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65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F87A9-524E-48A4-AE7F-6C32349DE8A9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6F18-494D-4D37-8DBD-CA97DC13E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2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6F18-494D-4D37-8DBD-CA97DC13E3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6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D38D-E2B6-4B18-9E99-A274A948EF6A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24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1FEA-E712-4ADD-9122-F31D5450F4C7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6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2418-7F2A-4805-8347-3BF0ABE56D65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0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9A5B-8DE7-4C9B-A4FD-6AC55EF945EB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64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8B69-D044-4904-A8BE-34FDFE5B9D22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7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151F-5A92-40B0-A5DE-D4565176327A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2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630F-40AB-4C21-939F-F7EDD87C4A71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51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55F7-71F7-480F-8896-BA68C7695458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0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9B66-169D-4079-9DE5-BA80409BC68A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48D2-08E7-49A9-B369-617F7DDDAD88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5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0F14-82F4-493E-845E-A29DD71C8345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1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CD32-1D4E-408E-A032-5A809549C5C8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0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3EC-FE6A-470E-86E1-252DBC23E8DF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3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4581-BC8B-4FE3-9E10-9522D203A7E4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6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8684-E089-46FE-99B7-C190C53125BC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0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052D-ABC5-471C-9621-34733AA45180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610D-3450-4779-AF87-124F4D39CBFC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2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2B29F4-E915-429A-A2A1-704EC4B8D020}" type="datetime1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79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6442" y="980728"/>
            <a:ext cx="7233950" cy="3329581"/>
          </a:xfrm>
        </p:spPr>
        <p:txBody>
          <a:bodyPr/>
          <a:lstStyle/>
          <a:p>
            <a:r>
              <a:rPr lang="en-US" altLang="ko-KR" dirty="0" smtClean="0"/>
              <a:t>TCP/IP </a:t>
            </a:r>
            <a:br>
              <a:rPr lang="en-US" altLang="ko-KR" dirty="0" smtClean="0"/>
            </a:br>
            <a:r>
              <a:rPr lang="ko-KR" altLang="en-US" dirty="0" smtClean="0"/>
              <a:t>소켓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589240"/>
            <a:ext cx="2304256" cy="881276"/>
          </a:xfrm>
        </p:spPr>
        <p:txBody>
          <a:bodyPr/>
          <a:lstStyle/>
          <a:p>
            <a:r>
              <a:rPr lang="en-US" altLang="ko-KR" dirty="0" smtClean="0"/>
              <a:t>20800128 </a:t>
            </a:r>
            <a:r>
              <a:rPr lang="ko-KR" altLang="en-US" dirty="0" smtClean="0"/>
              <a:t>김윤태</a:t>
            </a:r>
            <a:endParaRPr lang="en-US" altLang="ko-KR" dirty="0" smtClean="0"/>
          </a:p>
          <a:p>
            <a:r>
              <a:rPr lang="en-US" altLang="ko-KR" dirty="0" smtClean="0"/>
              <a:t>21100690 </a:t>
            </a:r>
            <a:r>
              <a:rPr lang="ko-KR" altLang="en-US" dirty="0" smtClean="0"/>
              <a:t>주수현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7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통신 프로그램 구상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 측 보드에서 </a:t>
            </a:r>
            <a:r>
              <a:rPr lang="en-US" altLang="ko-KR" dirty="0" err="1" smtClean="0"/>
              <a:t>minicom</a:t>
            </a:r>
            <a:r>
              <a:rPr lang="ko-KR" altLang="en-US" dirty="0" smtClean="0"/>
              <a:t>으로 입력한 숫자를 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보드로 보내 숫자를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에 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led </a:t>
            </a:r>
            <a:r>
              <a:rPr lang="ko-KR" altLang="en-US" dirty="0" smtClean="0"/>
              <a:t>접근은 </a:t>
            </a:r>
            <a:r>
              <a:rPr lang="en-US" altLang="ko-KR" dirty="0" err="1" smtClean="0"/>
              <a:t>mmap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7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287499"/>
            <a:ext cx="7111626" cy="1400530"/>
          </a:xfrm>
        </p:spPr>
        <p:txBody>
          <a:bodyPr/>
          <a:lstStyle/>
          <a:p>
            <a:r>
              <a:rPr lang="ko-KR" altLang="en-US" sz="3600" dirty="0" smtClean="0"/>
              <a:t>서버 측 소켓 통신 프로그램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led_serv.c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4710" y="1412776"/>
            <a:ext cx="7543674" cy="4619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 err="1"/>
              <a:t>root@ryan-desktop</a:t>
            </a:r>
            <a:r>
              <a:rPr lang="en-US" altLang="ko-KR" sz="1200" dirty="0"/>
              <a:t>:~# </a:t>
            </a:r>
            <a:r>
              <a:rPr lang="en-US" altLang="ko-KR" sz="1200" dirty="0" err="1"/>
              <a:t>mkdir</a:t>
            </a:r>
            <a:r>
              <a:rPr lang="en-US" altLang="ko-KR" sz="1200" dirty="0"/>
              <a:t> /root/work/sock</a:t>
            </a:r>
          </a:p>
          <a:p>
            <a:pPr marL="0" indent="0">
              <a:buNone/>
            </a:pPr>
            <a:r>
              <a:rPr lang="en-US" altLang="ko-KR" sz="1200" dirty="0" err="1"/>
              <a:t>root@ryan-desktop</a:t>
            </a:r>
            <a:r>
              <a:rPr lang="en-US" altLang="ko-KR" sz="1200" dirty="0"/>
              <a:t>:~# cd /</a:t>
            </a:r>
            <a:r>
              <a:rPr lang="en-US" altLang="ko-KR" sz="1200" dirty="0" smtClean="0"/>
              <a:t>root/work/sock</a:t>
            </a:r>
          </a:p>
          <a:p>
            <a:pPr marL="0" indent="0">
              <a:buNone/>
            </a:pPr>
            <a:r>
              <a:rPr lang="en-US" altLang="ko-KR" sz="1200" dirty="0" err="1"/>
              <a:t>root@ryan-desktop</a:t>
            </a:r>
            <a:r>
              <a:rPr lang="en-US" altLang="ko-KR" sz="1200" dirty="0" smtClean="0"/>
              <a:t>:~/work/sock# </a:t>
            </a:r>
            <a:r>
              <a:rPr lang="en-US" altLang="ko-KR" sz="1200" dirty="0" smtClean="0"/>
              <a:t>vi </a:t>
            </a:r>
            <a:r>
              <a:rPr lang="en-US" altLang="ko-KR" sz="1200" dirty="0" err="1" smtClean="0"/>
              <a:t>led_serv.c</a:t>
            </a:r>
            <a:endParaRPr lang="en-US" altLang="ko-KR" sz="1200" dirty="0"/>
          </a:p>
          <a:p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3623" y="2460952"/>
            <a:ext cx="7272808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/* </a:t>
            </a:r>
            <a:r>
              <a:rPr lang="en-US" altLang="ko-KR" sz="1200" dirty="0" err="1"/>
              <a:t>led_serv.c</a:t>
            </a:r>
            <a:r>
              <a:rPr lang="en-US" altLang="ko-KR" sz="1200" dirty="0"/>
              <a:t> */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stdlib.h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string.h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fcntl.h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arpa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inet.h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&lt;sys/</a:t>
            </a:r>
            <a:r>
              <a:rPr lang="en-US" altLang="ko-KR" sz="1200" dirty="0" err="1"/>
              <a:t>socket.h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&lt;sys/</a:t>
            </a:r>
            <a:r>
              <a:rPr lang="en-US" altLang="ko-KR" sz="1200" dirty="0" err="1"/>
              <a:t>mman.h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#define LED_MAP_SIZE 0x1000</a:t>
            </a:r>
          </a:p>
          <a:p>
            <a:r>
              <a:rPr lang="en-US" altLang="ko-KR" sz="1200" dirty="0"/>
              <a:t>#define LED_PHY_ADDR 0xA8000000</a:t>
            </a:r>
          </a:p>
          <a:p>
            <a:r>
              <a:rPr lang="en-US" altLang="ko-KR" sz="1200" dirty="0"/>
              <a:t>#define LED (*((volatile unsigned char *) (</a:t>
            </a:r>
            <a:r>
              <a:rPr lang="en-US" altLang="ko-KR" sz="1200" dirty="0" err="1"/>
              <a:t>led_addr</a:t>
            </a:r>
            <a:r>
              <a:rPr lang="en-US" altLang="ko-KR" sz="1200" dirty="0"/>
              <a:t> + 0)))</a:t>
            </a:r>
          </a:p>
          <a:p>
            <a:r>
              <a:rPr lang="en-US" altLang="ko-KR" sz="1200" dirty="0"/>
              <a:t>#define MEMDEV "/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mem</a:t>
            </a:r>
            <a:r>
              <a:rPr lang="en-US" altLang="ko-KR" sz="1200" dirty="0"/>
              <a:t>"</a:t>
            </a:r>
          </a:p>
          <a:p>
            <a:endParaRPr lang="en-US" altLang="ko-KR" sz="1200" dirty="0"/>
          </a:p>
          <a:p>
            <a:r>
              <a:rPr lang="en-US" altLang="ko-KR" sz="1200" dirty="0"/>
              <a:t>#define PORT 9000</a:t>
            </a:r>
          </a:p>
          <a:p>
            <a:endParaRPr lang="en-US" altLang="ko-KR" sz="1200" dirty="0"/>
          </a:p>
          <a:p>
            <a:r>
              <a:rPr lang="en-US" altLang="ko-KR" sz="1200" dirty="0"/>
              <a:t>unsigned char </a:t>
            </a:r>
            <a:r>
              <a:rPr lang="en-US" altLang="ko-KR" sz="1200" dirty="0" err="1"/>
              <a:t>led_hex_data</a:t>
            </a:r>
            <a:r>
              <a:rPr lang="en-US" altLang="ko-KR" sz="1200" dirty="0"/>
              <a:t>[] = {0xff, 0xfe, 0xfd, 0xfb, 0xf7, 0xef, 0xdf, 0xbf, 0x7f};</a:t>
            </a:r>
          </a:p>
          <a:p>
            <a:r>
              <a:rPr lang="en-US" altLang="ko-KR" sz="1200" dirty="0"/>
              <a:t>void *</a:t>
            </a:r>
            <a:r>
              <a:rPr lang="en-US" altLang="ko-KR" sz="1200" dirty="0" err="1"/>
              <a:t>led_addr</a:t>
            </a:r>
            <a:r>
              <a:rPr lang="en-US" altLang="ko-KR" sz="1200" dirty="0" smtClean="0"/>
              <a:t>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028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287499"/>
            <a:ext cx="7111626" cy="1400530"/>
          </a:xfrm>
        </p:spPr>
        <p:txBody>
          <a:bodyPr/>
          <a:lstStyle/>
          <a:p>
            <a:r>
              <a:rPr lang="ko-KR" altLang="en-US" sz="3600" dirty="0" smtClean="0"/>
              <a:t>서버 측 소켓 통신 프로그램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led_serv.c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4710" y="1556792"/>
            <a:ext cx="7272808" cy="4893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[])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serv_sock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;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clnt_addr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socklen_t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clnt_addr_len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char buffer[2];	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 = open(MEMDEV, O_RDWR | O_SYNC);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 == -1)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("open </a:t>
            </a:r>
            <a:r>
              <a:rPr lang="en-US" altLang="ko-KR" sz="1200" dirty="0" err="1"/>
              <a:t>memdev</a:t>
            </a:r>
            <a:r>
              <a:rPr lang="en-US" altLang="ko-KR" sz="1200" dirty="0"/>
              <a:t> error\n");</a:t>
            </a:r>
          </a:p>
          <a:p>
            <a:r>
              <a:rPr lang="en-US" altLang="ko-KR" sz="1200" dirty="0"/>
              <a:t>	exit(1);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led_addr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mmap</a:t>
            </a:r>
            <a:r>
              <a:rPr lang="en-US" altLang="ko-KR" sz="1200" dirty="0"/>
              <a:t>(NULL, LED_MAP_SIZE, PROT_WRITE, MAP_SHARED, </a:t>
            </a:r>
            <a:r>
              <a:rPr lang="en-US" altLang="ko-KR" sz="1200" dirty="0" err="1"/>
              <a:t>fd</a:t>
            </a:r>
            <a:r>
              <a:rPr lang="en-US" altLang="ko-KR" sz="1200" dirty="0"/>
              <a:t>, LED_PHY_ADDR);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led_addr</a:t>
            </a:r>
            <a:r>
              <a:rPr lang="en-US" altLang="ko-KR" sz="1200" dirty="0"/>
              <a:t> == MAP_FAILED)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mmap</a:t>
            </a:r>
            <a:r>
              <a:rPr lang="en-US" altLang="ko-KR" sz="1200" dirty="0"/>
              <a:t>()");</a:t>
            </a:r>
          </a:p>
          <a:p>
            <a:r>
              <a:rPr lang="en-US" altLang="ko-KR" sz="1200" dirty="0"/>
              <a:t>	exit(2);</a:t>
            </a:r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serv_sock</a:t>
            </a:r>
            <a:r>
              <a:rPr lang="en-US" altLang="ko-KR" sz="1200" dirty="0"/>
              <a:t> = socket(PF_INET, SOCK_STREAM, 0);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serv_sock</a:t>
            </a:r>
            <a:r>
              <a:rPr lang="en-US" altLang="ko-KR" sz="1200" dirty="0"/>
              <a:t> == -1)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("socket() error.\n");</a:t>
            </a:r>
          </a:p>
          <a:p>
            <a:r>
              <a:rPr lang="en-US" altLang="ko-KR" sz="1200" dirty="0"/>
              <a:t>	exit(1);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5616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287499"/>
            <a:ext cx="7111626" cy="1400530"/>
          </a:xfrm>
        </p:spPr>
        <p:txBody>
          <a:bodyPr/>
          <a:lstStyle/>
          <a:p>
            <a:r>
              <a:rPr lang="ko-KR" altLang="en-US" sz="3600" dirty="0" smtClean="0"/>
              <a:t>서버 측 소켓 통신 프로그램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led_serv.c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4710" y="1556792"/>
            <a:ext cx="7272808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memset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, 0,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serv_addr.sin_family</a:t>
            </a:r>
            <a:r>
              <a:rPr lang="en-US" altLang="ko-KR" sz="1200" dirty="0"/>
              <a:t> = AF_INET;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serv_addr.sin_addr.s_addr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htonl</a:t>
            </a:r>
            <a:r>
              <a:rPr lang="en-US" altLang="ko-KR" sz="1200" dirty="0"/>
              <a:t>(INADDR_ANY);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serv_addr.sin_port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htons</a:t>
            </a:r>
            <a:r>
              <a:rPr lang="en-US" altLang="ko-KR" sz="1200" dirty="0"/>
              <a:t>(PORT);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if(bind(</a:t>
            </a:r>
            <a:r>
              <a:rPr lang="en-US" altLang="ko-KR" sz="1200" dirty="0" err="1"/>
              <a:t>serv_sock</a:t>
            </a:r>
            <a:r>
              <a:rPr lang="en-US" altLang="ko-KR" sz="1200" dirty="0"/>
              <a:t>,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*) &amp;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)) == -1)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("bind() error.\n");</a:t>
            </a:r>
          </a:p>
          <a:p>
            <a:r>
              <a:rPr lang="en-US" altLang="ko-KR" sz="1200" dirty="0"/>
              <a:t>	exit(1);</a:t>
            </a:r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if(listen(</a:t>
            </a:r>
            <a:r>
              <a:rPr lang="en-US" altLang="ko-KR" sz="1200" dirty="0" err="1"/>
              <a:t>serv_sock</a:t>
            </a:r>
            <a:r>
              <a:rPr lang="en-US" altLang="ko-KR" sz="1200" dirty="0"/>
              <a:t>, 1) == -1)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("listen() error.\n");</a:t>
            </a:r>
          </a:p>
          <a:p>
            <a:r>
              <a:rPr lang="en-US" altLang="ko-KR" sz="1200" dirty="0"/>
              <a:t>	exit(1);</a:t>
            </a:r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clnt_addr_len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clnt_addr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if((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 = accept(</a:t>
            </a:r>
            <a:r>
              <a:rPr lang="en-US" altLang="ko-KR" sz="1200" dirty="0" err="1"/>
              <a:t>serv_sock</a:t>
            </a:r>
            <a:r>
              <a:rPr lang="en-US" altLang="ko-KR" sz="1200" dirty="0"/>
              <a:t>,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*) &amp;</a:t>
            </a:r>
            <a:r>
              <a:rPr lang="en-US" altLang="ko-KR" sz="1200" dirty="0" err="1"/>
              <a:t>clnt_addr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clnt_addr_len</a:t>
            </a:r>
            <a:r>
              <a:rPr lang="en-US" altLang="ko-KR" sz="1200" dirty="0"/>
              <a:t>)) == -1)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("accept() error\n");</a:t>
            </a:r>
          </a:p>
          <a:p>
            <a:r>
              <a:rPr lang="en-US" altLang="ko-KR" sz="1200" dirty="0"/>
              <a:t>	exit(1);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2631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287499"/>
            <a:ext cx="7111626" cy="1400530"/>
          </a:xfrm>
        </p:spPr>
        <p:txBody>
          <a:bodyPr/>
          <a:lstStyle/>
          <a:p>
            <a:r>
              <a:rPr lang="ko-KR" altLang="en-US" sz="3600" dirty="0" smtClean="0"/>
              <a:t>서버 측 소켓 통신 프로그램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led_serv.c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4710" y="1556792"/>
            <a:ext cx="7272808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do {</a:t>
            </a:r>
          </a:p>
          <a:p>
            <a:r>
              <a:rPr lang="en-US" altLang="ko-KR" sz="1200" dirty="0"/>
              <a:t>       if(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, buffer,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(buffer), 0) == -1)</a:t>
            </a:r>
          </a:p>
          <a:p>
            <a:r>
              <a:rPr lang="en-US" altLang="ko-KR" sz="1200" dirty="0"/>
              <a:t>       {</a:t>
            </a:r>
          </a:p>
          <a:p>
            <a:r>
              <a:rPr lang="en-US" altLang="ko-KR" sz="1200" dirty="0"/>
              <a:t>	   </a:t>
            </a:r>
            <a:r>
              <a:rPr lang="en-US" altLang="ko-KR" sz="1200" dirty="0" err="1"/>
              <a:t>printf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recv</a:t>
            </a:r>
            <a:r>
              <a:rPr lang="en-US" altLang="ko-KR" sz="1200" dirty="0" smtClean="0"/>
              <a:t>() </a:t>
            </a:r>
            <a:r>
              <a:rPr lang="en-US" altLang="ko-KR" sz="1200" dirty="0"/>
              <a:t>error.\n");</a:t>
            </a:r>
          </a:p>
          <a:p>
            <a:r>
              <a:rPr lang="en-US" altLang="ko-KR" sz="1200" dirty="0"/>
              <a:t>	   exit(1);</a:t>
            </a:r>
          </a:p>
          <a:p>
            <a:r>
              <a:rPr lang="en-US" altLang="ko-KR" sz="1200" dirty="0"/>
              <a:t>       }</a:t>
            </a:r>
          </a:p>
          <a:p>
            <a:r>
              <a:rPr lang="en-US" altLang="ko-KR" sz="1200" dirty="0"/>
              <a:t>       index = </a:t>
            </a:r>
            <a:r>
              <a:rPr lang="en-US" altLang="ko-KR" sz="1200" dirty="0" err="1"/>
              <a:t>atoi</a:t>
            </a:r>
            <a:r>
              <a:rPr lang="en-US" altLang="ko-KR" sz="1200" dirty="0"/>
              <a:t>(buffer);</a:t>
            </a:r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       if (index &gt;= 1 &amp;&amp; index &lt;= 8) {</a:t>
            </a:r>
          </a:p>
          <a:p>
            <a:r>
              <a:rPr lang="en-US" altLang="ko-KR" sz="1200" dirty="0"/>
              <a:t>	   //led on</a:t>
            </a:r>
          </a:p>
          <a:p>
            <a:r>
              <a:rPr lang="en-US" altLang="ko-KR" sz="1200" dirty="0"/>
              <a:t>	   LED = (</a:t>
            </a:r>
            <a:r>
              <a:rPr lang="en-US" altLang="ko-KR" sz="1200" dirty="0" err="1"/>
              <a:t>led_hex_data</a:t>
            </a:r>
            <a:r>
              <a:rPr lang="en-US" altLang="ko-KR" sz="1200" dirty="0"/>
              <a:t>[index]);</a:t>
            </a:r>
          </a:p>
          <a:p>
            <a:r>
              <a:rPr lang="en-US" altLang="ko-KR" sz="1200" dirty="0"/>
              <a:t>       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    }while(</a:t>
            </a:r>
            <a:r>
              <a:rPr lang="en-US" altLang="ko-KR" sz="1200" dirty="0" err="1"/>
              <a:t>strcmp</a:t>
            </a:r>
            <a:r>
              <a:rPr lang="en-US" altLang="ko-KR" sz="1200" dirty="0"/>
              <a:t>(buffer, "q"));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LED = (</a:t>
            </a:r>
            <a:r>
              <a:rPr lang="en-US" altLang="ko-KR" sz="1200" dirty="0" err="1"/>
              <a:t>led_hex_data</a:t>
            </a:r>
            <a:r>
              <a:rPr lang="en-US" altLang="ko-KR" sz="1200" dirty="0"/>
              <a:t>[0]);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close(</a:t>
            </a:r>
            <a:r>
              <a:rPr lang="en-US" altLang="ko-KR" sz="1200" dirty="0" err="1"/>
              <a:t>serv_sock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close(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return 0;</a:t>
            </a:r>
          </a:p>
        </p:txBody>
      </p:sp>
    </p:spTree>
    <p:extLst>
      <p:ext uri="{BB962C8B-B14F-4D97-AF65-F5344CB8AC3E}">
        <p14:creationId xmlns:p14="http://schemas.microsoft.com/office/powerpoint/2010/main" val="296424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287499"/>
            <a:ext cx="7111626" cy="1196069"/>
          </a:xfrm>
        </p:spPr>
        <p:txBody>
          <a:bodyPr/>
          <a:lstStyle/>
          <a:p>
            <a:r>
              <a:rPr lang="ko-KR" altLang="en-US" sz="3600" dirty="0" smtClean="0"/>
              <a:t>클라이언트 측 소켓 통신 프로그램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led_clnt.c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4710" y="1412776"/>
            <a:ext cx="7543674" cy="4619606"/>
          </a:xfrm>
        </p:spPr>
        <p:txBody>
          <a:bodyPr>
            <a:normAutofit/>
          </a:bodyPr>
          <a:lstStyle/>
          <a:p>
            <a:r>
              <a:rPr lang="en-US" altLang="ko-KR" sz="1200" dirty="0" err="1" smtClean="0"/>
              <a:t>root@ryan-desktop</a:t>
            </a:r>
            <a:r>
              <a:rPr lang="en-US" altLang="ko-KR" sz="1200" dirty="0" smtClean="0"/>
              <a:t>:~/work/sock# </a:t>
            </a:r>
            <a:r>
              <a:rPr lang="en-US" altLang="ko-KR" sz="1200" dirty="0" smtClean="0"/>
              <a:t>vi </a:t>
            </a:r>
            <a:r>
              <a:rPr lang="en-US" altLang="ko-KR" sz="1200" dirty="0" err="1" smtClean="0"/>
              <a:t>led_clnt.c</a:t>
            </a:r>
            <a:endParaRPr lang="en-US" altLang="ko-KR" sz="1200" dirty="0" smtClean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4710" y="1772816"/>
            <a:ext cx="7272808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/* </a:t>
            </a:r>
            <a:r>
              <a:rPr lang="en-US" altLang="ko-KR" sz="1200" dirty="0" err="1" smtClean="0"/>
              <a:t>led_clnt.c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*/</a:t>
            </a:r>
          </a:p>
          <a:p>
            <a:r>
              <a:rPr lang="en-US" altLang="ko-KR" sz="1200" dirty="0"/>
              <a:t>#</a:t>
            </a:r>
            <a:r>
              <a:rPr lang="en-US" altLang="ko-KR" sz="1200" dirty="0" smtClean="0"/>
              <a:t>include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stdlib.h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string.h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arpa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inet.h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#include &lt;sys/</a:t>
            </a:r>
            <a:r>
              <a:rPr lang="en-US" altLang="ko-KR" sz="1200" dirty="0" err="1"/>
              <a:t>socket.h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#define IPADDR "192.168.10.111"</a:t>
            </a:r>
          </a:p>
          <a:p>
            <a:r>
              <a:rPr lang="en-US" altLang="ko-KR" sz="1200" dirty="0"/>
              <a:t>#define PORT 9000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char*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[])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sock;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clnt_addr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char buffer[2];	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sock = socket(PF_INET, SOCK_STREAM, 0);</a:t>
            </a:r>
          </a:p>
          <a:p>
            <a:r>
              <a:rPr lang="en-US" altLang="ko-KR" sz="1200" dirty="0"/>
              <a:t>    if(sock == -1)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("socket() error.\n");</a:t>
            </a:r>
          </a:p>
          <a:p>
            <a:r>
              <a:rPr lang="en-US" altLang="ko-KR" sz="1200" dirty="0"/>
              <a:t>	exit(1);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3212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287499"/>
            <a:ext cx="7111626" cy="1400530"/>
          </a:xfrm>
        </p:spPr>
        <p:txBody>
          <a:bodyPr/>
          <a:lstStyle/>
          <a:p>
            <a:r>
              <a:rPr lang="ko-KR" altLang="en-US" sz="3600" smtClean="0"/>
              <a:t>클라이언트 </a:t>
            </a:r>
            <a:r>
              <a:rPr lang="ko-KR" altLang="en-US" sz="3600" dirty="0" smtClean="0"/>
              <a:t>측 소켓 통신 프로그램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led_clnt.c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8243" y="1484784"/>
            <a:ext cx="7272808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memset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, 0,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serv_addr.sin_family</a:t>
            </a:r>
            <a:r>
              <a:rPr lang="en-US" altLang="ko-KR" sz="1200" dirty="0"/>
              <a:t> = AF_INET;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serv_addr.sin_addr.s_addr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inet_addr</a:t>
            </a:r>
            <a:r>
              <a:rPr lang="en-US" altLang="ko-KR" sz="1200" dirty="0"/>
              <a:t>(IPADDR);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serv_addr.sin_port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htons</a:t>
            </a:r>
            <a:r>
              <a:rPr lang="en-US" altLang="ko-KR" sz="1200" dirty="0"/>
              <a:t>(PORT);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if(connect(sock,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*) &amp;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)) == -1)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("connect() error.\n");</a:t>
            </a:r>
          </a:p>
          <a:p>
            <a:r>
              <a:rPr lang="en-US" altLang="ko-KR" sz="1200" dirty="0"/>
              <a:t>	exit(1);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</a:t>
            </a:r>
            <a:r>
              <a:rPr lang="en-US" altLang="ko-KR" sz="1200" dirty="0" err="1"/>
              <a:t>nenter</a:t>
            </a:r>
            <a:r>
              <a:rPr lang="en-US" altLang="ko-KR" sz="1200" dirty="0"/>
              <a:t> 1~8 to turn on </a:t>
            </a:r>
            <a:r>
              <a:rPr lang="en-US" altLang="ko-KR" sz="1200" dirty="0" err="1"/>
              <a:t>leds</a:t>
            </a:r>
            <a:r>
              <a:rPr lang="en-US" altLang="ko-KR" sz="1200" dirty="0"/>
              <a:t>, enter 'q' to quit.\n\n");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do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("%c", &amp;buffer[0]);</a:t>
            </a:r>
          </a:p>
          <a:p>
            <a:r>
              <a:rPr lang="en-US" altLang="ko-KR" sz="1200" dirty="0"/>
              <a:t>	buffer[1] = '\0';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if(</a:t>
            </a:r>
            <a:r>
              <a:rPr lang="en-US" altLang="ko-KR" sz="1200" dirty="0" err="1"/>
              <a:t>strcmp</a:t>
            </a:r>
            <a:r>
              <a:rPr lang="en-US" altLang="ko-KR" sz="1200" dirty="0"/>
              <a:t>(buffer, "\n")) {</a:t>
            </a:r>
          </a:p>
          <a:p>
            <a:r>
              <a:rPr lang="en-US" altLang="ko-KR" sz="1200" dirty="0"/>
              <a:t>	   if(send(sock, buffer, 2, 0) == -1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("send() error.\n");</a:t>
            </a:r>
          </a:p>
          <a:p>
            <a:r>
              <a:rPr lang="en-US" altLang="ko-KR" sz="1200" dirty="0"/>
              <a:t>	       exit(1);</a:t>
            </a:r>
          </a:p>
          <a:p>
            <a:r>
              <a:rPr lang="en-US" altLang="ko-KR" sz="1200" dirty="0"/>
              <a:t>	   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    }while(</a:t>
            </a:r>
            <a:r>
              <a:rPr lang="en-US" altLang="ko-KR" sz="1200" dirty="0" err="1"/>
              <a:t>strcmp</a:t>
            </a:r>
            <a:r>
              <a:rPr lang="en-US" altLang="ko-KR" sz="1200" dirty="0"/>
              <a:t>(buffer, "q"));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close(sock);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796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56793"/>
            <a:ext cx="7287834" cy="469161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호스트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arm-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led_serv.c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led_serv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arm-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led_clnt.c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led_clnt</a:t>
            </a:r>
            <a:endParaRPr lang="en-US" altLang="ko-KR" dirty="0" smtClean="0"/>
          </a:p>
          <a:p>
            <a:r>
              <a:rPr lang="en-US" altLang="ko-KR" dirty="0" smtClean="0"/>
              <a:t>[Achro-210T] - </a:t>
            </a:r>
            <a:r>
              <a:rPr lang="ko-KR" altLang="en-US" dirty="0" smtClean="0"/>
              <a:t>공통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–r /root/</a:t>
            </a:r>
            <a:r>
              <a:rPr lang="en-US" altLang="ko-KR" dirty="0" err="1" smtClean="0"/>
              <a:t>nfs</a:t>
            </a:r>
            <a:r>
              <a:rPr lang="en-US" altLang="ko-KR" dirty="0" smtClean="0"/>
              <a:t>/work/sock /root/sock</a:t>
            </a:r>
          </a:p>
          <a:p>
            <a:pPr lvl="1"/>
            <a:r>
              <a:rPr lang="en-US" altLang="ko-KR" dirty="0" smtClean="0"/>
              <a:t>% cd /root/sock</a:t>
            </a:r>
          </a:p>
          <a:p>
            <a:pPr lvl="1"/>
            <a:r>
              <a:rPr lang="en-US" altLang="ko-KR" dirty="0" smtClean="0"/>
              <a:t>% </a:t>
            </a:r>
            <a:r>
              <a:rPr lang="en-US" altLang="ko-KR" dirty="0" err="1" smtClean="0"/>
              <a:t>umount</a:t>
            </a:r>
            <a:r>
              <a:rPr lang="en-US" altLang="ko-KR" dirty="0" smtClean="0"/>
              <a:t> /root/</a:t>
            </a:r>
            <a:r>
              <a:rPr lang="en-US" altLang="ko-KR" dirty="0" err="1" smtClean="0"/>
              <a:t>nfs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랜</a:t>
            </a:r>
            <a:r>
              <a:rPr lang="ko-KR" altLang="en-US" dirty="0" smtClean="0"/>
              <a:t> 크로스 케이블 연결</a:t>
            </a:r>
            <a:endParaRPr lang="en-US" altLang="ko-KR" dirty="0" smtClean="0"/>
          </a:p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보드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./</a:t>
            </a:r>
            <a:r>
              <a:rPr lang="en-US" altLang="ko-KR" dirty="0" err="1" smtClean="0"/>
              <a:t>led_serv</a:t>
            </a:r>
            <a:endParaRPr lang="en-US" altLang="ko-KR" dirty="0"/>
          </a:p>
          <a:p>
            <a:r>
              <a:rPr lang="ko-KR" altLang="en-US" dirty="0" smtClean="0"/>
              <a:t>클라이언트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보드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./</a:t>
            </a:r>
            <a:r>
              <a:rPr lang="en-US" altLang="ko-KR" dirty="0" err="1" smtClean="0"/>
              <a:t>led_clnt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7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28800"/>
            <a:ext cx="6072392" cy="115212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08990" y="1571531"/>
            <a:ext cx="3665372" cy="651621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364088" y="3717032"/>
            <a:ext cx="360040" cy="38399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03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 이해하기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보드간 통신을 위한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통신프로그램 작성하기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700" y="1340769"/>
            <a:ext cx="7632732" cy="4907638"/>
          </a:xfrm>
        </p:spPr>
        <p:txBody>
          <a:bodyPr/>
          <a:lstStyle/>
          <a:p>
            <a:r>
              <a:rPr lang="ko-KR" altLang="ko-KR" dirty="0" smtClean="0"/>
              <a:t>컴퓨터와 </a:t>
            </a:r>
            <a:r>
              <a:rPr lang="ko-KR" altLang="ko-KR" dirty="0"/>
              <a:t>컴퓨터 간에 네트워크 상에서의 통신을 가능하게 하는 </a:t>
            </a:r>
            <a:r>
              <a:rPr lang="ko-KR" altLang="ko-KR" dirty="0" smtClean="0"/>
              <a:t>프로토콜</a:t>
            </a:r>
            <a:endParaRPr lang="en-US" altLang="ko-KR" dirty="0" smtClean="0"/>
          </a:p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중 전송 계층과 네트워크 계층에 해당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82390"/>
              </p:ext>
            </p:extLst>
          </p:nvPr>
        </p:nvGraphicFramePr>
        <p:xfrm>
          <a:off x="2627784" y="2924944"/>
          <a:ext cx="2088232" cy="259588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응용 계층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표현 계층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세션 계층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전송 계층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 계층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링크 계층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물리 계층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51994" y="4011506"/>
            <a:ext cx="1512052" cy="79208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2359" y="40382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TCP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46717" y="4407550"/>
            <a:ext cx="3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IP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700" y="1340769"/>
            <a:ext cx="6711654" cy="4907638"/>
          </a:xfrm>
        </p:spPr>
        <p:txBody>
          <a:bodyPr/>
          <a:lstStyle/>
          <a:p>
            <a:r>
              <a:rPr lang="en-US" altLang="ko-KR" dirty="0" smtClean="0"/>
              <a:t>Transmission Control Protocol</a:t>
            </a:r>
          </a:p>
          <a:p>
            <a:r>
              <a:rPr lang="ko-KR" altLang="en-US" dirty="0" smtClean="0"/>
              <a:t>메시지나 파일을 </a:t>
            </a:r>
            <a:r>
              <a:rPr lang="ko-KR" altLang="en-US" dirty="0" err="1" smtClean="0"/>
              <a:t>패킷으로</a:t>
            </a:r>
            <a:r>
              <a:rPr lang="ko-KR" altLang="en-US" dirty="0" smtClean="0"/>
              <a:t> 분할</a:t>
            </a:r>
            <a:endParaRPr lang="en-US" altLang="ko-KR" dirty="0" smtClean="0"/>
          </a:p>
          <a:p>
            <a:r>
              <a:rPr lang="ko-KR" altLang="en-US" dirty="0" smtClean="0"/>
              <a:t>연결 지향형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전화를 거는 것처럼 연결을 설정 후 통신 시작</a:t>
            </a:r>
            <a:endParaRPr lang="en-US" altLang="ko-KR" dirty="0" smtClean="0"/>
          </a:p>
          <a:p>
            <a:r>
              <a:rPr lang="ko-KR" altLang="en-US" dirty="0" smtClean="0"/>
              <a:t>신뢰성 보장과 흐름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손실이나 순서 바뀜 없이 정확한 전달 보장</a:t>
            </a:r>
            <a:endParaRPr lang="en-US" altLang="ko-KR" dirty="0" smtClean="0"/>
          </a:p>
          <a:p>
            <a:r>
              <a:rPr lang="ko-KR" altLang="en-US" dirty="0" smtClean="0"/>
              <a:t>혼잡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</a:t>
            </a:r>
            <a:r>
              <a:rPr lang="ko-KR" altLang="en-US" dirty="0" err="1" smtClean="0"/>
              <a:t>손실시</a:t>
            </a:r>
            <a:r>
              <a:rPr lang="ko-KR" altLang="en-US" dirty="0" smtClean="0"/>
              <a:t> 발동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97587" y="4005064"/>
            <a:ext cx="3600400" cy="251269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9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700" y="1268761"/>
            <a:ext cx="6711654" cy="4979646"/>
          </a:xfrm>
        </p:spPr>
        <p:txBody>
          <a:bodyPr/>
          <a:lstStyle/>
          <a:p>
            <a:r>
              <a:rPr lang="en-US" altLang="ko-KR" dirty="0" smtClean="0"/>
              <a:t>Internet Protocol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바이트로 이루어진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(IP Address)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192.168.10.100	</a:t>
            </a:r>
          </a:p>
          <a:p>
            <a:r>
              <a:rPr lang="en-US" altLang="ko-KR" dirty="0" smtClean="0"/>
              <a:t>TCP</a:t>
            </a:r>
            <a:r>
              <a:rPr lang="ko-KR" altLang="en-US" dirty="0" smtClean="0"/>
              <a:t>가 분할한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전송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소켓 프로그래밍에 사용되는 함수들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1"/>
            <a:ext cx="7920880" cy="497964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socket(</a:t>
            </a:r>
            <a:r>
              <a:rPr lang="en-US" altLang="ko-KR" dirty="0" err="1"/>
              <a:t>int</a:t>
            </a:r>
            <a:r>
              <a:rPr lang="en-US" altLang="ko-KR" dirty="0"/>
              <a:t> domain, </a:t>
            </a:r>
            <a:r>
              <a:rPr lang="en-US" altLang="ko-KR" dirty="0" err="1"/>
              <a:t>int</a:t>
            </a:r>
            <a:r>
              <a:rPr lang="en-US" altLang="ko-KR" dirty="0"/>
              <a:t> type, </a:t>
            </a:r>
            <a:r>
              <a:rPr lang="en-US" altLang="ko-KR" dirty="0" err="1"/>
              <a:t>int</a:t>
            </a:r>
            <a:r>
              <a:rPr lang="en-US" altLang="ko-KR" dirty="0"/>
              <a:t> protocol);</a:t>
            </a:r>
            <a:endParaRPr lang="ko-KR" altLang="ko-KR" dirty="0"/>
          </a:p>
          <a:p>
            <a:pPr lvl="1"/>
            <a:r>
              <a:rPr lang="ko-KR" altLang="ko-KR" dirty="0" smtClean="0"/>
              <a:t>통신에 </a:t>
            </a:r>
            <a:r>
              <a:rPr lang="ko-KR" altLang="ko-KR" dirty="0"/>
              <a:t>사용될 소켓을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domain: </a:t>
            </a:r>
            <a:r>
              <a:rPr lang="ko-KR" altLang="ko-KR" dirty="0" smtClean="0"/>
              <a:t>소켓이 </a:t>
            </a:r>
            <a:r>
              <a:rPr lang="ko-KR" altLang="ko-KR" dirty="0"/>
              <a:t>사용할 프로토콜 체계</a:t>
            </a:r>
            <a:r>
              <a:rPr lang="en-US" altLang="ko-KR" dirty="0"/>
              <a:t>(Protocol Family)</a:t>
            </a:r>
            <a:r>
              <a:rPr lang="ko-KR" altLang="ko-KR" dirty="0"/>
              <a:t>에 대한 </a:t>
            </a:r>
            <a:r>
              <a:rPr lang="ko-KR" altLang="ko-KR" dirty="0" smtClean="0"/>
              <a:t>정보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type: </a:t>
            </a:r>
            <a:r>
              <a:rPr lang="ko-KR" altLang="ko-KR" dirty="0" smtClean="0"/>
              <a:t>소켓의 </a:t>
            </a:r>
            <a:r>
              <a:rPr lang="ko-KR" altLang="ko-KR" dirty="0"/>
              <a:t>데이터 전송방식에 대한 </a:t>
            </a:r>
            <a:r>
              <a:rPr lang="ko-KR" altLang="ko-KR" dirty="0" smtClean="0"/>
              <a:t>정보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protocol: </a:t>
            </a:r>
            <a:r>
              <a:rPr lang="ko-KR" altLang="ko-KR" dirty="0" smtClean="0"/>
              <a:t>은 </a:t>
            </a:r>
            <a:r>
              <a:rPr lang="ko-KR" altLang="ko-KR" dirty="0"/>
              <a:t>두 컴퓨터간 통신에 사용되는 프로토콜 </a:t>
            </a:r>
            <a:r>
              <a:rPr lang="ko-KR" altLang="ko-KR" dirty="0" smtClean="0"/>
              <a:t>정</a:t>
            </a:r>
            <a:r>
              <a:rPr lang="ko-KR" altLang="en-US" dirty="0" smtClean="0"/>
              <a:t>보</a:t>
            </a:r>
            <a:endParaRPr lang="en-US" altLang="ko-KR" dirty="0" smtClean="0"/>
          </a:p>
          <a:p>
            <a:r>
              <a:rPr lang="en-US" altLang="ko-KR" dirty="0" err="1"/>
              <a:t>int</a:t>
            </a:r>
            <a:r>
              <a:rPr lang="en-US" altLang="ko-KR" dirty="0"/>
              <a:t> bind(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sockfd</a:t>
            </a:r>
            <a:r>
              <a:rPr lang="en-US" altLang="ko-KR" dirty="0"/>
              <a:t>,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sockaddr</a:t>
            </a:r>
            <a:r>
              <a:rPr lang="en-US" altLang="ko-KR" dirty="0"/>
              <a:t> *</a:t>
            </a:r>
            <a:r>
              <a:rPr lang="en-US" altLang="ko-KR" dirty="0" err="1"/>
              <a:t>myaddr</a:t>
            </a:r>
            <a:r>
              <a:rPr lang="en-US" altLang="ko-KR" dirty="0"/>
              <a:t>, </a:t>
            </a:r>
            <a:r>
              <a:rPr lang="en-US" altLang="ko-KR" dirty="0" err="1"/>
              <a:t>socklen_t</a:t>
            </a:r>
            <a:r>
              <a:rPr lang="en-US" altLang="ko-KR" dirty="0"/>
              <a:t> </a:t>
            </a:r>
            <a:r>
              <a:rPr lang="en-US" altLang="ko-KR" dirty="0" err="1"/>
              <a:t>addrlen</a:t>
            </a:r>
            <a:r>
              <a:rPr lang="en-US" altLang="ko-KR" dirty="0"/>
              <a:t>);</a:t>
            </a:r>
            <a:endParaRPr lang="ko-KR" altLang="ko-KR" dirty="0"/>
          </a:p>
          <a:p>
            <a:pPr lvl="1"/>
            <a:r>
              <a:rPr lang="ko-KR" altLang="ko-KR" dirty="0"/>
              <a:t>소켓에 주소 정보를 할당</a:t>
            </a:r>
            <a:endParaRPr lang="en-US" altLang="ko-KR" dirty="0"/>
          </a:p>
          <a:p>
            <a:pPr lvl="2"/>
            <a:r>
              <a:rPr lang="en-US" altLang="ko-KR" dirty="0" err="1"/>
              <a:t>sockfd</a:t>
            </a:r>
            <a:r>
              <a:rPr lang="en-US" altLang="ko-KR" dirty="0"/>
              <a:t>: </a:t>
            </a:r>
            <a:r>
              <a:rPr lang="ko-KR" altLang="ko-KR" dirty="0"/>
              <a:t>주소정보</a:t>
            </a:r>
            <a:r>
              <a:rPr lang="en-US" altLang="ko-KR" dirty="0"/>
              <a:t>(IP, PORT)</a:t>
            </a:r>
            <a:r>
              <a:rPr lang="ko-KR" altLang="ko-KR" dirty="0"/>
              <a:t>를 할당할 소켓의 파일 </a:t>
            </a:r>
            <a:r>
              <a:rPr lang="ko-KR" altLang="ko-KR" dirty="0" err="1"/>
              <a:t>디스크립터</a:t>
            </a:r>
            <a:endParaRPr lang="en-US" altLang="ko-KR" dirty="0"/>
          </a:p>
          <a:p>
            <a:pPr lvl="2"/>
            <a:r>
              <a:rPr lang="en-US" altLang="ko-KR" dirty="0" err="1"/>
              <a:t>myaddr</a:t>
            </a:r>
            <a:r>
              <a:rPr lang="en-US" altLang="ko-KR" dirty="0"/>
              <a:t>: </a:t>
            </a:r>
            <a:r>
              <a:rPr lang="ko-KR" altLang="ko-KR" dirty="0"/>
              <a:t>할당하고자 하는 주소정보를 지니는 구조체 변수의 주소 값</a:t>
            </a:r>
            <a:endParaRPr lang="en-US" altLang="ko-KR" dirty="0"/>
          </a:p>
          <a:p>
            <a:pPr lvl="2"/>
            <a:r>
              <a:rPr lang="en-US" altLang="ko-KR" dirty="0" err="1"/>
              <a:t>addrlen</a:t>
            </a:r>
            <a:r>
              <a:rPr lang="en-US" altLang="ko-KR" dirty="0"/>
              <a:t>:</a:t>
            </a:r>
            <a:r>
              <a:rPr lang="ko-KR" altLang="ko-KR" dirty="0"/>
              <a:t> 두 번째 인자로 전달된 구조체 변수의 길이 정보</a:t>
            </a:r>
          </a:p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6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소켓 프로그래밍에 사용되는 함수들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1"/>
            <a:ext cx="7920880" cy="497964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listen(</a:t>
            </a:r>
            <a:r>
              <a:rPr lang="en-US" altLang="ko-KR" dirty="0" err="1"/>
              <a:t>int</a:t>
            </a:r>
            <a:r>
              <a:rPr lang="en-US" altLang="ko-KR" dirty="0"/>
              <a:t> sock, </a:t>
            </a:r>
            <a:r>
              <a:rPr lang="en-US" altLang="ko-KR" dirty="0" err="1"/>
              <a:t>int</a:t>
            </a:r>
            <a:r>
              <a:rPr lang="en-US" altLang="ko-KR" dirty="0"/>
              <a:t> backlog);</a:t>
            </a:r>
            <a:endParaRPr lang="ko-KR" altLang="ko-KR" dirty="0"/>
          </a:p>
          <a:p>
            <a:pPr lvl="1"/>
            <a:r>
              <a:rPr lang="ko-KR" altLang="ko-KR" dirty="0" smtClean="0"/>
              <a:t>연결 </a:t>
            </a:r>
            <a:r>
              <a:rPr lang="ko-KR" altLang="ko-KR" dirty="0"/>
              <a:t>요청을 받을 수 있는 대기 상태로 </a:t>
            </a:r>
            <a:r>
              <a:rPr lang="ko-KR" altLang="ko-KR" dirty="0" smtClean="0"/>
              <a:t>이행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sock: </a:t>
            </a:r>
            <a:r>
              <a:rPr lang="ko-KR" altLang="ko-KR" dirty="0" smtClean="0"/>
              <a:t>연결요청 </a:t>
            </a:r>
            <a:r>
              <a:rPr lang="ko-KR" altLang="ko-KR" dirty="0"/>
              <a:t>대기상태에 두고자 하는 소켓의 파일 </a:t>
            </a:r>
            <a:r>
              <a:rPr lang="ko-KR" altLang="ko-KR" dirty="0" err="1" smtClean="0"/>
              <a:t>디스크립터</a:t>
            </a:r>
            <a:endParaRPr lang="en-US" altLang="ko-KR" dirty="0"/>
          </a:p>
          <a:p>
            <a:pPr lvl="2"/>
            <a:r>
              <a:rPr lang="en-US" altLang="ko-KR" dirty="0" smtClean="0"/>
              <a:t>backlog: </a:t>
            </a:r>
            <a:r>
              <a:rPr lang="ko-KR" altLang="ko-KR" dirty="0" smtClean="0"/>
              <a:t>연</a:t>
            </a:r>
            <a:r>
              <a:rPr lang="ko-KR" altLang="en-US" dirty="0" smtClean="0"/>
              <a:t>결</a:t>
            </a:r>
            <a:r>
              <a:rPr lang="ko-KR" altLang="ko-KR" dirty="0" smtClean="0"/>
              <a:t>요청 </a:t>
            </a:r>
            <a:r>
              <a:rPr lang="ko-KR" altLang="ko-KR" dirty="0"/>
              <a:t>대기 큐의 크기 정보이다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accept(</a:t>
            </a:r>
            <a:r>
              <a:rPr lang="en-US" altLang="ko-KR" dirty="0" err="1"/>
              <a:t>int</a:t>
            </a:r>
            <a:r>
              <a:rPr lang="en-US" altLang="ko-KR" dirty="0"/>
              <a:t> sock,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sockaddr</a:t>
            </a:r>
            <a:r>
              <a:rPr lang="en-US" altLang="ko-KR" dirty="0"/>
              <a:t> *</a:t>
            </a:r>
            <a:r>
              <a:rPr lang="en-US" altLang="ko-KR" dirty="0" err="1"/>
              <a:t>addr</a:t>
            </a:r>
            <a:r>
              <a:rPr lang="en-US" altLang="ko-KR" dirty="0"/>
              <a:t>, </a:t>
            </a:r>
            <a:r>
              <a:rPr lang="en-US" altLang="ko-KR" dirty="0" err="1"/>
              <a:t>socklen_t</a:t>
            </a:r>
            <a:r>
              <a:rPr lang="en-US" altLang="ko-KR" dirty="0"/>
              <a:t> * </a:t>
            </a:r>
            <a:r>
              <a:rPr lang="en-US" altLang="ko-KR" dirty="0" err="1"/>
              <a:t>addrlen</a:t>
            </a:r>
            <a:r>
              <a:rPr lang="en-US" altLang="ko-KR" dirty="0"/>
              <a:t>);</a:t>
            </a:r>
            <a:endParaRPr lang="ko-KR" altLang="ko-KR" dirty="0"/>
          </a:p>
          <a:p>
            <a:pPr lvl="1"/>
            <a:r>
              <a:rPr lang="ko-KR" altLang="ko-KR" dirty="0" smtClean="0"/>
              <a:t>연결 </a:t>
            </a:r>
            <a:r>
              <a:rPr lang="ko-KR" altLang="ko-KR" dirty="0"/>
              <a:t>요청 대기 큐에서 대기중인 클라이언트를 연결요청을 </a:t>
            </a:r>
            <a:r>
              <a:rPr lang="ko-KR" altLang="ko-KR" dirty="0" smtClean="0"/>
              <a:t>수</a:t>
            </a:r>
            <a:r>
              <a:rPr lang="ko-KR" altLang="en-US" dirty="0" smtClean="0"/>
              <a:t>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sock: </a:t>
            </a:r>
            <a:r>
              <a:rPr lang="ko-KR" altLang="ko-KR" dirty="0" smtClean="0"/>
              <a:t>서버 </a:t>
            </a:r>
            <a:r>
              <a:rPr lang="ko-KR" altLang="ko-KR" dirty="0"/>
              <a:t>소켓의 파일 </a:t>
            </a:r>
            <a:r>
              <a:rPr lang="ko-KR" altLang="ko-KR" dirty="0" err="1" smtClean="0"/>
              <a:t>디스크립터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addr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연결요청한</a:t>
            </a:r>
            <a:r>
              <a:rPr lang="ko-KR" altLang="ko-KR" dirty="0" smtClean="0"/>
              <a:t> </a:t>
            </a:r>
            <a:r>
              <a:rPr lang="ko-KR" altLang="ko-KR" dirty="0"/>
              <a:t>클라이언트의 주소 정보를 담는 변수의 </a:t>
            </a:r>
            <a:r>
              <a:rPr lang="ko-KR" altLang="ko-KR" dirty="0" smtClean="0"/>
              <a:t>주소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addrlen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주소 변수의 </a:t>
            </a:r>
            <a:r>
              <a:rPr lang="ko-KR" altLang="ko-KR" dirty="0" smtClean="0"/>
              <a:t>크기</a:t>
            </a:r>
            <a:endParaRPr lang="ko-KR" altLang="ko-KR" dirty="0"/>
          </a:p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4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소켓 프로그래밍에 사용되는 함수들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1"/>
            <a:ext cx="7920880" cy="497964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connect(</a:t>
            </a:r>
            <a:r>
              <a:rPr lang="en-US" altLang="ko-KR" dirty="0" err="1"/>
              <a:t>int</a:t>
            </a:r>
            <a:r>
              <a:rPr lang="en-US" altLang="ko-KR" dirty="0"/>
              <a:t> sock, 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sockaddr</a:t>
            </a:r>
            <a:r>
              <a:rPr lang="en-US" altLang="ko-KR" dirty="0"/>
              <a:t> *</a:t>
            </a:r>
            <a:r>
              <a:rPr lang="en-US" altLang="ko-KR" dirty="0" err="1"/>
              <a:t>servaddr</a:t>
            </a:r>
            <a:r>
              <a:rPr lang="en-US" altLang="ko-KR" dirty="0"/>
              <a:t>, </a:t>
            </a:r>
            <a:r>
              <a:rPr lang="en-US" altLang="ko-KR" dirty="0" err="1"/>
              <a:t>socklen_t</a:t>
            </a:r>
            <a:r>
              <a:rPr lang="en-US" altLang="ko-KR" dirty="0"/>
              <a:t> </a:t>
            </a:r>
            <a:r>
              <a:rPr lang="en-US" altLang="ko-KR" dirty="0" err="1"/>
              <a:t>addrlen</a:t>
            </a:r>
            <a:r>
              <a:rPr lang="en-US" altLang="ko-KR" dirty="0"/>
              <a:t>);</a:t>
            </a:r>
            <a:endParaRPr lang="ko-KR" altLang="ko-KR" dirty="0"/>
          </a:p>
          <a:p>
            <a:pPr lvl="1"/>
            <a:r>
              <a:rPr lang="ko-KR" altLang="en-US" dirty="0" smtClean="0"/>
              <a:t>클라이언트의 서버에 대한 연결 요청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sock: </a:t>
            </a:r>
            <a:r>
              <a:rPr lang="ko-KR" altLang="ko-KR" dirty="0" smtClean="0"/>
              <a:t>클라이언트 </a:t>
            </a:r>
            <a:r>
              <a:rPr lang="ko-KR" altLang="ko-KR" dirty="0"/>
              <a:t>소켓의 파일 </a:t>
            </a:r>
            <a:r>
              <a:rPr lang="ko-KR" altLang="ko-KR" dirty="0" err="1" smtClean="0"/>
              <a:t>디스크립터</a:t>
            </a:r>
            <a:endParaRPr lang="en-US" altLang="ko-KR" dirty="0"/>
          </a:p>
          <a:p>
            <a:pPr lvl="1"/>
            <a:r>
              <a:rPr lang="en-US" altLang="ko-KR" dirty="0" err="1" smtClean="0"/>
              <a:t>servaddr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연결요청할</a:t>
            </a:r>
            <a:r>
              <a:rPr lang="ko-KR" altLang="ko-KR" dirty="0" smtClean="0"/>
              <a:t> </a:t>
            </a:r>
            <a:r>
              <a:rPr lang="ko-KR" altLang="ko-KR" dirty="0"/>
              <a:t>서버의 주소 정보를 담는 변수의 </a:t>
            </a:r>
            <a:r>
              <a:rPr lang="ko-KR" altLang="ko-KR" dirty="0" smtClean="0"/>
              <a:t>주소</a:t>
            </a:r>
            <a:endParaRPr lang="en-US" altLang="ko-KR" dirty="0"/>
          </a:p>
          <a:p>
            <a:pPr lvl="1"/>
            <a:r>
              <a:rPr lang="en-US" altLang="ko-KR" dirty="0" err="1" smtClean="0"/>
              <a:t>addrlen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</a:t>
            </a:r>
            <a:r>
              <a:rPr lang="ko-KR" altLang="ko-KR" dirty="0" smtClean="0"/>
              <a:t>소 </a:t>
            </a:r>
            <a:r>
              <a:rPr lang="ko-KR" altLang="ko-KR" dirty="0"/>
              <a:t>변수의 </a:t>
            </a:r>
            <a:r>
              <a:rPr lang="ko-KR" altLang="ko-KR" dirty="0" smtClean="0"/>
              <a:t>크기</a:t>
            </a:r>
            <a:endParaRPr lang="ko-KR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close(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  <a:endParaRPr lang="ko-KR" altLang="ko-KR" dirty="0"/>
          </a:p>
          <a:p>
            <a:pPr lvl="1"/>
            <a:r>
              <a:rPr lang="ko-KR" altLang="ko-KR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fd</a:t>
            </a:r>
            <a:r>
              <a:rPr lang="en-US" altLang="ko-KR" dirty="0" smtClean="0"/>
              <a:t>: </a:t>
            </a:r>
            <a:r>
              <a:rPr lang="ko-KR" altLang="ko-KR" dirty="0" smtClean="0"/>
              <a:t>고자 </a:t>
            </a:r>
            <a:r>
              <a:rPr lang="ko-KR" altLang="ko-KR" dirty="0"/>
              <a:t>하는 소켓의 파일 </a:t>
            </a:r>
            <a:r>
              <a:rPr lang="ko-KR" altLang="ko-KR" dirty="0" err="1" smtClean="0"/>
              <a:t>디스크립</a:t>
            </a:r>
            <a:r>
              <a:rPr lang="ko-KR" altLang="en-US" dirty="0" err="1" smtClean="0"/>
              <a:t>터</a:t>
            </a:r>
            <a:endParaRPr lang="ko-KR" altLang="ko-KR" dirty="0"/>
          </a:p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0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소켓 프로그래밍에 사용되는 함수들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1"/>
            <a:ext cx="7920880" cy="497964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ssize_t</a:t>
            </a:r>
            <a:r>
              <a:rPr lang="en-US" altLang="ko-KR" dirty="0" smtClean="0"/>
              <a:t> </a:t>
            </a:r>
            <a:r>
              <a:rPr lang="en-US" altLang="ko-KR" dirty="0"/>
              <a:t>send(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sockfd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void * </a:t>
            </a:r>
            <a:r>
              <a:rPr lang="en-US" altLang="ko-KR" dirty="0" err="1"/>
              <a:t>buf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nbytes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flags);</a:t>
            </a:r>
            <a:endParaRPr lang="ko-KR" altLang="ko-KR" dirty="0"/>
          </a:p>
          <a:p>
            <a:pPr lvl="1"/>
            <a:r>
              <a:rPr lang="ko-KR" altLang="ko-KR" dirty="0" smtClean="0"/>
              <a:t>데이터를 </a:t>
            </a:r>
            <a:r>
              <a:rPr lang="ko-KR" altLang="ko-KR" dirty="0"/>
              <a:t>보낼 때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sockfd</a:t>
            </a:r>
            <a:r>
              <a:rPr lang="en-US" altLang="ko-KR" dirty="0" smtClean="0"/>
              <a:t>: </a:t>
            </a:r>
            <a:r>
              <a:rPr lang="ko-KR" altLang="ko-KR" dirty="0" smtClean="0"/>
              <a:t>데이터 </a:t>
            </a:r>
            <a:r>
              <a:rPr lang="ko-KR" altLang="ko-KR" dirty="0"/>
              <a:t>전송 대상과의 연결을 의미하는 소켓의 파일 </a:t>
            </a:r>
            <a:r>
              <a:rPr lang="ko-KR" altLang="ko-KR" dirty="0" err="1" smtClean="0"/>
              <a:t>디스크립</a:t>
            </a:r>
            <a:r>
              <a:rPr lang="ko-KR" altLang="en-US" dirty="0" err="1" smtClean="0"/>
              <a:t>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buf</a:t>
            </a:r>
            <a:r>
              <a:rPr lang="en-US" altLang="ko-KR" dirty="0" smtClean="0"/>
              <a:t>: </a:t>
            </a:r>
            <a:r>
              <a:rPr lang="ko-KR" altLang="ko-KR" dirty="0" smtClean="0"/>
              <a:t>전송할 </a:t>
            </a:r>
            <a:r>
              <a:rPr lang="ko-KR" altLang="ko-KR" dirty="0"/>
              <a:t>데이터를 저장하고 있는 버퍼의 주소 </a:t>
            </a:r>
            <a:r>
              <a:rPr lang="ko-KR" altLang="ko-KR" dirty="0" smtClean="0"/>
              <a:t>값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nbytes</a:t>
            </a:r>
            <a:r>
              <a:rPr lang="en-US" altLang="ko-KR" dirty="0" smtClean="0"/>
              <a:t>: </a:t>
            </a:r>
            <a:r>
              <a:rPr lang="ko-KR" altLang="ko-KR" dirty="0" smtClean="0"/>
              <a:t>전송할 </a:t>
            </a:r>
            <a:r>
              <a:rPr lang="ko-KR" altLang="ko-KR" dirty="0"/>
              <a:t>바이트 </a:t>
            </a:r>
            <a:r>
              <a:rPr lang="ko-KR" altLang="ko-KR" dirty="0" smtClean="0"/>
              <a:t>수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flags: </a:t>
            </a:r>
            <a:r>
              <a:rPr lang="ko-KR" altLang="ko-KR" dirty="0" smtClean="0"/>
              <a:t>데이터 </a:t>
            </a:r>
            <a:r>
              <a:rPr lang="ko-KR" altLang="ko-KR" dirty="0"/>
              <a:t>전송 시 적용할 옵션 </a:t>
            </a:r>
            <a:r>
              <a:rPr lang="ko-KR" altLang="ko-KR" dirty="0" smtClean="0"/>
              <a:t>정보</a:t>
            </a:r>
            <a:endParaRPr lang="ko-KR" altLang="ko-KR" dirty="0"/>
          </a:p>
          <a:p>
            <a:r>
              <a:rPr lang="en-US" altLang="ko-KR" dirty="0" err="1" smtClean="0"/>
              <a:t>ssize_t</a:t>
            </a:r>
            <a:r>
              <a:rPr lang="en-US" altLang="ko-KR" dirty="0" smtClean="0"/>
              <a:t> </a:t>
            </a:r>
            <a:r>
              <a:rPr lang="en-US" altLang="ko-KR" dirty="0" err="1"/>
              <a:t>recv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sockfd</a:t>
            </a:r>
            <a:r>
              <a:rPr lang="en-US" altLang="ko-KR" dirty="0"/>
              <a:t>, void * </a:t>
            </a:r>
            <a:r>
              <a:rPr lang="en-US" altLang="ko-KR" dirty="0" err="1"/>
              <a:t>buf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nbytes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flags);</a:t>
            </a:r>
            <a:endParaRPr lang="ko-KR" altLang="ko-KR" dirty="0"/>
          </a:p>
          <a:p>
            <a:pPr lvl="1"/>
            <a:r>
              <a:rPr lang="ko-KR" altLang="ko-KR" dirty="0" smtClean="0"/>
              <a:t>데이</a:t>
            </a:r>
            <a:r>
              <a:rPr lang="ko-KR" altLang="en-US" dirty="0" smtClean="0"/>
              <a:t>터</a:t>
            </a:r>
            <a:r>
              <a:rPr lang="ko-KR" altLang="ko-KR" dirty="0" smtClean="0"/>
              <a:t>를 </a:t>
            </a:r>
            <a:r>
              <a:rPr lang="ko-KR" altLang="ko-KR" dirty="0"/>
              <a:t>수신할 때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sockfd</a:t>
            </a:r>
            <a:r>
              <a:rPr lang="en-US" altLang="ko-KR" dirty="0" smtClean="0"/>
              <a:t>: </a:t>
            </a:r>
            <a:r>
              <a:rPr lang="ko-KR" altLang="ko-KR" dirty="0" smtClean="0"/>
              <a:t>데이터 </a:t>
            </a:r>
            <a:r>
              <a:rPr lang="ko-KR" altLang="ko-KR" dirty="0"/>
              <a:t>수신 대상과의 연결을 의미하는 소켓의 파일 </a:t>
            </a:r>
            <a:r>
              <a:rPr lang="ko-KR" altLang="ko-KR" dirty="0" err="1" smtClean="0"/>
              <a:t>디스크립터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buf</a:t>
            </a:r>
            <a:r>
              <a:rPr lang="en-US" altLang="ko-KR" dirty="0" smtClean="0"/>
              <a:t>: </a:t>
            </a:r>
            <a:r>
              <a:rPr lang="ko-KR" altLang="ko-KR" dirty="0" smtClean="0"/>
              <a:t>수신된 </a:t>
            </a:r>
            <a:r>
              <a:rPr lang="ko-KR" altLang="ko-KR" dirty="0"/>
              <a:t>데이터를 저장할 버퍼의 주소 </a:t>
            </a:r>
            <a:r>
              <a:rPr lang="ko-KR" altLang="ko-KR" dirty="0" smtClean="0"/>
              <a:t>값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nbytes</a:t>
            </a:r>
            <a:r>
              <a:rPr lang="en-US" altLang="ko-KR" dirty="0" smtClean="0"/>
              <a:t>: </a:t>
            </a:r>
            <a:r>
              <a:rPr lang="ko-KR" altLang="ko-KR" dirty="0" smtClean="0"/>
              <a:t>수신할 </a:t>
            </a:r>
            <a:r>
              <a:rPr lang="ko-KR" altLang="ko-KR" dirty="0"/>
              <a:t>수 있는 최대 바이트 </a:t>
            </a:r>
            <a:r>
              <a:rPr lang="ko-KR" altLang="ko-KR" dirty="0" smtClean="0"/>
              <a:t>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flags: </a:t>
            </a:r>
            <a:r>
              <a:rPr lang="ko-KR" altLang="ko-KR" dirty="0" smtClean="0"/>
              <a:t>데이터 </a:t>
            </a:r>
            <a:r>
              <a:rPr lang="ko-KR" altLang="ko-KR" dirty="0"/>
              <a:t>수신 시 적용할 다양한 옵션 </a:t>
            </a:r>
            <a:r>
              <a:rPr lang="ko-KR" altLang="ko-KR" dirty="0" smtClean="0"/>
              <a:t>정보</a:t>
            </a:r>
            <a:endParaRPr lang="ko-KR" altLang="ko-KR" dirty="0"/>
          </a:p>
          <a:p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04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905</Words>
  <Application>Microsoft Office PowerPoint</Application>
  <PresentationFormat>화면 슬라이드 쇼(4:3)</PresentationFormat>
  <Paragraphs>264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Century Gothic</vt:lpstr>
      <vt:lpstr>Wingdings 3</vt:lpstr>
      <vt:lpstr>이온</vt:lpstr>
      <vt:lpstr>TCP/IP  소켓 프로그래밍</vt:lpstr>
      <vt:lpstr>학습 목표</vt:lpstr>
      <vt:lpstr>TCP/IP란?</vt:lpstr>
      <vt:lpstr>TCP</vt:lpstr>
      <vt:lpstr>IP</vt:lpstr>
      <vt:lpstr>소켓 프로그래밍에 사용되는 함수들</vt:lpstr>
      <vt:lpstr>소켓 프로그래밍에 사용되는 함수들</vt:lpstr>
      <vt:lpstr>소켓 프로그래밍에 사용되는 함수들</vt:lpstr>
      <vt:lpstr>소켓 프로그래밍에 사용되는 함수들</vt:lpstr>
      <vt:lpstr>소켓 통신 프로그램 구상</vt:lpstr>
      <vt:lpstr>서버 측 소켓 통신 프로그램(led_serv.c)</vt:lpstr>
      <vt:lpstr>서버 측 소켓 통신 프로그램(led_serv.c)</vt:lpstr>
      <vt:lpstr>서버 측 소켓 통신 프로그램(led_serv.c)</vt:lpstr>
      <vt:lpstr>서버 측 소켓 통신 프로그램(led_serv.c)</vt:lpstr>
      <vt:lpstr>클라이언트 측 소켓 통신 프로그램(led_clnt.c)</vt:lpstr>
      <vt:lpstr>클라이언트 측 소켓 통신 프로그램(led_clnt.c)</vt:lpstr>
      <vt:lpstr>컴파일 및 실행</vt:lpstr>
      <vt:lpstr>실행 결과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소켓 프로그래밍</dc:title>
  <dc:creator>Microsoft Corporation</dc:creator>
  <cp:lastModifiedBy>JuSuhyeon</cp:lastModifiedBy>
  <cp:revision>18</cp:revision>
  <dcterms:created xsi:type="dcterms:W3CDTF">2006-10-05T04:04:58Z</dcterms:created>
  <dcterms:modified xsi:type="dcterms:W3CDTF">2015-12-18T22:33:49Z</dcterms:modified>
</cp:coreProperties>
</file>