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76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4660"/>
  </p:normalViewPr>
  <p:slideViewPr>
    <p:cSldViewPr>
      <p:cViewPr varScale="1">
        <p:scale>
          <a:sx n="69" d="100"/>
          <a:sy n="69" d="100"/>
        </p:scale>
        <p:origin x="414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F87A9-524E-48A4-AE7F-6C32349DE8A9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6F18-494D-4D37-8DBD-CA97DC13E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2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38D-E2B6-4B18-9E99-A274A948EF6A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24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FEA-E712-4ADD-9122-F31D5450F4C7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6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2418-7F2A-4805-8347-3BF0ABE56D65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0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9A5B-8DE7-4C9B-A4FD-6AC55EF945EB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64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8B69-D044-4904-A8BE-34FDFE5B9D22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7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51F-5A92-40B0-A5DE-D4565176327A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2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630F-40AB-4C21-939F-F7EDD87C4A71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51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55F7-71F7-480F-8896-BA68C7695458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0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9B66-169D-4079-9DE5-BA80409BC68A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48D2-08E7-49A9-B369-617F7DDDAD88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5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0F14-82F4-493E-845E-A29DD71C8345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1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CD32-1D4E-408E-A032-5A809549C5C8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0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3EC-FE6A-470E-86E1-252DBC23E8DF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3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4581-BC8B-4FE3-9E10-9522D203A7E4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6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684-E089-46FE-99B7-C190C53125BC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0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052D-ABC5-471C-9621-34733AA45180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610D-3450-4779-AF87-124F4D39CBFC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2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2B29F4-E915-429A-A2A1-704EC4B8D020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79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6442" y="980728"/>
            <a:ext cx="7233950" cy="3329581"/>
          </a:xfrm>
        </p:spPr>
        <p:txBody>
          <a:bodyPr/>
          <a:lstStyle/>
          <a:p>
            <a:r>
              <a:rPr lang="en-US" altLang="ko-KR" dirty="0" smtClean="0"/>
              <a:t>Touch Screen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589240"/>
            <a:ext cx="2304256" cy="881276"/>
          </a:xfrm>
        </p:spPr>
        <p:txBody>
          <a:bodyPr/>
          <a:lstStyle/>
          <a:p>
            <a:r>
              <a:rPr lang="en-US" altLang="ko-KR" dirty="0" smtClean="0"/>
              <a:t>20800128 </a:t>
            </a:r>
            <a:r>
              <a:rPr lang="ko-KR" altLang="en-US" dirty="0" smtClean="0"/>
              <a:t>김윤태</a:t>
            </a:r>
            <a:endParaRPr lang="en-US" altLang="ko-KR" dirty="0" smtClean="0"/>
          </a:p>
          <a:p>
            <a:r>
              <a:rPr lang="en-US" altLang="ko-KR" dirty="0" smtClean="0"/>
              <a:t>21100690 </a:t>
            </a:r>
            <a:r>
              <a:rPr lang="ko-KR" altLang="en-US" dirty="0" smtClean="0"/>
              <a:t>주수현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7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소켓 프로그래밍에 사용되는 함수들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1"/>
            <a:ext cx="7920880" cy="49796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marL="457207" lvl="1" indent="0">
              <a:buNone/>
            </a:pPr>
            <a:r>
              <a:rPr lang="en-US" altLang="ko-KR" dirty="0" err="1" smtClean="0"/>
              <a:t>root@ryan-desktop</a:t>
            </a:r>
            <a:r>
              <a:rPr lang="en-US" altLang="ko-KR" dirty="0" smtClean="0"/>
              <a:t>:~/work/</a:t>
            </a:r>
            <a:r>
              <a:rPr lang="en-US" altLang="ko-KR" dirty="0" err="1" smtClean="0"/>
              <a:t>ts</a:t>
            </a:r>
            <a:r>
              <a:rPr lang="en-US" altLang="ko-KR" dirty="0" smtClean="0"/>
              <a:t># arm-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ts.c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ts</a:t>
            </a:r>
            <a:endParaRPr lang="en-US" altLang="ko-KR" dirty="0"/>
          </a:p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보드에서 실행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터치 스크린 입력 좌표 출력</a:t>
            </a:r>
            <a:endParaRPr lang="en-US" altLang="ko-KR" dirty="0" smtClean="0"/>
          </a:p>
          <a:p>
            <a:pPr marL="457207" lvl="1" indent="0">
              <a:buNone/>
            </a:pPr>
            <a:r>
              <a:rPr lang="en-US" altLang="ko-KR" dirty="0" smtClean="0"/>
              <a:t>root@Achro210T:~/</a:t>
            </a:r>
            <a:r>
              <a:rPr lang="en-US" altLang="ko-KR" dirty="0" err="1" smtClean="0"/>
              <a:t>nfs</a:t>
            </a:r>
            <a:r>
              <a:rPr lang="en-US" altLang="ko-KR" dirty="0" smtClean="0"/>
              <a:t>/work/</a:t>
            </a:r>
            <a:r>
              <a:rPr lang="en-US" altLang="ko-KR" dirty="0" err="1" smtClean="0"/>
              <a:t>ts</a:t>
            </a:r>
            <a:r>
              <a:rPr lang="en-US" altLang="ko-KR" dirty="0" smtClean="0"/>
              <a:t># ./</a:t>
            </a:r>
            <a:r>
              <a:rPr lang="en-US" altLang="ko-KR" dirty="0" err="1" smtClean="0"/>
              <a:t>ts</a:t>
            </a: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2985889"/>
            <a:ext cx="4464496" cy="32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4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터치스크린 알아보기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터치 스크린 이해하기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터치 스크린 제어하기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sz="2800" dirty="0" smtClean="0"/>
              <a:t>터치 </a:t>
            </a:r>
            <a:r>
              <a:rPr lang="ko-KR" altLang="en-US" sz="2800" dirty="0" err="1" smtClean="0"/>
              <a:t>좌표값</a:t>
            </a:r>
            <a:r>
              <a:rPr lang="ko-KR" altLang="en-US" sz="2800" dirty="0" smtClean="0"/>
              <a:t> 출력 프로그램 제작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Screen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700" y="1340769"/>
            <a:ext cx="7632732" cy="4907638"/>
          </a:xfrm>
        </p:spPr>
        <p:txBody>
          <a:bodyPr/>
          <a:lstStyle/>
          <a:p>
            <a:r>
              <a:rPr lang="ko-KR" altLang="en-US" dirty="0" smtClean="0"/>
              <a:t>초기 설계에 반영되어 있지 않았기 때문에 마우스 입력을 사용하여 처리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en-US" altLang="ko-KR" dirty="0" smtClean="0"/>
              <a:t>2.6 </a:t>
            </a:r>
            <a:r>
              <a:rPr lang="ko-KR" altLang="en-US" dirty="0" smtClean="0"/>
              <a:t>버전부터 입력 시스템 처리가 도입되며 문제 해결</a:t>
            </a:r>
            <a:endParaRPr lang="en-US" altLang="ko-KR" dirty="0"/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디바이스 드라이버에 통합됨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/input/event1 </a:t>
            </a:r>
            <a:r>
              <a:rPr lang="ko-KR" altLang="en-US" dirty="0" smtClean="0"/>
              <a:t>디바이스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Screen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7801" y="1535821"/>
            <a:ext cx="6711654" cy="4907638"/>
          </a:xfrm>
        </p:spPr>
        <p:txBody>
          <a:bodyPr/>
          <a:lstStyle/>
          <a:p>
            <a:r>
              <a:rPr lang="ko-KR" altLang="en-US" dirty="0" smtClean="0"/>
              <a:t>터치 정보를 읽는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680" y="2924976"/>
            <a:ext cx="7403694" cy="1125851"/>
            <a:chOff x="0" y="0"/>
            <a:chExt cx="5762625" cy="876300"/>
          </a:xfrm>
        </p:grpSpPr>
        <p:sp>
          <p:nvSpPr>
            <p:cNvPr id="7" name="정육면체 6"/>
            <p:cNvSpPr/>
            <p:nvPr/>
          </p:nvSpPr>
          <p:spPr>
            <a:xfrm>
              <a:off x="4572000" y="0"/>
              <a:ext cx="1190625" cy="876300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5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User Application</a:t>
              </a:r>
              <a:endParaRPr lang="ko-KR" sz="105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액자 7"/>
            <p:cNvSpPr/>
            <p:nvPr/>
          </p:nvSpPr>
          <p:spPr>
            <a:xfrm>
              <a:off x="3038475" y="66675"/>
              <a:ext cx="1152525" cy="714375"/>
            </a:xfrm>
            <a:prstGeom prst="fram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Touch</a:t>
              </a:r>
              <a:br>
                <a:rPr lang="en-US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device driver</a:t>
              </a:r>
              <a:endPara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배지 8"/>
            <p:cNvSpPr/>
            <p:nvPr/>
          </p:nvSpPr>
          <p:spPr>
            <a:xfrm>
              <a:off x="1571625" y="28575"/>
              <a:ext cx="990600" cy="800100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Touch</a:t>
              </a:r>
              <a:br>
                <a:rPr lang="en-US" sz="140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sz="140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Controller</a:t>
              </a:r>
              <a:endPara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순서도: 종속 처리 9"/>
            <p:cNvSpPr/>
            <p:nvPr/>
          </p:nvSpPr>
          <p:spPr>
            <a:xfrm>
              <a:off x="0" y="66675"/>
              <a:ext cx="1085850" cy="666750"/>
            </a:xfrm>
            <a:prstGeom prst="flowChartPredefined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TFT-LCD</a:t>
              </a:r>
              <a:endPara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1219200" y="40005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2695575" y="43815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4248150" y="43815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09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Screen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6573" y="1628800"/>
            <a:ext cx="6711654" cy="4979646"/>
          </a:xfrm>
        </p:spPr>
        <p:txBody>
          <a:bodyPr/>
          <a:lstStyle/>
          <a:p>
            <a:r>
              <a:rPr lang="en-US" altLang="ko-KR" dirty="0" smtClean="0"/>
              <a:t>Input event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input</a:t>
            </a:r>
            <a:r>
              <a:rPr lang="en-US" altLang="ko-KR" dirty="0" err="1" smtClean="0"/>
              <a:t>.h</a:t>
            </a:r>
            <a:r>
              <a:rPr lang="ko-KR" altLang="en-US" dirty="0" smtClean="0"/>
              <a:t>에 정의되어 있음</a:t>
            </a:r>
            <a:endParaRPr lang="en-US" altLang="ko-KR" dirty="0" smtClean="0"/>
          </a:p>
          <a:p>
            <a:r>
              <a:rPr lang="en-US" altLang="ko-KR" dirty="0" smtClean="0"/>
              <a:t>input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때 사용함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input_event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Screen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6573" y="1628800"/>
            <a:ext cx="6711654" cy="4979646"/>
          </a:xfrm>
        </p:spPr>
        <p:txBody>
          <a:bodyPr/>
          <a:lstStyle/>
          <a:p>
            <a:r>
              <a:rPr lang="en-US" altLang="ko-KR" dirty="0" smtClean="0"/>
              <a:t>Input event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input_event</a:t>
            </a:r>
            <a:r>
              <a:rPr lang="en-US" altLang="ko-KR" dirty="0" smtClean="0"/>
              <a:t> {</a:t>
            </a:r>
          </a:p>
          <a:p>
            <a:pPr marL="457207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timeval</a:t>
            </a:r>
            <a:r>
              <a:rPr lang="en-US" altLang="ko-KR" dirty="0" smtClean="0"/>
              <a:t> time;</a:t>
            </a:r>
          </a:p>
          <a:p>
            <a:pPr marL="45720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unsigned short type;</a:t>
            </a:r>
          </a:p>
          <a:p>
            <a:pPr marL="45720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unsigned short code;</a:t>
            </a:r>
          </a:p>
          <a:p>
            <a:pPr marL="45720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value;</a:t>
            </a:r>
          </a:p>
          <a:p>
            <a:pPr marL="457207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Screen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6573" y="1628800"/>
            <a:ext cx="7109858" cy="4979646"/>
          </a:xfrm>
        </p:spPr>
        <p:txBody>
          <a:bodyPr/>
          <a:lstStyle/>
          <a:p>
            <a:r>
              <a:rPr lang="en-US" altLang="ko-KR" dirty="0" smtClean="0"/>
              <a:t>Input event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유형을 구분할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필드에 대한 값은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input.h</a:t>
            </a:r>
            <a:r>
              <a:rPr lang="ko-KR" altLang="en-US" dirty="0" smtClean="0"/>
              <a:t>에 정의되어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터치 스크린에 관련된 값은 다음과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7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3" y="3533848"/>
            <a:ext cx="1584176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Event types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EV_SYN 0x00</a:t>
            </a:r>
          </a:p>
          <a:p>
            <a:r>
              <a:rPr lang="en-US" altLang="ko-KR" sz="1600" dirty="0" smtClean="0"/>
              <a:t>EV_ABS 0X03</a:t>
            </a:r>
          </a:p>
          <a:p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20312" y="3533848"/>
            <a:ext cx="351192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Absolute axes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ABS_MT_TOUCH_MAJOR 0x30</a:t>
            </a:r>
          </a:p>
          <a:p>
            <a:r>
              <a:rPr lang="en-US" altLang="ko-KR" sz="1600" dirty="0" smtClean="0"/>
              <a:t>ABS_MT_WIDTH_MAJOR   0x32</a:t>
            </a:r>
          </a:p>
          <a:p>
            <a:r>
              <a:rPr lang="en-US" altLang="ko-KR" sz="1600" dirty="0" smtClean="0"/>
              <a:t>ABS_MT_POSITION_X         0x35</a:t>
            </a:r>
          </a:p>
          <a:p>
            <a:r>
              <a:rPr lang="en-US" altLang="ko-KR" sz="1600" dirty="0" smtClean="0"/>
              <a:t>ABS_MT_POSITION_Y         0x36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6385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터치 값을 읽어오는 프로그램 작성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1"/>
            <a:ext cx="7920880" cy="49796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터치 값 읽어오기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터치 디바이스 </a:t>
            </a:r>
            <a:r>
              <a:rPr lang="ko-KR" altLang="en-US" dirty="0" err="1" smtClean="0"/>
              <a:t>노드인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/input/event1</a:t>
            </a:r>
            <a:r>
              <a:rPr lang="ko-KR" altLang="en-US" dirty="0" smtClean="0"/>
              <a:t>을 사용해 터치 스크린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읽어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 </a:t>
            </a:r>
            <a:r>
              <a:rPr lang="ko-KR" altLang="en-US" dirty="0" smtClean="0"/>
              <a:t>좌표를 출력하는 프로그램을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input.h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헤더 파일을 사용해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판별한다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type = EV_ABS, code = ABS_M_POSITION_X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value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x </a:t>
            </a:r>
            <a:r>
              <a:rPr lang="ko-KR" altLang="en-US" dirty="0" err="1" smtClean="0"/>
              <a:t>좌표값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= EV_ABS, code = ABS_MT_POSITION_Y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value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y </a:t>
            </a:r>
            <a:r>
              <a:rPr lang="ko-KR" altLang="en-US" dirty="0" err="1" smtClean="0"/>
              <a:t>좌표값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6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806" y="301353"/>
            <a:ext cx="7055380" cy="1400530"/>
          </a:xfrm>
        </p:spPr>
        <p:txBody>
          <a:bodyPr/>
          <a:lstStyle/>
          <a:p>
            <a:r>
              <a:rPr lang="ko-KR" altLang="en-US" sz="3200" dirty="0" smtClean="0"/>
              <a:t>터치 값을 읽어오는 프로그램 작성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806" y="836712"/>
            <a:ext cx="7920880" cy="49796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 작성하기</a:t>
            </a:r>
            <a:endParaRPr lang="en-US" altLang="ko-KR" dirty="0" smtClean="0"/>
          </a:p>
          <a:p>
            <a:pPr marL="457207" lvl="1" indent="0">
              <a:buNone/>
            </a:pPr>
            <a:r>
              <a:rPr lang="en-US" altLang="ko-KR" sz="1200" dirty="0" err="1" smtClean="0"/>
              <a:t>root@ryan-desktop</a:t>
            </a:r>
            <a:r>
              <a:rPr lang="en-US" altLang="ko-KR" sz="1200" dirty="0" smtClean="0"/>
              <a:t>:~# </a:t>
            </a:r>
            <a:r>
              <a:rPr lang="en-US" altLang="ko-KR" sz="1200" dirty="0" err="1" smtClean="0"/>
              <a:t>mkdir</a:t>
            </a:r>
            <a:r>
              <a:rPr lang="en-US" altLang="ko-KR" sz="1200" dirty="0" smtClean="0"/>
              <a:t> /root/work/</a:t>
            </a:r>
            <a:r>
              <a:rPr lang="en-US" altLang="ko-KR" sz="1200" dirty="0" err="1" smtClean="0"/>
              <a:t>ts</a:t>
            </a:r>
            <a:endParaRPr lang="en-US" altLang="ko-KR" sz="1200" dirty="0" smtClean="0"/>
          </a:p>
          <a:p>
            <a:pPr marL="457207" lvl="1" indent="0">
              <a:buNone/>
            </a:pPr>
            <a:r>
              <a:rPr lang="en-US" altLang="ko-KR" sz="1200" dirty="0" err="1"/>
              <a:t>root@ryan-desktop</a:t>
            </a:r>
            <a:r>
              <a:rPr lang="en-US" altLang="ko-KR" sz="1200" dirty="0"/>
              <a:t>:~# </a:t>
            </a:r>
            <a:r>
              <a:rPr lang="en-US" altLang="ko-KR" sz="1200" dirty="0" smtClean="0"/>
              <a:t>cd /root/work/</a:t>
            </a:r>
            <a:r>
              <a:rPr lang="en-US" altLang="ko-KR" sz="1200" dirty="0" err="1" smtClean="0"/>
              <a:t>ts</a:t>
            </a:r>
            <a:endParaRPr lang="en-US" altLang="ko-KR" sz="1200" dirty="0" smtClean="0"/>
          </a:p>
          <a:p>
            <a:pPr marL="457207" lvl="1" indent="0">
              <a:buNone/>
            </a:pPr>
            <a:r>
              <a:rPr lang="en-US" altLang="ko-KR" sz="1200" dirty="0" err="1" smtClean="0"/>
              <a:t>root@ryan-desktop</a:t>
            </a:r>
            <a:r>
              <a:rPr lang="en-US" altLang="ko-KR" sz="1200" dirty="0" smtClean="0"/>
              <a:t>:~/work/</a:t>
            </a:r>
            <a:r>
              <a:rPr lang="en-US" altLang="ko-KR" sz="1200" dirty="0" err="1" smtClean="0"/>
              <a:t>ts</a:t>
            </a:r>
            <a:r>
              <a:rPr lang="en-US" altLang="ko-KR" sz="1200" dirty="0" smtClean="0"/>
              <a:t># vi </a:t>
            </a:r>
            <a:r>
              <a:rPr lang="en-US" altLang="ko-KR" sz="1200" dirty="0" err="1" smtClean="0"/>
              <a:t>ts.c</a:t>
            </a:r>
            <a:endParaRPr lang="en-US" altLang="ko-KR" sz="1200" dirty="0" smtClean="0"/>
          </a:p>
          <a:p>
            <a:r>
              <a:rPr lang="en-US" altLang="ko-KR" dirty="0" err="1" smtClean="0"/>
              <a:t>ts.c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564904"/>
            <a:ext cx="7272808" cy="4339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fcntl.h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linux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input.h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define EVDEVFILE "/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/input/event1</a:t>
            </a:r>
            <a:r>
              <a:rPr lang="en-US" altLang="ko-KR" sz="1200" dirty="0" smtClean="0"/>
              <a:t>"</a:t>
            </a:r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 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[])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input_event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evt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ts_fd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ts_fd</a:t>
            </a:r>
            <a:r>
              <a:rPr lang="en-US" altLang="ko-KR" sz="1200" dirty="0"/>
              <a:t> = open(EVDEVFILE, O_RDWR);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ts_fd</a:t>
            </a:r>
            <a:r>
              <a:rPr lang="en-US" altLang="ko-KR" sz="1200" dirty="0"/>
              <a:t> &lt; 0)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("touch screen device open error...");</a:t>
            </a:r>
          </a:p>
          <a:p>
            <a:r>
              <a:rPr lang="en-US" altLang="ko-KR" sz="1200" dirty="0"/>
              <a:t>	return -1;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    while(1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read(</a:t>
            </a:r>
            <a:r>
              <a:rPr lang="en-US" altLang="ko-KR" sz="1200" dirty="0" err="1"/>
              <a:t>ts_fd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evt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evt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	if(</a:t>
            </a:r>
            <a:r>
              <a:rPr lang="en-US" altLang="ko-KR" sz="1200" dirty="0" err="1"/>
              <a:t>evt.type</a:t>
            </a:r>
            <a:r>
              <a:rPr lang="en-US" altLang="ko-KR" sz="1200" dirty="0"/>
              <a:t> == 3) {</a:t>
            </a:r>
          </a:p>
          <a:p>
            <a:r>
              <a:rPr lang="en-US" altLang="ko-KR" sz="1200" dirty="0"/>
              <a:t>	    if (</a:t>
            </a:r>
            <a:r>
              <a:rPr lang="en-US" altLang="ko-KR" sz="1200" dirty="0" err="1"/>
              <a:t>evt.code</a:t>
            </a:r>
            <a:r>
              <a:rPr lang="en-US" altLang="ko-KR" sz="1200" dirty="0"/>
              <a:t> == ABS_MT_POSITION_X)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("x = %d, ", </a:t>
            </a:r>
            <a:r>
              <a:rPr lang="en-US" altLang="ko-KR" sz="1200" dirty="0" err="1"/>
              <a:t>evt.value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    else if(</a:t>
            </a:r>
            <a:r>
              <a:rPr lang="en-US" altLang="ko-KR" sz="1200" dirty="0" err="1"/>
              <a:t>evt.code</a:t>
            </a:r>
            <a:r>
              <a:rPr lang="en-US" altLang="ko-KR" sz="1200" dirty="0"/>
              <a:t> == ABS_MT_POSITION_Y)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("y = %d\n", </a:t>
            </a:r>
            <a:r>
              <a:rPr lang="en-US" altLang="ko-KR" sz="1200" dirty="0" err="1"/>
              <a:t>evt.value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6310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</TotalTime>
  <Words>309</Words>
  <Application>Microsoft Office PowerPoint</Application>
  <PresentationFormat>화면 슬라이드 쇼(4:3)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Century Gothic</vt:lpstr>
      <vt:lpstr>Times New Roman</vt:lpstr>
      <vt:lpstr>Wingdings 3</vt:lpstr>
      <vt:lpstr>이온</vt:lpstr>
      <vt:lpstr>Touch Screen</vt:lpstr>
      <vt:lpstr>학습 목표</vt:lpstr>
      <vt:lpstr>Touch Screen</vt:lpstr>
      <vt:lpstr>Touch Screen</vt:lpstr>
      <vt:lpstr>Touch Screen</vt:lpstr>
      <vt:lpstr>Touch Screen</vt:lpstr>
      <vt:lpstr>Touch Screen</vt:lpstr>
      <vt:lpstr>터치 값을 읽어오는 프로그램 작성</vt:lpstr>
      <vt:lpstr>터치 값을 읽어오는 프로그램 작성</vt:lpstr>
      <vt:lpstr>소켓 프로그래밍에 사용되는 함수들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소켓 프로그래밍</dc:title>
  <dc:creator>Microsoft Corporation</dc:creator>
  <cp:lastModifiedBy>JuSuhyeon</cp:lastModifiedBy>
  <cp:revision>25</cp:revision>
  <dcterms:created xsi:type="dcterms:W3CDTF">2006-10-05T04:04:58Z</dcterms:created>
  <dcterms:modified xsi:type="dcterms:W3CDTF">2015-12-18T22:33:48Z</dcterms:modified>
</cp:coreProperties>
</file>