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aad3d046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aad3d046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aad3d046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aad3d046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aad3d04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aad3d04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ad3d046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ad3d046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aad3d046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aad3d046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aad3d046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aad3d046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aad3d04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aad3d04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aad3d046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aad3d046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ad3d046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aad3d04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ad3d04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aad3d04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336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80"/>
              <a:t>Semantic Self-segmentation for Abstractive Summarization of Long Legal Documents in Low-resource Regimes</a:t>
            </a:r>
            <a:endParaRPr b="1" sz="20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82150" y="4304575"/>
            <a:ext cx="85797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Gianluca Moro, Luca Ragazzi</a:t>
            </a:r>
            <a:endParaRPr b="1" sz="1500"/>
          </a:p>
        </p:txBody>
      </p:sp>
      <p:sp>
        <p:nvSpPr>
          <p:cNvPr id="87" name="Google Shape;87;p13"/>
          <p:cNvSpPr txBox="1"/>
          <p:nvPr/>
        </p:nvSpPr>
        <p:spPr>
          <a:xfrm>
            <a:off x="282150" y="464275"/>
            <a:ext cx="8333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lt1"/>
                </a:solidFill>
              </a:rPr>
              <a:t>ArgLegalSumm: Improving Abstractive Summarization of Legal Documents with Argument Mining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 													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	                              </a:t>
            </a:r>
            <a:r>
              <a:rPr b="1" lang="en">
                <a:solidFill>
                  <a:schemeClr val="lt1"/>
                </a:solidFill>
              </a:rPr>
              <a:t>              </a:t>
            </a:r>
            <a:r>
              <a:rPr b="1" lang="en">
                <a:solidFill>
                  <a:schemeClr val="lt1"/>
                </a:solidFill>
              </a:rPr>
              <a:t>Mohamed Elaraby, Diane Litman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8550" y="1857325"/>
            <a:ext cx="83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lt1"/>
                </a:solidFill>
              </a:rPr>
              <a:t>Long Document Summarization in a Low Resource Setting using Pretrained Language Models</a:t>
            </a:r>
            <a:endParaRPr b="1" sz="205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387400" y="281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Ahsaas Bajaj et. al.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669600" y="1305025"/>
            <a:ext cx="29874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rgbClr val="000000"/>
                </a:solidFill>
              </a:rPr>
              <a:t>				</a:t>
            </a:r>
            <a:endParaRPr sz="10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950">
                <a:solidFill>
                  <a:srgbClr val="000000"/>
                </a:solidFill>
              </a:rPr>
              <a:t>Structure-independent</a:t>
            </a:r>
            <a:r>
              <a:rPr b="1" lang="en" sz="950">
                <a:solidFill>
                  <a:srgbClr val="000000"/>
                </a:solidFill>
              </a:rPr>
              <a:t>:</a:t>
            </a:r>
            <a:r>
              <a:rPr lang="en" sz="950">
                <a:solidFill>
                  <a:srgbClr val="000000"/>
                </a:solidFill>
              </a:rPr>
              <a:t> it can be applied to any long document because it does not rely on textual characteristics.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950">
                <a:solidFill>
                  <a:srgbClr val="000000"/>
                </a:solidFill>
              </a:rPr>
              <a:t>Thematic-focused</a:t>
            </a:r>
            <a:r>
              <a:rPr b="1" lang="en" sz="950">
                <a:solidFill>
                  <a:srgbClr val="000000"/>
                </a:solidFill>
              </a:rPr>
              <a:t>:</a:t>
            </a:r>
            <a:r>
              <a:rPr lang="en" sz="950">
                <a:solidFill>
                  <a:srgbClr val="000000"/>
                </a:solidFill>
              </a:rPr>
              <a:t>eachchunkrepresentsasemanticunit expressed in the text where each sentence shares an informative topic with the others. Moreover, the sources are highly related to the targets, allowing models to focus on a specific document theme during training.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950">
                <a:solidFill>
                  <a:srgbClr val="000000"/>
                </a:solidFill>
              </a:rPr>
              <a:t>Data and me</a:t>
            </a:r>
            <a:r>
              <a:rPr b="1" i="1" lang="en" sz="950">
                <a:solidFill>
                  <a:srgbClr val="000000"/>
                </a:solidFill>
              </a:rPr>
              <a:t>mory-adaptable</a:t>
            </a:r>
            <a:r>
              <a:rPr lang="en" sz="950">
                <a:solidFill>
                  <a:srgbClr val="000000"/>
                </a:solidFill>
              </a:rPr>
              <a:t>: it is possible to change the size of the chunks according to the available computational resources, enabling models fine-tuning with a limited GPU memory thanks to the short input sizes. Further, training data augment because each chunk is treated as an individual training instance. 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rgbClr val="000000"/>
                </a:solidFill>
              </a:rPr>
              <a:t>				</a:t>
            </a:r>
            <a:endParaRPr sz="10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rgbClr val="000000"/>
                </a:solidFill>
              </a:rPr>
              <a:t>			</a:t>
            </a:r>
            <a:endParaRPr sz="10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05">
                <a:solidFill>
                  <a:srgbClr val="000000"/>
                </a:solidFill>
              </a:rPr>
              <a:t>		</a:t>
            </a:r>
            <a:endParaRPr sz="1005">
              <a:solidFill>
                <a:srgbClr val="000000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50" y="133600"/>
            <a:ext cx="5213525" cy="46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5577775" y="434775"/>
            <a:ext cx="35070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Compute the similarity</a:t>
            </a:r>
            <a:r>
              <a:rPr lang="en" sz="1000"/>
              <a:t> : Take sentence pairs from </a:t>
            </a:r>
            <a:r>
              <a:rPr lang="en" sz="1000"/>
              <a:t>actual</a:t>
            </a:r>
            <a:r>
              <a:rPr lang="en" sz="1000"/>
              <a:t> summary chunk and each sentence in segmented chunk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 Model with the pairs so that model learns how each part of chunk helps in overall summary</a:t>
            </a:r>
            <a:br>
              <a:rPr lang="en" sz="1000"/>
            </a:br>
            <a:r>
              <a:rPr lang="en" sz="1000"/>
              <a:t> 					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 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81050" cy="38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241" y="152400"/>
            <a:ext cx="37929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52400" y="4133175"/>
            <a:ext cx="605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Key takeaway: 		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proposed algorithm compresses a document is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able to handle long text without any restriction on the model.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Difficulties in summarization 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Document Summarization is not straightforward - Transformer models is limited by their memory complexity - also limits to max 4096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Extractive Summarizers - Tries to select few sentences ; - Humans produce more abstractive summaries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Sentence level significance in summaries  for models - Extractive to Abstractive Summaries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Legal text have an argumentative nature in their texts - How to address this in summaries ?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</a:t>
            </a:r>
            <a:r>
              <a:rPr lang="en"/>
              <a:t>argument</a:t>
            </a:r>
            <a:r>
              <a:rPr lang="en"/>
              <a:t> role labelling of each sentence to the model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Classify each sentence as </a:t>
            </a:r>
            <a:r>
              <a:rPr i="1" lang="en">
                <a:solidFill>
                  <a:srgbClr val="000000"/>
                </a:solidFill>
              </a:rPr>
              <a:t>Issues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Reasons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i="1" lang="en">
                <a:solidFill>
                  <a:srgbClr val="000000"/>
                </a:solidFill>
              </a:rPr>
              <a:t>Conclusions : Manually Labelled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ArgLegalSumm: Improving Abstractive Summarization of Legal Documents with Argument Mining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														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	                                           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00" y="2829325"/>
            <a:ext cx="3773599" cy="17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36550" y="591725"/>
            <a:ext cx="87282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2. Train model to predict both the 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argumentative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 nature and then use them for summarization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				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			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		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75" y="1630950"/>
            <a:ext cx="3662935" cy="23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5" y="1630950"/>
            <a:ext cx="5180274" cy="2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64250" y="4385925"/>
            <a:ext cx="87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model is limited by the restrictions of Longformer/BART models - 2048/4096 tokens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4250" y="3770325"/>
            <a:ext cx="87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Key Takeaway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After adding these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argumentative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classifiers, Longformer models perform slightly better on the summaries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0" y="549925"/>
            <a:ext cx="8516198" cy="32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64250" y="341775"/>
            <a:ext cx="44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Long Document Summarization in a Low Resource Setting using Pretrained Language Models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Modern abstractive summarization methods are based on deep neural networks which often require large training datasets.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We study a challenging low-resource setting of summarizing long legal briefs with an average source document length of 4268 words and only 120 available (document, summary) 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How do we do this ?  - </a:t>
            </a:r>
            <a:r>
              <a:rPr b="1" lang="en" sz="2000">
                <a:solidFill>
                  <a:srgbClr val="000000"/>
                </a:solidFill>
              </a:rPr>
              <a:t>Introduce Salient Sentence in Source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Use these salient sentences for summarization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Generate an abstractive summary out of these extracted sentences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At high level its an </a:t>
            </a:r>
            <a:r>
              <a:rPr b="1" lang="en" sz="2000"/>
              <a:t>Extract and Abstract Summarizer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375" y="375950"/>
            <a:ext cx="5268652" cy="276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0" y="0"/>
            <a:ext cx="3891900" cy="4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 curate 120 document-summary pairs from publicly available Amicus Briefs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Extraction Stage: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		 	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 selection as a binary classification task, labeling every sentence in the source document as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salient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non-salient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Training Data for Salience Classification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construct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it by grounding sentences of the ground truth summary to sentences in the source document.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70700" y="3675575"/>
            <a:ext cx="6873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Abstraction Stage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black-box pretrained abstractive summarizer trained on a related domain-BART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164475" y="760425"/>
            <a:ext cx="4221299" cy="26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00" y="760425"/>
            <a:ext cx="4045266" cy="13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09025" y="251100"/>
            <a:ext cx="98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692600" y="1786850"/>
            <a:ext cx="40452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R</a:t>
            </a:r>
            <a:r>
              <a:rPr lang="en" sz="1000"/>
              <a:t>OUGE-1/2 (R-1/2) recall scores of the gold summary with respect to the the “Source” document. Our saliency-driven extractor performs better than a random selection of the same number of sentences and is close to the upperbound recall performance achieved by feeding in the whole source document. </a:t>
            </a:r>
            <a:endParaRPr sz="1100"/>
          </a:p>
        </p:txBody>
      </p:sp>
      <p:sp>
        <p:nvSpPr>
          <p:cNvPr id="139" name="Google Shape;139;p20"/>
          <p:cNvSpPr txBox="1"/>
          <p:nvPr/>
        </p:nvSpPr>
        <p:spPr>
          <a:xfrm>
            <a:off x="400875" y="3465775"/>
            <a:ext cx="36489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Key takeaway: 		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proposed algorithm compresses a document, allowing us to use a pretrained model (BART) to generate coherent &amp; fluent summaries.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	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42975" y="2925325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Challenges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Limited by token length of models like BART etc.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596"/>
              <a:buFont typeface="Arial"/>
              <a:buNone/>
            </a:pPr>
            <a:r>
              <a:rPr b="1" lang="en" sz="2080"/>
              <a:t>Semantic Self-segmentation for Abstractive Summarization of Long Legal Documents in Low-resource Regimes</a:t>
            </a:r>
            <a:endParaRPr b="1"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Limitations of models (max token) is a bit problem</a:t>
            </a:r>
            <a:r>
              <a:rPr lang="en" sz="2000">
                <a:solidFill>
                  <a:srgbClr val="000000"/>
                </a:solidFill>
              </a:rPr>
              <a:t>	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>
                <a:solidFill>
                  <a:srgbClr val="000000"/>
                </a:solidFill>
              </a:rPr>
              <a:t>Can we expand model capability -&gt; restricted by GPU power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</a:pPr>
            <a:r>
              <a:rPr lang="en" sz="2000">
                <a:solidFill>
                  <a:srgbClr val="000000"/>
                </a:solidFill>
              </a:rPr>
              <a:t>How to efficiently break the document into chunks to capture all info 		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" sz="2000">
                <a:highlight>
                  <a:srgbClr val="FFFF00"/>
                </a:highlight>
              </a:rPr>
              <a:t>novel semantic self- segmentation (Se3) </a:t>
            </a:r>
            <a:r>
              <a:rPr lang="en" sz="2000"/>
              <a:t>approach for long document summarization to address the critical problems of low-resource regimes, namely to process longer inputs than the GPU memory capacity and produce accurate summaries despite the availability of only a few dozens of training instance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		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	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	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