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C74i0gt9lbekA/T5PrH9sJlLl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9155C0-5A45-4EE0-9D15-11A120543AA9}">
  <a:tblStyle styleId="{809155C0-5A45-4EE0-9D15-11A120543A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39190C0-395F-438B-87F3-694BC9424B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b42f790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9b42f7901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7fe9b5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a7fe9b58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506740f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506740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720716" y="814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{809155C0-5A45-4EE0-9D15-11A120543AA9}</a:tableStyleId>
              </a:tblPr>
              <a:tblGrid>
                <a:gridCol w="747475"/>
                <a:gridCol w="1250575"/>
                <a:gridCol w="1250575"/>
                <a:gridCol w="1250575"/>
              </a:tblGrid>
              <a:tr h="20002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 (Exact Match)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add-turn-left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0.9976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0.9528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0.7724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0.9864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0.9015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0.9852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0.1265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0.9462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0.9962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0.9758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0.1298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0.7136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0.9684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0.1130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0.9636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0.9837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0.7425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0.9840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0.1230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0.9553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6430600" y="166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{639190C0-395F-438B-87F3-694BC9424B1B}</a:tableStyleId>
              </a:tblPr>
              <a:tblGrid>
                <a:gridCol w="1341625"/>
                <a:gridCol w="1341625"/>
                <a:gridCol w="1341625"/>
              </a:tblGrid>
              <a:tr h="59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1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CORRELATION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SCAN-simple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PCFGset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SCAN-addprim turn left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COGS-lexical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19b42f79015_0_2"/>
          <p:cNvGraphicFramePr/>
          <p:nvPr/>
        </p:nvGraphicFramePr>
        <p:xfrm>
          <a:off x="3702041" y="919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{809155C0-5A45-4EE0-9D15-11A120543AA9}</a:tableStyleId>
              </a:tblPr>
              <a:tblGrid>
                <a:gridCol w="1702475"/>
                <a:gridCol w="1671925"/>
                <a:gridCol w="2112000"/>
              </a:tblGrid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Correlation Coefficient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SCAN-simple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PCFGset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0.598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SCAN-addprim turn left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COGS-lexical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1a7fe9b5837_0_0"/>
          <p:cNvGraphicFramePr/>
          <p:nvPr/>
        </p:nvGraphicFramePr>
        <p:xfrm>
          <a:off x="3702041" y="919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{809155C0-5A45-4EE0-9D15-11A120543AA9}</a:tableStyleId>
              </a:tblPr>
              <a:tblGrid>
                <a:gridCol w="1970900"/>
                <a:gridCol w="1935525"/>
                <a:gridCol w="2445000"/>
              </a:tblGrid>
              <a:tr h="62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Dataset 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Dataset 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Correlation Coefficient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SCAN-simple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SCAN-add turn left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0.002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SCAN-simple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SMCalFlow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</a:t>
                      </a:r>
                      <a:r>
                        <a:rPr lang="en-US" sz="1800"/>
                        <a:t>0.401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g1a7fe9b5837_0_0"/>
          <p:cNvSpPr txBox="1"/>
          <p:nvPr/>
        </p:nvSpPr>
        <p:spPr>
          <a:xfrm>
            <a:off x="4371475" y="362975"/>
            <a:ext cx="603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[ Datasets with Relatively Low Correlations ]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"/>
          <p:cNvGraphicFramePr/>
          <p:nvPr/>
        </p:nvGraphicFramePr>
        <p:xfrm>
          <a:off x="1110725" y="8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{809155C0-5A45-4EE0-9D15-11A120543AA9}</a:tableStyleId>
              </a:tblPr>
              <a:tblGrid>
                <a:gridCol w="736525"/>
                <a:gridCol w="906600"/>
                <a:gridCol w="1362250"/>
                <a:gridCol w="1087800"/>
                <a:gridCol w="1087800"/>
                <a:gridCol w="1087800"/>
                <a:gridCol w="1087800"/>
                <a:gridCol w="1087800"/>
                <a:gridCol w="1087800"/>
              </a:tblGrid>
              <a:tr h="3570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Dataset-Task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CFQ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COGS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7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Turnleft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MCD1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0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-0.036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-0.352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Turnleft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CFQ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MCD1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-0.036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-0.144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0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COGS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-0.144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-0.352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2022-11-18T00:28:37Z</dcterms:created>
  <dc:creator>Microsoft Office User</dc:creator>
</cp:coreProperties>
</file>