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07400-7F71-B51E-32B4-3F84E3AA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0E6EF-D706-0E82-5C3F-46ED698E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1D764-16B8-0F09-AA4F-907FBB42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57D06-0A90-838B-BF0B-7ABB001A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81FE9-77C2-EDB4-480E-699CDBEC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97B58-40DA-DA56-F088-C3265063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3D7AC-934C-0D14-DC05-63E40E8D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1A6CC-36E6-DFFD-9E85-60BC57C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16B92-7635-214E-F79C-EDABD93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897E9-CC08-07E9-EB2D-60570FC7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625FD-AC2D-50A6-3DDE-C3D01F761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A54-E58C-D215-F945-31111DCD4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CA68A-8BF1-EBD1-6C05-2D1EE41C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FB0D4-DA76-FACB-A8D8-E087CB5B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A441B-E868-F63E-690B-9778C987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5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B455D-3059-4FFF-1A0F-A7C0B75E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3AA91-D07C-B019-EE5F-823FE907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FBEFD-8206-8A88-5D73-EAB22B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F262A-05E8-C43F-8785-CFD2035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C8C37-3775-6928-1BE9-BA4E4A14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4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D82F-2A84-074F-C377-857F295E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CC001-35EE-C3EE-5AD9-F3143BF7C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C1405-615C-B6A6-3648-FA226822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1C89F-82F4-A241-E933-E1C7A986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31EC7-26F2-C28E-DF0E-825A8CF6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DA742-AF44-21FB-0198-C0ACEC1E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6EB04-560C-16E9-E69F-AFC302D8B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9E8F6-2107-A86F-EC54-E3809FEF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C397D-8E36-94B7-24A5-27B18147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05469-0B25-4181-B7DD-0855C2DC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3824C-4F45-C6A6-296C-B4FAF668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26D28-E461-0C55-7477-A2429E0A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75DF2-DF1E-2DD3-BCB8-4123C2FE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CA3035-54EF-708E-D025-0B9D0116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7BEC0-330F-F4DC-D4E0-1F18EEBA9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138AE4-7D42-A746-BB78-5A952A34A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D7BD3B-4818-5B9F-40F8-FD0B4E06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4DBCC-D52B-4425-86C4-57879653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D7BA33-CF32-902C-5127-C82395ED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40D99-B43A-F4B8-EA29-7566C3F5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14210A-2DAF-1D26-7AEF-52D54649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2F48D2-4958-E132-6E74-F2CC8E34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5F775-A54E-E8B6-88D3-ECC5D3F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0CEC6-EB64-4EA3-652C-10628E67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8A4ED-534E-1F55-17B7-578FFB02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F10BF-0308-7398-2010-7F03B98D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2C263-2CD2-6E0D-637A-026C8A16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41287-6FE4-FEA3-8C7C-FB024612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CB542-A661-FAE1-D403-7EF55556B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03CC1-E7AA-8684-A682-B3E1F43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42DE4-F6F7-38A3-F9A0-20FCFC6A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13FC6-33B4-5E6E-3660-83B27621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AD43-FC1F-BC51-C994-54DC9A3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50B82-5715-FB6A-EF5E-D73CEFBF6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32810-570F-E78D-7009-9D590217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DCA82-B592-D625-0C67-591826F8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C3687-4A88-16C7-B253-70CAE216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75989-8284-2040-11CA-33D04D33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BF1A32-8BC1-25F9-12AB-9F589B35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43FEF-7AF3-83DB-9E68-49E60B62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480AB-78D8-B734-2C48-8AF8EC8B7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E518-143D-4714-B719-E07D79313EBE}" type="datetimeFigureOut">
              <a:rPr lang="ko-KR" altLang="en-US" smtClean="0"/>
              <a:t>2025-04-06(Sun)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2878B-6BE7-7D15-831F-278F44CC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53BA7-5DF1-25CC-7DC6-745DF66C9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4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D84CB0-0A89-D1BE-344E-6338F18C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" y="1203158"/>
            <a:ext cx="5424713" cy="479658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5DF958-9B49-B244-CC1E-B069D00D92E3}"/>
              </a:ext>
            </a:extLst>
          </p:cNvPr>
          <p:cNvCxnSpPr>
            <a:cxnSpLocks/>
          </p:cNvCxnSpPr>
          <p:nvPr/>
        </p:nvCxnSpPr>
        <p:spPr>
          <a:xfrm flipV="1">
            <a:off x="5344564" y="3450388"/>
            <a:ext cx="73370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F9DB21-CB76-6357-1574-F36BBE5B7A00}"/>
              </a:ext>
            </a:extLst>
          </p:cNvPr>
          <p:cNvSpPr txBox="1"/>
          <p:nvPr/>
        </p:nvSpPr>
        <p:spPr>
          <a:xfrm>
            <a:off x="3352800" y="537049"/>
            <a:ext cx="571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Chat</a:t>
            </a:r>
            <a:r>
              <a:rPr lang="ko-KR" altLang="en-US" dirty="0"/>
              <a:t> </a:t>
            </a:r>
            <a:r>
              <a:rPr lang="en-US" altLang="ko-KR" dirty="0"/>
              <a:t>GPT </a:t>
            </a:r>
            <a:r>
              <a:rPr lang="ko-KR" altLang="en-US" dirty="0"/>
              <a:t>기반 상담 알고리즘 제작 </a:t>
            </a:r>
            <a:r>
              <a:rPr lang="en-US" altLang="ko-KR" dirty="0"/>
              <a:t>(</a:t>
            </a:r>
            <a:r>
              <a:rPr lang="ko-KR" altLang="en-US" dirty="0"/>
              <a:t>답변</a:t>
            </a:r>
            <a:r>
              <a:rPr lang="en-US" altLang="ko-KR" dirty="0"/>
              <a:t>,</a:t>
            </a:r>
            <a:r>
              <a:rPr lang="ko-KR" altLang="en-US" dirty="0"/>
              <a:t>제안</a:t>
            </a:r>
            <a:r>
              <a:rPr lang="en-US" altLang="ko-KR" dirty="0"/>
              <a:t>,</a:t>
            </a:r>
            <a:r>
              <a:rPr lang="ko-KR" altLang="en-US" dirty="0" err="1"/>
              <a:t>활용등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0F2C01-958B-F154-1C1C-27AA2D8E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23" y="1990524"/>
            <a:ext cx="489653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9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FA972-90EF-2441-08B5-83437153FDAA}"/>
              </a:ext>
            </a:extLst>
          </p:cNvPr>
          <p:cNvSpPr txBox="1"/>
          <p:nvPr/>
        </p:nvSpPr>
        <p:spPr>
          <a:xfrm>
            <a:off x="58357" y="280751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⚙️ 작동 방식 </a:t>
            </a:r>
            <a:r>
              <a:rPr lang="en-US" altLang="ko-KR" b="1" dirty="0"/>
              <a:t>(Operational Flow)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🙋‍♀️ 고객 질문 입력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🧬 입력과 기존 문의사항 간 </a:t>
            </a:r>
            <a:r>
              <a:rPr lang="ko-KR" altLang="en-US" b="1" dirty="0"/>
              <a:t>유사도 분석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🎯 가장 유사한 항목에 대응되는 답변 추출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💌 </a:t>
            </a:r>
            <a:r>
              <a:rPr lang="ko-KR" altLang="en-US" b="1" dirty="0"/>
              <a:t>고정 포맷</a:t>
            </a:r>
            <a:r>
              <a:rPr lang="ko-KR" altLang="en-US" dirty="0"/>
              <a:t>으로 응답 구성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→ 바로 복사 </a:t>
            </a:r>
            <a:r>
              <a:rPr lang="en-US" altLang="ko-KR" dirty="0"/>
              <a:t>&amp; </a:t>
            </a:r>
            <a:r>
              <a:rPr lang="ko-KR" altLang="en-US" dirty="0"/>
              <a:t>전달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FC14-C7C6-28E8-7BDD-D2CFCD6CD0F5}"/>
              </a:ext>
            </a:extLst>
          </p:cNvPr>
          <p:cNvSpPr txBox="1"/>
          <p:nvPr/>
        </p:nvSpPr>
        <p:spPr>
          <a:xfrm>
            <a:off x="58357" y="5657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🚀 향후 확장 플랜 </a:t>
            </a:r>
            <a:r>
              <a:rPr lang="en-US" altLang="ko-KR" b="1" dirty="0"/>
              <a:t>(Roadmap)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🔗 </a:t>
            </a:r>
            <a:r>
              <a:rPr lang="en-US" altLang="ko-KR" b="1" dirty="0"/>
              <a:t>OpenAI API </a:t>
            </a:r>
            <a:r>
              <a:rPr lang="ko-KR" altLang="en-US" b="1" dirty="0"/>
              <a:t>연동 → 실시간 응답 자동화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🧑‍💼 관리자 전용 </a:t>
            </a:r>
            <a:r>
              <a:rPr lang="ko-KR" altLang="en-US" b="1" dirty="0"/>
              <a:t>문의</a:t>
            </a:r>
            <a:r>
              <a:rPr lang="en-US" altLang="ko-KR" b="1" dirty="0"/>
              <a:t>/</a:t>
            </a:r>
            <a:r>
              <a:rPr lang="ko-KR" altLang="en-US" b="1" dirty="0"/>
              <a:t>답변 등록 및 수정 </a:t>
            </a:r>
            <a:r>
              <a:rPr lang="en-US" altLang="ko-KR" b="1" dirty="0"/>
              <a:t>UI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📚 고객 응대 이력 자동 저장 </a:t>
            </a:r>
            <a:r>
              <a:rPr lang="en-US" altLang="ko-KR" dirty="0"/>
              <a:t>&amp; </a:t>
            </a:r>
            <a:r>
              <a:rPr lang="en-US" altLang="ko-KR" b="1" dirty="0"/>
              <a:t>CRM </a:t>
            </a:r>
            <a:r>
              <a:rPr lang="ko-KR" altLang="en-US" b="1" dirty="0"/>
              <a:t>연동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ADBE07-B0B8-3FB1-3DF4-E302D83E9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76" y="509811"/>
            <a:ext cx="7182305" cy="5838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D2358-5210-4378-D7B4-E1902A458392}"/>
              </a:ext>
            </a:extLst>
          </p:cNvPr>
          <p:cNvSpPr txBox="1"/>
          <p:nvPr/>
        </p:nvSpPr>
        <p:spPr>
          <a:xfrm>
            <a:off x="-32326" y="124727"/>
            <a:ext cx="6128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🎯 목적 </a:t>
            </a:r>
            <a:r>
              <a:rPr lang="en-US" altLang="ko-KR" b="1" dirty="0"/>
              <a:t>(Objective)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🧑‍💻 </a:t>
            </a:r>
            <a:r>
              <a:rPr lang="ko-KR" altLang="en-US" b="1" dirty="0"/>
              <a:t>상담원 업무 보조용 </a:t>
            </a:r>
            <a:r>
              <a:rPr lang="en-US" altLang="ko-KR" b="1" dirty="0"/>
              <a:t>AI </a:t>
            </a:r>
            <a:r>
              <a:rPr lang="ko-KR" altLang="en-US" b="1" dirty="0" err="1"/>
              <a:t>챗봇</a:t>
            </a:r>
            <a:r>
              <a:rPr lang="ko-KR" altLang="en-US" b="1" dirty="0"/>
              <a:t> 구축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⚡ 고객 질문에 빠르게 대응할 수 있도록 </a:t>
            </a:r>
            <a:endParaRPr lang="en-US" altLang="ko-KR" dirty="0"/>
          </a:p>
          <a:p>
            <a:r>
              <a:rPr lang="en-US" altLang="ko-KR" b="1" dirty="0"/>
              <a:t>       FAQ </a:t>
            </a:r>
            <a:r>
              <a:rPr lang="ko-KR" altLang="en-US" b="1" dirty="0"/>
              <a:t>기반 자동 응답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09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7</cp:revision>
  <dcterms:created xsi:type="dcterms:W3CDTF">2025-04-06T13:07:58Z</dcterms:created>
  <dcterms:modified xsi:type="dcterms:W3CDTF">2025-04-06T13:33:45Z</dcterms:modified>
</cp:coreProperties>
</file>