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28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E76F-78EC-4A43-A7C8-DD943C1A245C}" type="datetimeFigureOut">
              <a:rPr lang="ko-KR" altLang="en-US" smtClean="0"/>
              <a:t>2025-04-10(Thu)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11178-8B73-4BF5-9774-63223D245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966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E76F-78EC-4A43-A7C8-DD943C1A245C}" type="datetimeFigureOut">
              <a:rPr lang="ko-KR" altLang="en-US" smtClean="0"/>
              <a:t>2025-04-10(Thu)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11178-8B73-4BF5-9774-63223D245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403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E76F-78EC-4A43-A7C8-DD943C1A245C}" type="datetimeFigureOut">
              <a:rPr lang="ko-KR" altLang="en-US" smtClean="0"/>
              <a:t>2025-04-10(Thu)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11178-8B73-4BF5-9774-63223D245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771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E76F-78EC-4A43-A7C8-DD943C1A245C}" type="datetimeFigureOut">
              <a:rPr lang="ko-KR" altLang="en-US" smtClean="0"/>
              <a:t>2025-04-10(Thu)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11178-8B73-4BF5-9774-63223D245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05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E76F-78EC-4A43-A7C8-DD943C1A245C}" type="datetimeFigureOut">
              <a:rPr lang="ko-KR" altLang="en-US" smtClean="0"/>
              <a:t>2025-04-10(Thu)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11178-8B73-4BF5-9774-63223D245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3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E76F-78EC-4A43-A7C8-DD943C1A245C}" type="datetimeFigureOut">
              <a:rPr lang="ko-KR" altLang="en-US" smtClean="0"/>
              <a:t>2025-04-10(Thu)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11178-8B73-4BF5-9774-63223D245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8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E76F-78EC-4A43-A7C8-DD943C1A245C}" type="datetimeFigureOut">
              <a:rPr lang="ko-KR" altLang="en-US" smtClean="0"/>
              <a:t>2025-04-10(Thu)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11178-8B73-4BF5-9774-63223D245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301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E76F-78EC-4A43-A7C8-DD943C1A245C}" type="datetimeFigureOut">
              <a:rPr lang="ko-KR" altLang="en-US" smtClean="0"/>
              <a:t>2025-04-10(Thu)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11178-8B73-4BF5-9774-63223D245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354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E76F-78EC-4A43-A7C8-DD943C1A245C}" type="datetimeFigureOut">
              <a:rPr lang="ko-KR" altLang="en-US" smtClean="0"/>
              <a:t>2025-04-10(Thu)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11178-8B73-4BF5-9774-63223D245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308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E76F-78EC-4A43-A7C8-DD943C1A245C}" type="datetimeFigureOut">
              <a:rPr lang="ko-KR" altLang="en-US" smtClean="0"/>
              <a:t>2025-04-10(Thu)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11178-8B73-4BF5-9774-63223D245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322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E76F-78EC-4A43-A7C8-DD943C1A245C}" type="datetimeFigureOut">
              <a:rPr lang="ko-KR" altLang="en-US" smtClean="0"/>
              <a:t>2025-04-10(Thu)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11178-8B73-4BF5-9774-63223D245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85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7E76F-78EC-4A43-A7C8-DD943C1A245C}" type="datetimeFigureOut">
              <a:rPr lang="ko-KR" altLang="en-US" smtClean="0"/>
              <a:t>2025-04-10(Thu)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11178-8B73-4BF5-9774-63223D245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537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9073E9-BD85-2118-8749-0C4C415F0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1E1247F-98D4-19A0-79D8-B0C48E255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0642"/>
            <a:ext cx="6858000" cy="32721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1D625B-5A38-D668-22B0-D8BAC228DD85}"/>
              </a:ext>
            </a:extLst>
          </p:cNvPr>
          <p:cNvSpPr txBox="1"/>
          <p:nvPr/>
        </p:nvSpPr>
        <p:spPr>
          <a:xfrm>
            <a:off x="0" y="0"/>
            <a:ext cx="6858000" cy="950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dirty="0"/>
              <a:t>✅ </a:t>
            </a:r>
            <a:r>
              <a:rPr lang="en-US" altLang="ko-KR" dirty="0"/>
              <a:t>AI </a:t>
            </a:r>
            <a:r>
              <a:rPr lang="ko-KR" altLang="en-US" dirty="0"/>
              <a:t>답변 프로세스 </a:t>
            </a:r>
            <a:r>
              <a:rPr lang="en-US" altLang="ko-KR" dirty="0"/>
              <a:t>(</a:t>
            </a:r>
            <a:r>
              <a:rPr lang="ko-KR" altLang="en-US" dirty="0"/>
              <a:t>총 </a:t>
            </a:r>
            <a:r>
              <a:rPr lang="en-US" altLang="ko-KR" dirty="0"/>
              <a:t>9</a:t>
            </a:r>
            <a:r>
              <a:rPr lang="ko-KR" altLang="en-US" dirty="0"/>
              <a:t>단계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AI</a:t>
            </a:r>
            <a:r>
              <a:rPr lang="ko-KR" altLang="en-US" dirty="0"/>
              <a:t>는 고객이 문의한 제품 정보</a:t>
            </a:r>
            <a:r>
              <a:rPr lang="en-US" altLang="ko-KR" dirty="0"/>
              <a:t>(a) </a:t>
            </a:r>
            <a:r>
              <a:rPr lang="ko-KR" altLang="en-US" dirty="0"/>
              <a:t>또는 상담원 연결 요청을 인지하면</a:t>
            </a:r>
            <a:r>
              <a:rPr lang="en-US" altLang="ko-KR" dirty="0"/>
              <a:t>, </a:t>
            </a:r>
            <a:r>
              <a:rPr lang="ko-KR" altLang="en-US" dirty="0"/>
              <a:t>아래 </a:t>
            </a:r>
            <a:r>
              <a:rPr lang="en-US" altLang="ko-KR" dirty="0"/>
              <a:t>9</a:t>
            </a:r>
            <a:r>
              <a:rPr lang="ko-KR" altLang="en-US" dirty="0"/>
              <a:t>단계를 바탕으로 응답 자료를 생성합니다</a:t>
            </a:r>
            <a:r>
              <a:rPr lang="en-US" altLang="ko-KR" dirty="0"/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44FAE3-1E0D-0E02-89FD-27BD7D93BFA2}"/>
              </a:ext>
            </a:extLst>
          </p:cNvPr>
          <p:cNvSpPr txBox="1"/>
          <p:nvPr/>
        </p:nvSpPr>
        <p:spPr>
          <a:xfrm>
            <a:off x="0" y="4408718"/>
            <a:ext cx="6858000" cy="7848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dirty="0"/>
              <a:t>🔹 </a:t>
            </a:r>
            <a:r>
              <a:rPr lang="en-US" altLang="ko-KR" dirty="0"/>
              <a:t>1</a:t>
            </a:r>
            <a:r>
              <a:rPr lang="ko-KR" altLang="en-US" dirty="0"/>
              <a:t>제품 정보 및 분류 확인</a:t>
            </a:r>
          </a:p>
          <a:p>
            <a:pPr>
              <a:buNone/>
            </a:pPr>
            <a:r>
              <a:rPr lang="ko-KR" altLang="en-US" dirty="0"/>
              <a:t>고객이 언급한 제품명을 기반으로 </a:t>
            </a:r>
            <a:r>
              <a:rPr lang="en-US" altLang="ko-KR" dirty="0"/>
              <a:t>Product Name (a) </a:t>
            </a:r>
            <a:r>
              <a:rPr lang="ko-KR" altLang="en-US" dirty="0"/>
              <a:t>을 확인합니다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dirty="0"/>
              <a:t>동시에 해당 제품이 속한 </a:t>
            </a:r>
            <a:r>
              <a:rPr lang="en-US" altLang="ko-KR" dirty="0"/>
              <a:t>Product Category (b) </a:t>
            </a:r>
            <a:r>
              <a:rPr lang="ko-KR" altLang="en-US" dirty="0"/>
              <a:t>도 함께 조회하여</a:t>
            </a:r>
            <a:r>
              <a:rPr lang="en-US" altLang="ko-KR" dirty="0"/>
              <a:t>, </a:t>
            </a:r>
            <a:r>
              <a:rPr lang="ko-KR" altLang="en-US" dirty="0"/>
              <a:t>문의 유형의 정확도를 높입니다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dirty="0"/>
              <a:t>🔹 </a:t>
            </a:r>
            <a:r>
              <a:rPr lang="en-US" altLang="ko-KR" dirty="0"/>
              <a:t>2. </a:t>
            </a:r>
            <a:r>
              <a:rPr lang="ko-KR" altLang="en-US" dirty="0"/>
              <a:t>고객 문의 파악</a:t>
            </a:r>
          </a:p>
          <a:p>
            <a:pPr>
              <a:buNone/>
            </a:pPr>
            <a:r>
              <a:rPr lang="ko-KR" altLang="en-US" dirty="0"/>
              <a:t>고객의 표현에서 실제로 궁금한 핵심 내용을 </a:t>
            </a:r>
            <a:r>
              <a:rPr lang="en-US" altLang="ko-KR" dirty="0"/>
              <a:t>Inquiry Content (c) </a:t>
            </a:r>
            <a:r>
              <a:rPr lang="ko-KR" altLang="en-US" dirty="0"/>
              <a:t>항목으로 분류합니다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dirty="0"/>
              <a:t>고객이 표현한 문장을 자연어 처리</a:t>
            </a:r>
            <a:r>
              <a:rPr lang="en-US" altLang="ko-KR" dirty="0"/>
              <a:t>(NLP) </a:t>
            </a:r>
            <a:r>
              <a:rPr lang="ko-KR" altLang="en-US" dirty="0"/>
              <a:t>기술로 해석하여 의도를 파악합니다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dirty="0"/>
              <a:t>🔹 </a:t>
            </a:r>
            <a:r>
              <a:rPr lang="en-US" altLang="ko-KR" dirty="0"/>
              <a:t>3. </a:t>
            </a:r>
            <a:r>
              <a:rPr lang="ko-KR" altLang="en-US" dirty="0"/>
              <a:t>응답 구성 시작</a:t>
            </a:r>
          </a:p>
          <a:p>
            <a:pPr>
              <a:buNone/>
            </a:pPr>
            <a:r>
              <a:rPr lang="ko-KR" altLang="en-US" dirty="0"/>
              <a:t>응대의 시작 문구는 항상 </a:t>
            </a:r>
            <a:r>
              <a:rPr lang="en-US" altLang="ko-KR" dirty="0"/>
              <a:t>Answer Start (d) </a:t>
            </a:r>
            <a:r>
              <a:rPr lang="ko-KR" altLang="en-US" dirty="0"/>
              <a:t>에 있는 내용을 기반으로 작성되며</a:t>
            </a:r>
            <a:r>
              <a:rPr lang="en-US" altLang="ko-KR" dirty="0"/>
              <a:t>, </a:t>
            </a:r>
            <a:r>
              <a:rPr lang="ko-KR" altLang="en-US" dirty="0"/>
              <a:t>브랜드 </a:t>
            </a:r>
            <a:r>
              <a:rPr lang="ko-KR" altLang="en-US" dirty="0" err="1"/>
              <a:t>톤앤매너에</a:t>
            </a:r>
            <a:r>
              <a:rPr lang="ko-KR" altLang="en-US" dirty="0"/>
              <a:t> 맞춰 시작합니다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dirty="0"/>
              <a:t>예</a:t>
            </a:r>
            <a:r>
              <a:rPr lang="en-US" altLang="ko-KR" dirty="0"/>
              <a:t>) “</a:t>
            </a:r>
            <a:r>
              <a:rPr lang="ko-KR" altLang="en-US" dirty="0"/>
              <a:t>안녕하세요 고객님 </a:t>
            </a:r>
            <a:r>
              <a:rPr lang="en-US" altLang="ko-KR" dirty="0"/>
              <a:t>0000 </a:t>
            </a:r>
            <a:r>
              <a:rPr lang="ko-KR" altLang="en-US" dirty="0"/>
              <a:t>업체입니다 등 </a:t>
            </a:r>
            <a:r>
              <a:rPr lang="en-US" altLang="ko-KR" dirty="0"/>
              <a:t>.”</a:t>
            </a:r>
          </a:p>
          <a:p>
            <a:pPr>
              <a:buNone/>
            </a:pPr>
            <a:r>
              <a:rPr lang="ko-KR" altLang="en-US" dirty="0"/>
              <a:t>🔹 </a:t>
            </a:r>
            <a:r>
              <a:rPr lang="en-US" altLang="ko-KR" dirty="0"/>
              <a:t>4. </a:t>
            </a:r>
            <a:r>
              <a:rPr lang="ko-KR" altLang="en-US" dirty="0"/>
              <a:t>메인 답변 구성</a:t>
            </a:r>
          </a:p>
          <a:p>
            <a:pPr>
              <a:buNone/>
            </a:pPr>
            <a:r>
              <a:rPr lang="ko-KR" altLang="en-US" dirty="0"/>
              <a:t>고객 문의에 대한 본문 설명은 </a:t>
            </a:r>
            <a:r>
              <a:rPr lang="en-US" altLang="ko-KR" dirty="0"/>
              <a:t>Answer Content (e) </a:t>
            </a:r>
            <a:r>
              <a:rPr lang="ko-KR" altLang="en-US" dirty="0"/>
              <a:t>를 바탕으로 작성됩니다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dirty="0"/>
              <a:t>기술적인 설명</a:t>
            </a:r>
            <a:r>
              <a:rPr lang="en-US" altLang="ko-KR" dirty="0"/>
              <a:t>, </a:t>
            </a:r>
            <a:r>
              <a:rPr lang="ko-KR" altLang="en-US" dirty="0"/>
              <a:t>기능 안내</a:t>
            </a:r>
            <a:r>
              <a:rPr lang="en-US" altLang="ko-KR" dirty="0"/>
              <a:t>, </a:t>
            </a:r>
            <a:r>
              <a:rPr lang="ko-KR" altLang="en-US" dirty="0"/>
              <a:t>유의사항 등이 포함되며 최대한 상세히 전달됩니다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dirty="0"/>
              <a:t>🔹 </a:t>
            </a:r>
            <a:r>
              <a:rPr lang="en-US" altLang="ko-KR" dirty="0"/>
              <a:t>5. </a:t>
            </a:r>
            <a:r>
              <a:rPr lang="ko-KR" altLang="en-US" dirty="0"/>
              <a:t>답변 마무리</a:t>
            </a:r>
          </a:p>
          <a:p>
            <a:pPr>
              <a:buNone/>
            </a:pPr>
            <a:r>
              <a:rPr lang="ko-KR" altLang="en-US" dirty="0"/>
              <a:t>고객 응대 종료 시에는 </a:t>
            </a:r>
            <a:r>
              <a:rPr lang="en-US" altLang="ko-KR" dirty="0"/>
              <a:t>Answer Closing (f) </a:t>
            </a:r>
            <a:r>
              <a:rPr lang="ko-KR" altLang="en-US" dirty="0"/>
              <a:t>내용을 활용하여 정중하고 일관성 있는 마무리 멘트를 제공합니다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dirty="0"/>
              <a:t>예</a:t>
            </a:r>
            <a:r>
              <a:rPr lang="en-US" altLang="ko-KR" dirty="0"/>
              <a:t>) “</a:t>
            </a:r>
            <a:r>
              <a:rPr lang="ko-KR" altLang="en-US" dirty="0"/>
              <a:t>이외 궁금하신 내용은 언제든지 고객센터 </a:t>
            </a:r>
            <a:r>
              <a:rPr lang="en-US" altLang="ko-KR" dirty="0"/>
              <a:t>(0000-0000) </a:t>
            </a:r>
            <a:r>
              <a:rPr lang="ko-KR" altLang="en-US" dirty="0"/>
              <a:t>으로 연락주세요 감사합니다</a:t>
            </a:r>
            <a:r>
              <a:rPr lang="en-US" altLang="ko-KR" dirty="0"/>
              <a:t>.”</a:t>
            </a:r>
          </a:p>
          <a:p>
            <a:pPr>
              <a:buNone/>
            </a:pPr>
            <a:r>
              <a:rPr lang="ko-KR" altLang="en-US" dirty="0"/>
              <a:t>🔹 </a:t>
            </a:r>
            <a:r>
              <a:rPr lang="en-US" altLang="ko-KR" dirty="0"/>
              <a:t>6. </a:t>
            </a:r>
            <a:r>
              <a:rPr lang="ko-KR" altLang="en-US" dirty="0"/>
              <a:t>내부용 처리 가이드 생성</a:t>
            </a:r>
          </a:p>
          <a:p>
            <a:pPr>
              <a:buNone/>
            </a:pPr>
            <a:r>
              <a:rPr lang="ko-KR" altLang="en-US" dirty="0"/>
              <a:t>고객에게는 보여주지 않지만</a:t>
            </a:r>
            <a:r>
              <a:rPr lang="en-US" altLang="ko-KR" dirty="0"/>
              <a:t>, </a:t>
            </a:r>
            <a:r>
              <a:rPr lang="ko-KR" altLang="en-US" dirty="0"/>
              <a:t>내부 처리 담당자에게는 </a:t>
            </a:r>
            <a:r>
              <a:rPr lang="en-US" altLang="ko-KR" dirty="0"/>
              <a:t>Handling Guide (Middle) (g) </a:t>
            </a:r>
            <a:r>
              <a:rPr lang="ko-KR" altLang="en-US" dirty="0"/>
              <a:t>내용을 기반으로</a:t>
            </a:r>
          </a:p>
          <a:p>
            <a:pPr>
              <a:buNone/>
            </a:pPr>
            <a:r>
              <a:rPr lang="ko-KR" altLang="en-US" dirty="0"/>
              <a:t>중간 단계에서 필요한 처리 절차</a:t>
            </a:r>
            <a:r>
              <a:rPr lang="en-US" altLang="ko-KR" dirty="0"/>
              <a:t>, </a:t>
            </a:r>
            <a:r>
              <a:rPr lang="ko-KR" altLang="en-US" dirty="0"/>
              <a:t>유의사항 등을 전달합니다</a:t>
            </a:r>
            <a:r>
              <a:rPr lang="en-US" altLang="ko-KR" dirty="0"/>
              <a:t>.</a:t>
            </a:r>
          </a:p>
          <a:p>
            <a:pPr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8132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94F3D3-179E-5934-6C30-27AD364F3422}"/>
              </a:ext>
            </a:extLst>
          </p:cNvPr>
          <p:cNvSpPr txBox="1"/>
          <p:nvPr/>
        </p:nvSpPr>
        <p:spPr>
          <a:xfrm>
            <a:off x="0" y="0"/>
            <a:ext cx="6858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dirty="0"/>
              <a:t>🔹 </a:t>
            </a:r>
            <a:r>
              <a:rPr lang="en-US" altLang="ko-KR" dirty="0"/>
              <a:t>7. </a:t>
            </a:r>
            <a:r>
              <a:rPr lang="ko-KR" altLang="en-US" dirty="0"/>
              <a:t>접수 처리 방식 안내</a:t>
            </a:r>
          </a:p>
          <a:p>
            <a:pPr>
              <a:buNone/>
            </a:pPr>
            <a:r>
              <a:rPr lang="ko-KR" altLang="en-US" dirty="0"/>
              <a:t>상담원이 최종 응대에 참고할 수 있도록 </a:t>
            </a:r>
            <a:r>
              <a:rPr lang="en-US" altLang="ko-KR" dirty="0"/>
              <a:t>Reception Method (Senior) (h) </a:t>
            </a:r>
            <a:r>
              <a:rPr lang="ko-KR" altLang="en-US" dirty="0"/>
              <a:t>를 활용하여</a:t>
            </a:r>
          </a:p>
          <a:p>
            <a:pPr>
              <a:buNone/>
            </a:pPr>
            <a:r>
              <a:rPr lang="ko-KR" altLang="en-US" dirty="0"/>
              <a:t>어떤 방식으로 고객 요청을 정식 접수할지 제안합니다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메일 접수</a:t>
            </a:r>
            <a:r>
              <a:rPr lang="en-US" altLang="ko-KR" dirty="0"/>
              <a:t>, </a:t>
            </a:r>
            <a:r>
              <a:rPr lang="ko-KR" altLang="en-US" dirty="0"/>
              <a:t>전화 응대</a:t>
            </a:r>
            <a:r>
              <a:rPr lang="en-US" altLang="ko-KR" dirty="0"/>
              <a:t>, </a:t>
            </a:r>
            <a:r>
              <a:rPr lang="ko-KR" altLang="en-US" dirty="0"/>
              <a:t>방문 안내 등</a:t>
            </a:r>
            <a:r>
              <a:rPr lang="en-US" altLang="ko-KR" dirty="0"/>
              <a:t>)</a:t>
            </a:r>
          </a:p>
          <a:p>
            <a:pPr>
              <a:buNone/>
            </a:pPr>
            <a:r>
              <a:rPr lang="ko-KR" altLang="en-US" dirty="0"/>
              <a:t>🔹 </a:t>
            </a:r>
            <a:r>
              <a:rPr lang="en-US" altLang="ko-KR" dirty="0"/>
              <a:t>8. </a:t>
            </a:r>
            <a:r>
              <a:rPr lang="ko-KR" altLang="en-US" dirty="0"/>
              <a:t>엔지니어 확인 여부 판별</a:t>
            </a:r>
          </a:p>
          <a:p>
            <a:pPr>
              <a:buNone/>
            </a:pPr>
            <a:r>
              <a:rPr lang="en-US" altLang="ko-KR" dirty="0"/>
              <a:t>AI</a:t>
            </a:r>
            <a:r>
              <a:rPr lang="ko-KR" altLang="en-US" dirty="0"/>
              <a:t>는 자체적으로 판단하여 기술적인 추가 검토가 필요한 경우</a:t>
            </a:r>
          </a:p>
          <a:p>
            <a:pPr>
              <a:buNone/>
            </a:pPr>
            <a:r>
              <a:rPr lang="en-US" altLang="ko-KR" dirty="0"/>
              <a:t>Subject to further verification (Engineer) (</a:t>
            </a:r>
            <a:r>
              <a:rPr lang="en-US" altLang="ko-KR" dirty="0" err="1"/>
              <a:t>i</a:t>
            </a:r>
            <a:r>
              <a:rPr lang="en-US" altLang="ko-KR" dirty="0"/>
              <a:t>) </a:t>
            </a:r>
            <a:r>
              <a:rPr lang="ko-KR" altLang="en-US" dirty="0"/>
              <a:t>항목을 확인하고 엔지니어 </a:t>
            </a:r>
            <a:r>
              <a:rPr lang="en-US" altLang="ko-KR" dirty="0"/>
              <a:t>escalation(</a:t>
            </a:r>
            <a:r>
              <a:rPr lang="ko-KR" altLang="en-US" dirty="0"/>
              <a:t>상위 이관</a:t>
            </a:r>
            <a:r>
              <a:rPr lang="en-US" altLang="ko-KR" dirty="0"/>
              <a:t>)</a:t>
            </a:r>
            <a:r>
              <a:rPr lang="ko-KR" altLang="en-US" dirty="0"/>
              <a:t>을 권고합니다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dirty="0"/>
              <a:t>🔹 </a:t>
            </a:r>
            <a:r>
              <a:rPr lang="en-US" altLang="ko-KR" dirty="0"/>
              <a:t>9. </a:t>
            </a:r>
            <a:r>
              <a:rPr lang="ko-KR" altLang="en-US" dirty="0"/>
              <a:t>전체 흐름 정리 및 응대 자료 생성</a:t>
            </a:r>
          </a:p>
          <a:p>
            <a:pPr>
              <a:buNone/>
            </a:pPr>
            <a:r>
              <a:rPr lang="ko-KR" altLang="en-US" dirty="0"/>
              <a:t>최종적으로 </a:t>
            </a:r>
            <a:r>
              <a:rPr lang="en-US" altLang="ko-KR" dirty="0"/>
              <a:t>AI</a:t>
            </a:r>
            <a:r>
              <a:rPr lang="ko-KR" altLang="en-US" dirty="0"/>
              <a:t>는 고객 요청의 흐름에 따라 다음과 같은 방식으로 응대 자료를 생성합니다</a:t>
            </a:r>
            <a:r>
              <a:rPr lang="en-US" altLang="ko-KR" dirty="0"/>
              <a:t>:</a:t>
            </a:r>
          </a:p>
          <a:p>
            <a:pPr>
              <a:buNone/>
            </a:pPr>
            <a:r>
              <a:rPr lang="en-US" altLang="ko-KR" dirty="0"/>
              <a:t>"</a:t>
            </a:r>
            <a:r>
              <a:rPr lang="ko-KR" altLang="en-US" dirty="0"/>
              <a:t>고객님께서 문의주신 </a:t>
            </a:r>
            <a:r>
              <a:rPr lang="en-US" altLang="ko-KR" dirty="0"/>
              <a:t>a </a:t>
            </a:r>
            <a:r>
              <a:rPr lang="ko-KR" altLang="en-US" dirty="0"/>
              <a:t>제품의 </a:t>
            </a:r>
            <a:r>
              <a:rPr lang="en-US" altLang="ko-KR" dirty="0"/>
              <a:t>b </a:t>
            </a:r>
            <a:r>
              <a:rPr lang="ko-KR" altLang="en-US" dirty="0"/>
              <a:t>분류 항목을 확인한 결과</a:t>
            </a:r>
            <a:r>
              <a:rPr lang="en-US" altLang="ko-KR" dirty="0"/>
              <a:t>,</a:t>
            </a:r>
          </a:p>
          <a:p>
            <a:pPr>
              <a:buNone/>
            </a:pPr>
            <a:r>
              <a:rPr lang="ko-KR" altLang="en-US" dirty="0"/>
              <a:t>문의내용은 다음과 같습니다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en-US" altLang="ko-KR" dirty="0"/>
              <a:t>{</a:t>
            </a:r>
            <a:r>
              <a:rPr lang="ko-KR" altLang="en-US" dirty="0"/>
              <a:t>문의 요약</a:t>
            </a:r>
            <a:r>
              <a:rPr lang="en-US" altLang="ko-KR" dirty="0"/>
              <a:t>}</a:t>
            </a:r>
          </a:p>
          <a:p>
            <a:pPr>
              <a:buNone/>
            </a:pPr>
            <a:r>
              <a:rPr lang="ko-KR" altLang="en-US" dirty="0"/>
              <a:t>따라서 아래와 같이 </a:t>
            </a:r>
            <a:r>
              <a:rPr lang="ko-KR" altLang="en-US" dirty="0" err="1"/>
              <a:t>안내드립니다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en-US" altLang="ko-KR" dirty="0"/>
              <a:t>{Answer Content}</a:t>
            </a:r>
          </a:p>
          <a:p>
            <a:pPr>
              <a:buNone/>
            </a:pPr>
            <a:r>
              <a:rPr lang="en-US" altLang="ko-KR" dirty="0"/>
              <a:t>{Answer Closing}</a:t>
            </a:r>
          </a:p>
          <a:p>
            <a:pPr>
              <a:buNone/>
            </a:pPr>
            <a:r>
              <a:rPr lang="en-US" altLang="ko-KR" dirty="0"/>
              <a:t>⬇ </a:t>
            </a:r>
            <a:r>
              <a:rPr lang="ko-KR" altLang="en-US" dirty="0"/>
              <a:t>내부 공유용</a:t>
            </a:r>
            <a:r>
              <a:rPr lang="en-US" altLang="ko-KR" dirty="0"/>
              <a:t>:</a:t>
            </a:r>
          </a:p>
          <a:p>
            <a:pPr>
              <a:buNone/>
            </a:pPr>
            <a:r>
              <a:rPr lang="en-US" altLang="ko-KR" dirty="0"/>
              <a:t>▸ </a:t>
            </a:r>
            <a:r>
              <a:rPr lang="ko-KR" altLang="en-US" dirty="0"/>
              <a:t>중간 처리 가이드</a:t>
            </a:r>
            <a:r>
              <a:rPr lang="en-US" altLang="ko-KR" dirty="0"/>
              <a:t>(g): {</a:t>
            </a:r>
            <a:r>
              <a:rPr lang="ko-KR" altLang="en-US" dirty="0"/>
              <a:t>내용</a:t>
            </a:r>
            <a:r>
              <a:rPr lang="en-US" altLang="ko-KR" dirty="0"/>
              <a:t>}</a:t>
            </a:r>
          </a:p>
          <a:p>
            <a:pPr>
              <a:buNone/>
            </a:pPr>
            <a:r>
              <a:rPr lang="en-US" altLang="ko-KR" dirty="0"/>
              <a:t>▸ </a:t>
            </a:r>
            <a:r>
              <a:rPr lang="ko-KR" altLang="en-US" dirty="0"/>
              <a:t>접수 방법</a:t>
            </a:r>
            <a:r>
              <a:rPr lang="en-US" altLang="ko-KR" dirty="0"/>
              <a:t>(h): {</a:t>
            </a:r>
            <a:r>
              <a:rPr lang="ko-KR" altLang="en-US" dirty="0"/>
              <a:t>내용</a:t>
            </a:r>
            <a:r>
              <a:rPr lang="en-US" altLang="ko-KR" dirty="0"/>
              <a:t>}</a:t>
            </a:r>
          </a:p>
          <a:p>
            <a:r>
              <a:rPr lang="en-US" altLang="ko-KR" dirty="0"/>
              <a:t>▸ </a:t>
            </a:r>
            <a:r>
              <a:rPr lang="ko-KR" altLang="en-US" dirty="0"/>
              <a:t>기술 검토 필요 여부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): {</a:t>
            </a:r>
            <a:r>
              <a:rPr lang="ko-KR" altLang="en-US" dirty="0"/>
              <a:t>내용</a:t>
            </a:r>
            <a:r>
              <a:rPr lang="en-US" altLang="ko-KR" dirty="0"/>
              <a:t>}"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559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</TotalTime>
  <Words>413</Words>
  <Application>Microsoft Office PowerPoint</Application>
  <PresentationFormat>와이드스크린</PresentationFormat>
  <Paragraphs>39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윤환 지</dc:creator>
  <cp:lastModifiedBy>윤환 지</cp:lastModifiedBy>
  <cp:revision>1</cp:revision>
  <dcterms:created xsi:type="dcterms:W3CDTF">2025-04-10T11:02:24Z</dcterms:created>
  <dcterms:modified xsi:type="dcterms:W3CDTF">2025-04-10T11:07:16Z</dcterms:modified>
</cp:coreProperties>
</file>