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7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48F0-790E-4A37-83C6-244CD5AF0A9D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490A-647E-4047-A733-50306FA8F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48F0-790E-4A37-83C6-244CD5AF0A9D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490A-647E-4047-A733-50306FA8F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24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48F0-790E-4A37-83C6-244CD5AF0A9D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490A-647E-4047-A733-50306FA8F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5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48F0-790E-4A37-83C6-244CD5AF0A9D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490A-647E-4047-A733-50306FA8F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29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48F0-790E-4A37-83C6-244CD5AF0A9D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490A-647E-4047-A733-50306FA8F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7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48F0-790E-4A37-83C6-244CD5AF0A9D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490A-647E-4047-A733-50306FA8F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7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48F0-790E-4A37-83C6-244CD5AF0A9D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490A-647E-4047-A733-50306FA8F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84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48F0-790E-4A37-83C6-244CD5AF0A9D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490A-647E-4047-A733-50306FA8F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48F0-790E-4A37-83C6-244CD5AF0A9D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490A-647E-4047-A733-50306FA8F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8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48F0-790E-4A37-83C6-244CD5AF0A9D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490A-647E-4047-A733-50306FA8F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69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48F0-790E-4A37-83C6-244CD5AF0A9D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9490A-647E-4047-A733-50306FA8F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13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348F0-790E-4A37-83C6-244CD5AF0A9D}" type="datetimeFigureOut">
              <a:rPr lang="ko-KR" altLang="en-US" smtClean="0"/>
              <a:t>2025-04-10(Thu)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9490A-647E-4047-A733-50306FA8F7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15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2BBE6246-EFD5-2DFF-62D6-9A13C40F4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9750"/>
            <a:ext cx="6858000" cy="857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3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윤환 지</dc:creator>
  <cp:lastModifiedBy>윤환 지</cp:lastModifiedBy>
  <cp:revision>3</cp:revision>
  <dcterms:created xsi:type="dcterms:W3CDTF">2025-04-10T12:32:34Z</dcterms:created>
  <dcterms:modified xsi:type="dcterms:W3CDTF">2025-04-10T12:35:59Z</dcterms:modified>
</cp:coreProperties>
</file>