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F16C-B3B4-9F71-C81D-B28EA294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381B9-7D90-2D51-2618-F400189D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7D3DC-33F6-A413-414A-B715B7CA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EC00A-A530-C341-15E0-43E31C9C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286E7-516F-A0A4-1472-EB4CC10C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CBE8-2F6A-B5AC-719E-D0DBE661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D96415-BCED-13F5-07B0-306EE3AA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544D-2E48-33AE-43B4-AB4F7520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A07D0-5102-0034-8C4B-8DD3D30F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E5763-EEC3-5DA1-613B-03B1767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46DC71-2A1D-55E6-D1FE-BF58FA7B1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09112-D6E4-B381-D48F-5A9A6BCC7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21356-D987-1C67-44B0-96ECB6C8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B84DB-E745-122F-F023-5060FFE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C805-86D0-6027-7D3A-411E70ED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8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84CA-4FC2-9304-AD99-2DEFBE7D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3D8EF-2F0F-664A-3CEB-249D2B64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A3255-44B5-C73E-E3E9-0A4FF464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D0728-D7AB-0090-ADE2-C54FBB50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CB7B1-468D-D336-B382-E278E5E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DB24-AF1B-F77E-69CB-5C26E3C6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C7723-8001-701B-8834-1B634F93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5623D-AF58-D6B4-7A30-44A342D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34094-1659-54D6-04BA-FE9884B0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41C7-4E0B-F192-A283-55964924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2874-6F21-801C-85C1-063DFC00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56D9F-A468-C701-E504-82DCC9E4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015FA-B5E7-7FFC-1112-6EDEE526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5502A-B488-9066-86EE-F2269982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82876-E479-0934-1AEA-149023DF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B548C-4E14-9011-E08A-E013335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2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22F3-5015-D13D-BFDE-150D43D7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4C1C7-07C4-56CF-94E7-EA016554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9BD3C-E8BB-4DFD-003E-E60EDA82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035EE6-5634-8B84-FCFB-4E25E71C7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339940-9076-1AD0-9148-510E79160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64E09E-81DD-C2EC-91A3-D10DCE0B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EEDEB0-9B23-0BD3-911B-D5AFC67E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402E32-61D2-9D2F-D5AD-1E8F8A2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0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286E2-00E8-D638-EADD-1EDE3F47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72006-AB0E-2397-C83D-0D13ED85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E142C7-168C-2AA6-79C7-B788D859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083649-2F8D-45C5-35AB-6D14C05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94F84-5937-AAE8-6976-5E41608C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86B8D-C64D-34A1-7378-414036BE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AC46A-47FA-467D-552C-7D7890C9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1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786EC-21F6-F33A-AA07-A336AF2D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0D426-FBB7-C035-C5AE-F79CCBCC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17EEE-664F-6669-D52F-4B65538B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78254-F1E4-EDB8-6E7A-A9BE0883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01CDB-C6F1-04C1-4371-67D71F46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12001-E1EC-58CE-FEA0-0649D77E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AAB19-9A5C-376B-CD51-739BBE3B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9CC3D3-B847-B75B-E34E-EB88DE2AF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1E7F8-BE58-32E9-AF89-0B3B2416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0B941-941A-6616-26B5-DB6AF5BC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3A6B-44A6-C840-F734-4C8A6DFB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7CB8E-FBA6-2169-D0FE-E26FCBB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9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A3822-D530-68D4-7BC4-0EAC4F20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D2640-8A95-938A-B406-1A500472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8C323-73D1-A3DF-19A5-F83FEDB9E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1BF8-ABC4-1AAF-5F2E-A57B768B7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DF47E-04D5-E87D-9C86-D81F220A4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89B58-761F-BD30-FCD9-1B15266CBAC5}"/>
              </a:ext>
            </a:extLst>
          </p:cNvPr>
          <p:cNvSpPr txBox="1"/>
          <p:nvPr/>
        </p:nvSpPr>
        <p:spPr>
          <a:xfrm>
            <a:off x="0" y="-14445"/>
            <a:ext cx="471400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마케팅 부서에서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활용하여 효율적으로 </a:t>
            </a:r>
            <a:endParaRPr lang="en-US" altLang="ko-KR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 문구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SNS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콘텐츠를 제작할 수 있도록 지원하는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맞춤형 도구 개발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대상부서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마케팅팀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브랜드팀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온라인광고 담당자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도입효과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 제작 속도 최대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 향상</a:t>
            </a:r>
          </a:p>
          <a:p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 맞춤형 문구 생성 → </a:t>
            </a:r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클릭률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및 </a:t>
            </a:r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전환률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F044-E924-C3AF-B65F-72FD871DE386}"/>
              </a:ext>
            </a:extLst>
          </p:cNvPr>
          <p:cNvSpPr txBox="1"/>
          <p:nvPr/>
        </p:nvSpPr>
        <p:spPr>
          <a:xfrm>
            <a:off x="0" y="1397066"/>
            <a:ext cx="4048991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🧩 구성 요소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이름</a:t>
            </a:r>
          </a:p>
          <a:p>
            <a:pPr>
              <a:buNone/>
            </a:pPr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드리미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마케팅 서포트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설명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로봇청소기의 마케팅 문구를 제작해주는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카피라이터입니다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어조에 맞춘 콘텐츠를 자동 생성하여 마케팅 업무를 </a:t>
            </a:r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돕습니다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기능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 설명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 분석 유도 사용자가 타겟층을 명확히 설정하도록 질문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분류 인스타그램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배너 등 목적별 대응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 스타일 선택 감성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유머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고급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간결 등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 자동생성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SNS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문구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광고카피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 소제목 등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해시태그 추천 최신 트렌드 기반 해시태그 제시</a:t>
            </a:r>
          </a:p>
          <a:p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차별점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정리 경쟁사 대비 브랜드만의 강점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CD86D-28E5-52BD-6076-9592798C640F}"/>
              </a:ext>
            </a:extLst>
          </p:cNvPr>
          <p:cNvSpPr txBox="1"/>
          <p:nvPr/>
        </p:nvSpPr>
        <p:spPr>
          <a:xfrm>
            <a:off x="0" y="4260353"/>
            <a:ext cx="20447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🖥 사용 예시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🙋‍♀️ 입력 예시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en-US" altLang="ko-KR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makefile</a:t>
            </a:r>
            <a:endParaRPr lang="en-US" altLang="ko-KR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복사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편집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반려동물을 키우는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30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 여성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인스타그램 </a:t>
            </a:r>
            <a:r>
              <a:rPr lang="ko-KR" alt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피드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홍보용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감성적이고 공감되는 느낌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🤖 출력 예시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요약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):</a:t>
            </a:r>
          </a:p>
          <a:p>
            <a:pPr>
              <a:buNone/>
            </a:pP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SNS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문구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</a:t>
            </a:r>
          </a:p>
          <a:p>
            <a:pPr>
              <a:buNone/>
            </a:pP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감성적인 카피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with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해시태그</a:t>
            </a:r>
          </a:p>
          <a:p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 스타일 유지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유도 멘트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3E825-C8DA-D8A4-E3EF-A4764182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56" y="165713"/>
            <a:ext cx="4713269" cy="2881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D15A75-101D-068E-C619-0921F491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85" y="5479036"/>
            <a:ext cx="1387218" cy="13911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7CB825-9BFA-8813-983C-A08D17CCA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72" y="5194556"/>
            <a:ext cx="2369479" cy="16866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A7B0FB-7037-341E-164C-B7A3C242C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321" y="4366285"/>
            <a:ext cx="2383934" cy="2514966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D67C02E-CDC1-5275-3E49-4CF0735162E2}"/>
              </a:ext>
            </a:extLst>
          </p:cNvPr>
          <p:cNvCxnSpPr>
            <a:cxnSpLocks/>
          </p:cNvCxnSpPr>
          <p:nvPr/>
        </p:nvCxnSpPr>
        <p:spPr>
          <a:xfrm>
            <a:off x="3448192" y="858893"/>
            <a:ext cx="1779040" cy="13836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41838A-AFE0-60D1-D7D7-230A1BF3C1F2}"/>
              </a:ext>
            </a:extLst>
          </p:cNvPr>
          <p:cNvCxnSpPr>
            <a:cxnSpLocks/>
          </p:cNvCxnSpPr>
          <p:nvPr/>
        </p:nvCxnSpPr>
        <p:spPr>
          <a:xfrm>
            <a:off x="3898900" y="2500900"/>
            <a:ext cx="1328332" cy="1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107AC9-E95B-5584-39B3-87C3B995904C}"/>
              </a:ext>
            </a:extLst>
          </p:cNvPr>
          <p:cNvCxnSpPr>
            <a:cxnSpLocks/>
          </p:cNvCxnSpPr>
          <p:nvPr/>
        </p:nvCxnSpPr>
        <p:spPr>
          <a:xfrm flipV="1">
            <a:off x="1996018" y="2760978"/>
            <a:ext cx="3231214" cy="201477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825ED943-4BE1-7547-30A9-D5FBD8F01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525" y="3243407"/>
            <a:ext cx="2678131" cy="3637844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3C8F064-438A-130F-04CE-3D3CDCFF641B}"/>
              </a:ext>
            </a:extLst>
          </p:cNvPr>
          <p:cNvCxnSpPr>
            <a:cxnSpLocks/>
          </p:cNvCxnSpPr>
          <p:nvPr/>
        </p:nvCxnSpPr>
        <p:spPr>
          <a:xfrm flipV="1">
            <a:off x="3611625" y="3969665"/>
            <a:ext cx="5578217" cy="2454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2</cp:revision>
  <dcterms:created xsi:type="dcterms:W3CDTF">2025-04-11T12:07:55Z</dcterms:created>
  <dcterms:modified xsi:type="dcterms:W3CDTF">2025-04-11T12:24:53Z</dcterms:modified>
</cp:coreProperties>
</file>