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92" y="-3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2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7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4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8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2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DC3E-7FCF-44F4-9CFB-4510B6F4C611}" type="datetimeFigureOut">
              <a:rPr lang="ko-KR" altLang="en-US" smtClean="0"/>
              <a:t>2025-04-11(Fri)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A449-C861-497F-8EA7-1117203A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689B58-761F-BD30-FCD9-1B15266CBAC5}"/>
              </a:ext>
            </a:extLst>
          </p:cNvPr>
          <p:cNvSpPr txBox="1"/>
          <p:nvPr/>
        </p:nvSpPr>
        <p:spPr>
          <a:xfrm>
            <a:off x="0" y="4159063"/>
            <a:ext cx="2651630" cy="6987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마케팅 부서에서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활용하여 효율적으로 </a:t>
            </a:r>
            <a:endParaRPr lang="en-US" altLang="ko-KR" sz="563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광고 문구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상세페이지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SNS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콘텐츠를 제작할 수 있도록 지원하는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맞춤형 도구 개발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대상부서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마케팅팀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브랜드팀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온라인광고 담당자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도입효과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콘텐츠 제작 속도 최대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 향상</a:t>
            </a:r>
          </a:p>
          <a:p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 맞춤형 문구 생성 → </a:t>
            </a:r>
            <a:r>
              <a:rPr lang="ko-KR" altLang="en-US" sz="563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클릭률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및 </a:t>
            </a:r>
            <a:r>
              <a:rPr lang="ko-KR" altLang="en-US" sz="563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전환률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향상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9F044-E924-C3AF-B65F-72FD871DE386}"/>
              </a:ext>
            </a:extLst>
          </p:cNvPr>
          <p:cNvSpPr txBox="1"/>
          <p:nvPr/>
        </p:nvSpPr>
        <p:spPr>
          <a:xfrm>
            <a:off x="1" y="4953038"/>
            <a:ext cx="2277557" cy="1305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🧩 구성 요소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✅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이름</a:t>
            </a:r>
          </a:p>
          <a:p>
            <a:pPr>
              <a:buNone/>
            </a:pPr>
            <a:r>
              <a:rPr lang="ko-KR" altLang="en-US" sz="563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드리미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마케팅 서포트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✅ 설명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로봇청소기의 마케팅 문구를 제작해주는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카피라이터입니다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어조에 맞춘 콘텐츠를 자동 생성하여 마케팅 업무를 </a:t>
            </a:r>
            <a:r>
              <a:rPr lang="ko-KR" altLang="en-US" sz="563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돕습니다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✅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기능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항목 설명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 분석 유도 사용자가 타겟층을 명확히 설정하도록 질문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 분류 인스타그램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상세페이지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광고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배너 등 목적별 대응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어조 스타일 선택 감성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유머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고급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전문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간결 등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콘텐츠 자동생성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SNS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문구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광고카피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상세페이지 소제목 등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해시태그 추천 최신 트렌드 기반 해시태그 제시</a:t>
            </a:r>
          </a:p>
          <a:p>
            <a:r>
              <a:rPr lang="ko-KR" altLang="en-US" sz="563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차별점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정리 경쟁사 대비 브랜드만의 강점 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CD86D-28E5-52BD-6076-9592798C640F}"/>
              </a:ext>
            </a:extLst>
          </p:cNvPr>
          <p:cNvSpPr txBox="1"/>
          <p:nvPr/>
        </p:nvSpPr>
        <p:spPr>
          <a:xfrm>
            <a:off x="0" y="6563636"/>
            <a:ext cx="1150144" cy="13051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🖥 사용 예시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🙋‍♀️ 입력 예시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  <a:p>
            <a:pPr>
              <a:buNone/>
            </a:pPr>
            <a:r>
              <a:rPr lang="en-US" altLang="ko-KR" sz="563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makefile</a:t>
            </a:r>
            <a:endParaRPr lang="en-US" altLang="ko-KR" sz="563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복사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편집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타겟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반려동물을 키우는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30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 여성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인스타그램 </a:t>
            </a:r>
            <a:r>
              <a:rPr lang="ko-KR" altLang="en-US" sz="563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피드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홍보용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어조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감성적이고 공감되는 느낌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🤖 출력 예시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요약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):</a:t>
            </a:r>
          </a:p>
          <a:p>
            <a:pPr>
              <a:buNone/>
            </a:pP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SNS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문구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</a:t>
            </a:r>
          </a:p>
          <a:p>
            <a:pPr>
              <a:buNone/>
            </a:pP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감성적인 카피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with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해시태그</a:t>
            </a:r>
          </a:p>
          <a:p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감성 스타일 유지 </a:t>
            </a:r>
            <a:r>
              <a:rPr lang="en-US" altLang="ko-KR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 </a:t>
            </a:r>
            <a:r>
              <a:rPr lang="ko-KR" altLang="en-US" sz="563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유도 멘트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B3E825-C8DA-D8A4-E3EF-A4764182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82" y="4260401"/>
            <a:ext cx="2651214" cy="1620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D15A75-101D-068E-C619-0921F491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60" y="7249146"/>
            <a:ext cx="780310" cy="7825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7CB825-9BFA-8813-983C-A08D17CCA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947" y="7089126"/>
            <a:ext cx="1332832" cy="9487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A7B0FB-7037-341E-164C-B7A3C242C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243" y="6623223"/>
            <a:ext cx="1340963" cy="1414668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D67C02E-CDC1-5275-3E49-4CF0735162E2}"/>
              </a:ext>
            </a:extLst>
          </p:cNvPr>
          <p:cNvCxnSpPr>
            <a:cxnSpLocks/>
          </p:cNvCxnSpPr>
          <p:nvPr/>
        </p:nvCxnSpPr>
        <p:spPr>
          <a:xfrm>
            <a:off x="1939608" y="4650315"/>
            <a:ext cx="1000710" cy="77833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41838A-AFE0-60D1-D7D7-230A1BF3C1F2}"/>
              </a:ext>
            </a:extLst>
          </p:cNvPr>
          <p:cNvCxnSpPr>
            <a:cxnSpLocks/>
          </p:cNvCxnSpPr>
          <p:nvPr/>
        </p:nvCxnSpPr>
        <p:spPr>
          <a:xfrm>
            <a:off x="2193131" y="5573944"/>
            <a:ext cx="747187" cy="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B107AC9-E95B-5584-39B3-87C3B995904C}"/>
              </a:ext>
            </a:extLst>
          </p:cNvPr>
          <p:cNvCxnSpPr>
            <a:cxnSpLocks/>
          </p:cNvCxnSpPr>
          <p:nvPr/>
        </p:nvCxnSpPr>
        <p:spPr>
          <a:xfrm flipV="1">
            <a:off x="1122760" y="5720238"/>
            <a:ext cx="1817558" cy="113330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825ED943-4BE1-7547-30A9-D5FBD8F01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670" y="5991604"/>
            <a:ext cx="1506449" cy="2046287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3C8F064-438A-130F-04CE-3D3CDCFF641B}"/>
              </a:ext>
            </a:extLst>
          </p:cNvPr>
          <p:cNvCxnSpPr>
            <a:cxnSpLocks/>
          </p:cNvCxnSpPr>
          <p:nvPr/>
        </p:nvCxnSpPr>
        <p:spPr>
          <a:xfrm flipV="1">
            <a:off x="2031539" y="6400124"/>
            <a:ext cx="3137747" cy="1380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8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190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3</cp:revision>
  <dcterms:created xsi:type="dcterms:W3CDTF">2025-04-11T12:07:55Z</dcterms:created>
  <dcterms:modified xsi:type="dcterms:W3CDTF">2025-04-11T13:46:38Z</dcterms:modified>
</cp:coreProperties>
</file>