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E76F-78EC-4A43-A7C8-DD943C1A245C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1178-8B73-4BF5-9774-63223D245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96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E76F-78EC-4A43-A7C8-DD943C1A245C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1178-8B73-4BF5-9774-63223D245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0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E76F-78EC-4A43-A7C8-DD943C1A245C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1178-8B73-4BF5-9774-63223D245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77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E76F-78EC-4A43-A7C8-DD943C1A245C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1178-8B73-4BF5-9774-63223D245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0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E76F-78EC-4A43-A7C8-DD943C1A245C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1178-8B73-4BF5-9774-63223D245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E76F-78EC-4A43-A7C8-DD943C1A245C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1178-8B73-4BF5-9774-63223D245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E76F-78EC-4A43-A7C8-DD943C1A245C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1178-8B73-4BF5-9774-63223D245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30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E76F-78EC-4A43-A7C8-DD943C1A245C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1178-8B73-4BF5-9774-63223D245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35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E76F-78EC-4A43-A7C8-DD943C1A245C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1178-8B73-4BF5-9774-63223D245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0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E76F-78EC-4A43-A7C8-DD943C1A245C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1178-8B73-4BF5-9774-63223D245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32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E76F-78EC-4A43-A7C8-DD943C1A245C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11178-8B73-4BF5-9774-63223D245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85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7E76F-78EC-4A43-A7C8-DD943C1A245C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11178-8B73-4BF5-9774-63223D245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53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073E9-BD85-2118-8749-0C4C415F0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1E1247F-98D4-19A0-79D8-B0C48E255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0642"/>
            <a:ext cx="6858000" cy="32721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1D625B-5A38-D668-22B0-D8BAC228DD85}"/>
              </a:ext>
            </a:extLst>
          </p:cNvPr>
          <p:cNvSpPr txBox="1"/>
          <p:nvPr/>
        </p:nvSpPr>
        <p:spPr>
          <a:xfrm>
            <a:off x="0" y="0"/>
            <a:ext cx="6858000" cy="950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✅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AI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답변 프로세스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총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9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단계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</a:p>
          <a:p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AI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는 고객이 문의한 제품 정보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(a)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또는 상담원 연결 요청을 인지하면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아래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9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단계를 바탕으로 응답 자료를 생성합니다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4FAE3-1E0D-0E02-89FD-27BD7D93BFA2}"/>
              </a:ext>
            </a:extLst>
          </p:cNvPr>
          <p:cNvSpPr txBox="1"/>
          <p:nvPr/>
        </p:nvSpPr>
        <p:spPr>
          <a:xfrm>
            <a:off x="0" y="4408718"/>
            <a:ext cx="6858000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🔹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제품 정보 및 분류 확인</a:t>
            </a: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고객이 언급한 제품명을 기반으로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Product Name (a)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확인합니다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동시에 해당 제품이 속한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Product Category (b)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도 함께 조회하여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문의 유형의 정확도를 높입니다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🔹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2.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고객 문의 파악</a:t>
            </a: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고객의 표현에서 실제로 궁금한 핵심 내용을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Inquiry Content (c)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항목으로 분류합니다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고객이 표현한 문장을 자연어 처리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(NLP)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기술로 해석하여 의도를 파악합니다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🔹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3.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응답 구성 시작</a:t>
            </a: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응대의 시작 문구는 항상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Answer Start (d)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에 있는 내용을 기반으로 작성되며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브랜드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톤앤매너에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맞춰 시작합니다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예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“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안녕하세요 고객님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0000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업체입니다 등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.”</a:t>
            </a: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🔹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4.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메인 답변 구성</a:t>
            </a: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고객 문의에 대한 본문 설명은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Answer Content (e)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바탕으로 작성됩니다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기술적인 설명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기능 안내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유의사항 등이 포함되며 최대한 상세히 전달됩니다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🔹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5.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답변 마무리</a:t>
            </a: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고객 응대 종료 시에는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Answer Closing (f)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내용을 활용하여 정중하고 일관성 있는 마무리 멘트를 제공합니다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예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“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이외 궁금하신 내용은 언제든지 고객센터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(0000-0000)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으로 연락주세요 감사합니다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.”</a:t>
            </a: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🔹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6.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내부용 처리 가이드 생성</a:t>
            </a: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고객에게는 보여주지 않지만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내부 처리 담당자에게는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Handling Guide (Middle) (g)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내용을 기반으로</a:t>
            </a: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중간 단계에서 필요한 처리 절차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유의사항 등을 전달합니다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13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94F3D3-179E-5934-6C30-27AD364F3422}"/>
              </a:ext>
            </a:extLst>
          </p:cNvPr>
          <p:cNvSpPr txBox="1"/>
          <p:nvPr/>
        </p:nvSpPr>
        <p:spPr>
          <a:xfrm>
            <a:off x="0" y="0"/>
            <a:ext cx="6858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🔹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7.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접수 처리 방식 안내</a:t>
            </a: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상담원이 최종 응대에 참고할 수 있도록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Reception Method (Senior) (h)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활용하여</a:t>
            </a: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어떤 방식으로 고객 요청을 정식 접수할지 제안합니다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>
              <a:buNone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예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메일 접수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전화 응대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방문 안내 등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🔹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8.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엔지니어 확인 여부 판별</a:t>
            </a:r>
          </a:p>
          <a:p>
            <a:pPr>
              <a:buNone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AI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는 자체적으로 판단하여 기술적인 추가 검토가 필요한 경우</a:t>
            </a:r>
          </a:p>
          <a:p>
            <a:pPr>
              <a:buNone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Subject to further verification (Engineer) (</a:t>
            </a:r>
            <a:r>
              <a:rPr lang="en-US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i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항목을 확인하고 엔지니어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escalation(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상위 이관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을 권고합니다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🔹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9.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전체 흐름 정리 및 응대 자료 생성</a:t>
            </a: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최종적으로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AI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는 고객 요청의 흐름에 따라 다음과 같은 방식으로 응대 자료를 생성합니다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</a:t>
            </a:r>
          </a:p>
          <a:p>
            <a:pPr>
              <a:buNone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"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고객님께서 문의주신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제품의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분류 항목을 확인한 결과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</a:t>
            </a: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문의내용은 다음과 같습니다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>
              <a:buNone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{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문의 요약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}</a:t>
            </a: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따라서 아래와 같이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안내드립니다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</a:p>
          <a:p>
            <a:pPr>
              <a:buNone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{Answer Content}</a:t>
            </a:r>
          </a:p>
          <a:p>
            <a:pPr>
              <a:buNone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{Answer Closing}</a:t>
            </a:r>
          </a:p>
          <a:p>
            <a:pPr>
              <a:buNone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⬇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내부 공유용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</a:t>
            </a:r>
          </a:p>
          <a:p>
            <a:pPr>
              <a:buNone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▸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중간 처리 가이드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(g): {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내용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}</a:t>
            </a:r>
          </a:p>
          <a:p>
            <a:pPr>
              <a:buNone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▸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접수 방법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(h): {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내용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}</a:t>
            </a:r>
          </a:p>
          <a:p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▸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기술 검토 필요 여부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en-US" altLang="ko-KR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i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): {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내용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}"</a:t>
            </a:r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55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</TotalTime>
  <Words>413</Words>
  <Application>Microsoft Office PowerPoint</Application>
  <PresentationFormat>와이드스크린</PresentationFormat>
  <Paragraphs>39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나눔스퀘어OTF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윤환 지</dc:creator>
  <cp:lastModifiedBy>윤환 지</cp:lastModifiedBy>
  <cp:revision>2</cp:revision>
  <dcterms:created xsi:type="dcterms:W3CDTF">2025-04-10T11:02:24Z</dcterms:created>
  <dcterms:modified xsi:type="dcterms:W3CDTF">2025-04-10T14:07:40Z</dcterms:modified>
</cp:coreProperties>
</file>