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2192000" cy="6858000"/>
  <p:notesSz cx="6858000" cy="9144000"/>
  <p:embeddedFontLst>
    <p:embeddedFont>
      <p:font typeface="LINE Seed Sans KR Bold" panose="020B0603020203020204" pitchFamily="50" charset="-127"/>
      <p:bold r:id="rId3"/>
    </p:embeddedFont>
    <p:embeddedFont>
      <p:font typeface="LINE Seed Sans KR Regular" panose="020B0603020203020204" pitchFamily="50" charset="-127"/>
      <p:regular r:id="rId4"/>
    </p:embeddedFont>
    <p:embeddedFont>
      <p:font typeface="맑은 고딕" panose="020B0503020000020004" pitchFamily="50" charset="-127"/>
      <p:regular r:id="rId5"/>
      <p:bold r:id="rId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68D"/>
    <a:srgbClr val="0000FF"/>
    <a:srgbClr val="A2FF88"/>
    <a:srgbClr val="8CE890"/>
    <a:srgbClr val="3737FF"/>
    <a:srgbClr val="199CFF"/>
    <a:srgbClr val="0000CC"/>
    <a:srgbClr val="000066"/>
    <a:srgbClr val="66B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821D4-76CA-4FA9-8DB5-657C63657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C2485B-49D4-4585-BE2C-1670D0788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54FB8-5F1D-4CB1-B65A-A71B8F31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AEFE-BC24-49AD-9BBD-D23B2F713513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64BDFD-4951-4B64-A786-810FC2CE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F2822F-6C77-4610-9CE4-9E666911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52B9-0877-40F2-A8E3-DF9157887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49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5274E-10F5-4BDC-9A23-B378F0EF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B9D3B9-A4A5-4FDA-8D71-979F7011D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699A19-FEEA-4A26-8B47-B3816E43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AEFE-BC24-49AD-9BBD-D23B2F713513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EDA83-8599-48AE-A709-046AD699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14F65-B143-4CC3-8C24-9059D169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52B9-0877-40F2-A8E3-DF9157887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42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5350F9-57D4-487B-96B8-4358C39AE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A7B5E8-81E3-4EFC-BE63-31F59CD4E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392AC-7AB6-4FAF-A226-2C9FC361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AEFE-BC24-49AD-9BBD-D23B2F713513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05B2F-5EC9-48E9-91A4-2158AD45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46BD99-D435-4282-95B0-3FDF2FA4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52B9-0877-40F2-A8E3-DF9157887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1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BCDAA-71E0-442E-AC05-D48A5249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1F2AF-0BEF-4E69-821C-A523C9693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787BA-82D4-43B6-ACD7-3BF26D90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AEFE-BC24-49AD-9BBD-D23B2F713513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68110-7571-4726-A272-927DD9EA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96CC6-33F7-4AB7-BC08-EE806E02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52B9-0877-40F2-A8E3-DF9157887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77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72197-B8E0-4A5B-B2EC-DE82F3C4B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62E37C-FD97-4EF3-9A96-2ACE428D5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F48E3-8C45-4BEE-9909-A150CC64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AEFE-BC24-49AD-9BBD-D23B2F713513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FDBB2-1714-4072-8F0D-E646C539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052D28-E9B7-455D-85A6-9938E157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52B9-0877-40F2-A8E3-DF9157887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07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E34CB-C945-4134-99A0-04A05E74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C95F4F-AB59-43CE-96F5-F52BD556C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96AF82-FDFC-4DCF-97F9-8385A59AB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EF7B26-7D8D-420C-B0A7-AAE0A587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AEFE-BC24-49AD-9BBD-D23B2F713513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392FC0-1BB5-4DB4-A999-02DC7705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7EAB2-0CED-4FD1-8270-8E59625C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52B9-0877-40F2-A8E3-DF9157887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0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97F07-18DA-4B30-9064-575D79BE9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4E558D-01BC-4F57-AB10-0C61C65AE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9B6194-4A69-48E1-BD2D-9A1013DBE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0E1330-B08B-46A0-B864-30522AF2A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E574EB-E076-4948-8C29-19FA2CF68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2E215A-CE33-4B40-BD26-5FD4FB30D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AEFE-BC24-49AD-9BBD-D23B2F713513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8A6D82-F0EF-42B2-974A-13D0FACA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8ABC7E-6A3A-40C9-B0B7-E66336B7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52B9-0877-40F2-A8E3-DF9157887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09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6522A-FF00-4DD8-8B0F-A49DF7635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8ECE92-2C47-4469-ADFF-6C42C65A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AEFE-BC24-49AD-9BBD-D23B2F713513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2B25F0-3DCE-4560-B7F6-20C65021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1AECFC-760A-4EDB-A172-46016FB4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52B9-0877-40F2-A8E3-DF9157887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05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EBC7D9-CC02-40D6-ABA3-B7B43BCF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AEFE-BC24-49AD-9BBD-D23B2F713513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0DFC4A-99D3-4887-86BD-86A4E40A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971B0D-36A4-41A6-86FC-2D9791C9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52B9-0877-40F2-A8E3-DF9157887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19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9F17E-E5EF-435A-AB9C-A9C6EBED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F2AA2-74C3-45BA-B302-04093F18C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F2AE53-0002-4063-BDE1-35469E323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D1FF7E-A104-4467-8C0E-7ABA943D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AEFE-BC24-49AD-9BBD-D23B2F713513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98F758-F4F2-499A-8BD2-680FA3964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929BEA-0ECB-47FC-8149-F14BAA0C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52B9-0877-40F2-A8E3-DF9157887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62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67D9A-5473-4CD7-B47C-95B8C68AF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F8F4B6-2454-43F3-A0CD-50A949F5C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9ECD8-C349-47B3-8423-EE2AD8BDE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C7E76E-3B67-41D4-AFDE-8353A91B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AEFE-BC24-49AD-9BBD-D23B2F713513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4692D3-1476-416C-A5EF-AB41BDC2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0AE33C-A19A-466B-A0A7-8A80B91A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52B9-0877-40F2-A8E3-DF9157887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78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D4E5FA-C532-4D85-BB10-0046D62C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07DBF8-43DD-4AD2-9323-C91FF38BA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0C9CF-9A33-423C-8846-1057F9C76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AAEFE-BC24-49AD-9BBD-D23B2F713513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3DEFE0-BB95-4A2F-8289-870169B22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C0FB98-58B0-41E2-9C42-DD1190C04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52B9-0877-40F2-A8E3-DF9157887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14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D8C5FEE-B842-4E54-9164-8562AF0D6A9F}"/>
              </a:ext>
            </a:extLst>
          </p:cNvPr>
          <p:cNvSpPr txBox="1"/>
          <p:nvPr/>
        </p:nvSpPr>
        <p:spPr>
          <a:xfrm>
            <a:off x="2876547" y="4476485"/>
            <a:ext cx="44007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spc="600" dirty="0">
                <a:ln cmpd="tri">
                  <a:solidFill>
                    <a:schemeClr val="accent1"/>
                  </a:solidFill>
                </a:ln>
                <a:solidFill>
                  <a:srgbClr val="02068D"/>
                </a:solidFill>
                <a:latin typeface="LINE Seed Sans KR Bold" panose="020B0603020203020204" pitchFamily="50" charset="-127"/>
                <a:ea typeface="LINE Seed Sans KR Bold" panose="020B0603020203020204" pitchFamily="50" charset="-127"/>
                <a:cs typeface="LINE Seed Sans KR Bold" panose="020B0603020203020204" pitchFamily="50" charset="-127"/>
              </a:rPr>
              <a:t>Y</a:t>
            </a:r>
            <a:r>
              <a:rPr lang="en-US" altLang="ko-KR" sz="9600" spc="600" dirty="0">
                <a:ln cmpd="tri">
                  <a:solidFill>
                    <a:srgbClr val="02068D"/>
                  </a:solidFill>
                </a:ln>
                <a:noFill/>
                <a:latin typeface="LINE Seed Sans KR Bold" panose="020B0603020203020204" pitchFamily="50" charset="-127"/>
                <a:ea typeface="LINE Seed Sans KR Bold" panose="020B0603020203020204" pitchFamily="50" charset="-127"/>
                <a:cs typeface="LINE Seed Sans KR Bold" panose="020B0603020203020204" pitchFamily="50" charset="-127"/>
              </a:rPr>
              <a:t>IST</a:t>
            </a:r>
            <a:endParaRPr lang="ko-KR" altLang="en-US" sz="9600" spc="600" dirty="0">
              <a:ln cmpd="tri">
                <a:solidFill>
                  <a:srgbClr val="02068D"/>
                </a:solidFill>
              </a:ln>
              <a:noFill/>
              <a:latin typeface="LINE Seed Sans KR Bold" panose="020B0603020203020204" pitchFamily="50" charset="-127"/>
              <a:ea typeface="LINE Seed Sans KR Bold" panose="020B0603020203020204" pitchFamily="50" charset="-127"/>
              <a:cs typeface="LINE Seed Sans KR Bold" panose="020B0603020203020204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24B9FEB-7724-466E-BD12-892C476144ED}"/>
              </a:ext>
            </a:extLst>
          </p:cNvPr>
          <p:cNvGrpSpPr/>
          <p:nvPr/>
        </p:nvGrpSpPr>
        <p:grpSpPr>
          <a:xfrm>
            <a:off x="1847212" y="4847862"/>
            <a:ext cx="1551470" cy="1089946"/>
            <a:chOff x="4127101" y="1240269"/>
            <a:chExt cx="1551470" cy="1089946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DC579ED-8B41-4DD4-9A21-885005765980}"/>
                </a:ext>
              </a:extLst>
            </p:cNvPr>
            <p:cNvSpPr/>
            <p:nvPr/>
          </p:nvSpPr>
          <p:spPr>
            <a:xfrm rot="20947383">
              <a:off x="4244340" y="2042160"/>
              <a:ext cx="710067" cy="288055"/>
            </a:xfrm>
            <a:prstGeom prst="roundRect">
              <a:avLst/>
            </a:prstGeom>
            <a:solidFill>
              <a:srgbClr val="0206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558933B-0219-4A68-BB73-F91DB62DF2FF}"/>
                </a:ext>
              </a:extLst>
            </p:cNvPr>
            <p:cNvSpPr/>
            <p:nvPr/>
          </p:nvSpPr>
          <p:spPr>
            <a:xfrm rot="20947383">
              <a:off x="5001168" y="1899458"/>
              <a:ext cx="677403" cy="288055"/>
            </a:xfrm>
            <a:prstGeom prst="roundRect">
              <a:avLst/>
            </a:prstGeom>
            <a:solidFill>
              <a:srgbClr val="A2F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43B3509-1144-4C1A-A070-AE15FD4ACF13}"/>
                </a:ext>
              </a:extLst>
            </p:cNvPr>
            <p:cNvSpPr/>
            <p:nvPr/>
          </p:nvSpPr>
          <p:spPr>
            <a:xfrm rot="20947383">
              <a:off x="4189518" y="1701711"/>
              <a:ext cx="914592" cy="288055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BC01C08D-B0DA-4EC4-99E5-E01B575F3D60}"/>
                </a:ext>
              </a:extLst>
            </p:cNvPr>
            <p:cNvSpPr/>
            <p:nvPr/>
          </p:nvSpPr>
          <p:spPr>
            <a:xfrm rot="20947383">
              <a:off x="5127362" y="1557176"/>
              <a:ext cx="469848" cy="288055"/>
            </a:xfrm>
            <a:prstGeom prst="roundRect">
              <a:avLst/>
            </a:prstGeom>
            <a:solidFill>
              <a:srgbClr val="0206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E63D9E51-B6A9-4BFC-8967-2093EB604AC5}"/>
                </a:ext>
              </a:extLst>
            </p:cNvPr>
            <p:cNvSpPr/>
            <p:nvPr/>
          </p:nvSpPr>
          <p:spPr>
            <a:xfrm rot="20947383">
              <a:off x="4127101" y="1430921"/>
              <a:ext cx="449169" cy="288055"/>
            </a:xfrm>
            <a:prstGeom prst="roundRect">
              <a:avLst/>
            </a:prstGeom>
            <a:solidFill>
              <a:srgbClr val="0206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B2668BBC-3F18-4124-B0DD-81630620D85D}"/>
                </a:ext>
              </a:extLst>
            </p:cNvPr>
            <p:cNvSpPr/>
            <p:nvPr/>
          </p:nvSpPr>
          <p:spPr>
            <a:xfrm rot="20947383">
              <a:off x="4625965" y="1334797"/>
              <a:ext cx="418761" cy="288055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7DABFA7B-887C-4596-A94A-5C55C974C306}"/>
                </a:ext>
              </a:extLst>
            </p:cNvPr>
            <p:cNvSpPr/>
            <p:nvPr/>
          </p:nvSpPr>
          <p:spPr>
            <a:xfrm rot="20947383">
              <a:off x="5091306" y="1240269"/>
              <a:ext cx="446904" cy="288055"/>
            </a:xfrm>
            <a:prstGeom prst="roundRect">
              <a:avLst/>
            </a:prstGeom>
            <a:solidFill>
              <a:srgbClr val="A2F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82A013C-1FBC-49E7-BBE7-DF8D336C68BE}"/>
              </a:ext>
            </a:extLst>
          </p:cNvPr>
          <p:cNvSpPr txBox="1"/>
          <p:nvPr/>
        </p:nvSpPr>
        <p:spPr>
          <a:xfrm>
            <a:off x="3464117" y="5753142"/>
            <a:ext cx="322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2068D"/>
                </a:solidFill>
                <a:latin typeface="LINE Seed Sans KR Regular" panose="020B0603020203020204" pitchFamily="50" charset="-127"/>
                <a:ea typeface="LINE Seed Sans KR Regular" panose="020B0603020203020204" pitchFamily="50" charset="-127"/>
                <a:cs typeface="LINE Seed Sans KR Regular" panose="020B0603020203020204" pitchFamily="50" charset="-127"/>
              </a:rPr>
              <a:t>YJ Institute of System Technology</a:t>
            </a:r>
            <a:endParaRPr lang="ko-KR" altLang="en-US" spc="-150" dirty="0">
              <a:solidFill>
                <a:srgbClr val="02068D"/>
              </a:solidFill>
              <a:latin typeface="LINE Seed Sans KR Regular" panose="020B0603020203020204" pitchFamily="50" charset="-127"/>
              <a:ea typeface="LINE Seed Sans KR Regular" panose="020B0603020203020204" pitchFamily="50" charset="-127"/>
              <a:cs typeface="LINE Seed Sans KR Regular" panose="020B06030202030202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F5DE91-1AF3-4FCF-8D2E-DF8EC297170F}"/>
              </a:ext>
            </a:extLst>
          </p:cNvPr>
          <p:cNvGrpSpPr/>
          <p:nvPr/>
        </p:nvGrpSpPr>
        <p:grpSpPr>
          <a:xfrm>
            <a:off x="1750773" y="324090"/>
            <a:ext cx="5430038" cy="1645989"/>
            <a:chOff x="1750773" y="324090"/>
            <a:chExt cx="5430038" cy="164598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B99948-8D30-48D7-B858-2D2B6217C489}"/>
                </a:ext>
              </a:extLst>
            </p:cNvPr>
            <p:cNvSpPr txBox="1"/>
            <p:nvPr/>
          </p:nvSpPr>
          <p:spPr>
            <a:xfrm>
              <a:off x="2780108" y="324090"/>
              <a:ext cx="4400703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600" spc="600" dirty="0">
                  <a:ln cmpd="tri">
                    <a:solidFill>
                      <a:schemeClr val="accent1"/>
                    </a:solidFill>
                  </a:ln>
                  <a:solidFill>
                    <a:srgbClr val="02068D"/>
                  </a:solidFill>
                  <a:latin typeface="LINE Seed Sans KR Bold" panose="020B0603020203020204" pitchFamily="50" charset="-127"/>
                  <a:ea typeface="LINE Seed Sans KR Bold" panose="020B0603020203020204" pitchFamily="50" charset="-127"/>
                  <a:cs typeface="LINE Seed Sans KR Bold" panose="020B0603020203020204" pitchFamily="50" charset="-127"/>
                </a:rPr>
                <a:t>Y</a:t>
              </a:r>
              <a:r>
                <a:rPr lang="en-US" altLang="ko-KR" sz="9600" spc="600" dirty="0">
                  <a:ln w="22225" cmpd="sng">
                    <a:solidFill>
                      <a:srgbClr val="02068D"/>
                    </a:solidFill>
                  </a:ln>
                  <a:noFill/>
                  <a:latin typeface="LINE Seed Sans KR Bold" panose="020B0603020203020204" pitchFamily="50" charset="-127"/>
                  <a:ea typeface="LINE Seed Sans KR Bold" panose="020B0603020203020204" pitchFamily="50" charset="-127"/>
                  <a:cs typeface="LINE Seed Sans KR Bold" panose="020B0603020203020204" pitchFamily="50" charset="-127"/>
                </a:rPr>
                <a:t>IST</a:t>
              </a:r>
              <a:endParaRPr lang="ko-KR" altLang="en-US" sz="9600" spc="600" dirty="0">
                <a:ln w="22225" cmpd="sng">
                  <a:solidFill>
                    <a:srgbClr val="02068D"/>
                  </a:solidFill>
                </a:ln>
                <a:noFill/>
                <a:latin typeface="LINE Seed Sans KR Bold" panose="020B0603020203020204" pitchFamily="50" charset="-127"/>
                <a:ea typeface="LINE Seed Sans KR Bold" panose="020B0603020203020204" pitchFamily="50" charset="-127"/>
                <a:cs typeface="LINE Seed Sans KR Bold" panose="020B0603020203020204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0827868-7153-42D1-84FE-7C0F706C5E50}"/>
                </a:ext>
              </a:extLst>
            </p:cNvPr>
            <p:cNvGrpSpPr/>
            <p:nvPr/>
          </p:nvGrpSpPr>
          <p:grpSpPr>
            <a:xfrm>
              <a:off x="1750773" y="695467"/>
              <a:ext cx="1551470" cy="1089946"/>
              <a:chOff x="4127101" y="1240269"/>
              <a:chExt cx="1551470" cy="1089946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22737AAA-D0E4-4000-9948-4A5CB037BA9F}"/>
                  </a:ext>
                </a:extLst>
              </p:cNvPr>
              <p:cNvSpPr/>
              <p:nvPr/>
            </p:nvSpPr>
            <p:spPr>
              <a:xfrm rot="20947383">
                <a:off x="4244340" y="2042160"/>
                <a:ext cx="710067" cy="288055"/>
              </a:xfrm>
              <a:prstGeom prst="roundRect">
                <a:avLst/>
              </a:prstGeom>
              <a:solidFill>
                <a:srgbClr val="0206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79226520-5DC3-48F8-B927-950FD6734988}"/>
                  </a:ext>
                </a:extLst>
              </p:cNvPr>
              <p:cNvSpPr/>
              <p:nvPr/>
            </p:nvSpPr>
            <p:spPr>
              <a:xfrm rot="20947383">
                <a:off x="5001168" y="1899458"/>
                <a:ext cx="677403" cy="288055"/>
              </a:xfrm>
              <a:prstGeom prst="roundRect">
                <a:avLst/>
              </a:prstGeom>
              <a:solidFill>
                <a:srgbClr val="A2FF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279026FC-E617-4E42-ADBC-6A64101B8F2A}"/>
                  </a:ext>
                </a:extLst>
              </p:cNvPr>
              <p:cNvSpPr/>
              <p:nvPr/>
            </p:nvSpPr>
            <p:spPr>
              <a:xfrm rot="20947383">
                <a:off x="4189518" y="1701711"/>
                <a:ext cx="914592" cy="288055"/>
              </a:xfrm>
              <a:prstGeom prst="round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90466AF9-C326-444F-B0D0-D8232A8A83C0}"/>
                  </a:ext>
                </a:extLst>
              </p:cNvPr>
              <p:cNvSpPr/>
              <p:nvPr/>
            </p:nvSpPr>
            <p:spPr>
              <a:xfrm rot="20947383">
                <a:off x="5127362" y="1557176"/>
                <a:ext cx="469848" cy="288055"/>
              </a:xfrm>
              <a:prstGeom prst="roundRect">
                <a:avLst/>
              </a:prstGeom>
              <a:solidFill>
                <a:srgbClr val="0206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356C228A-9FA9-4600-BE06-598832AF1064}"/>
                  </a:ext>
                </a:extLst>
              </p:cNvPr>
              <p:cNvSpPr/>
              <p:nvPr/>
            </p:nvSpPr>
            <p:spPr>
              <a:xfrm rot="20947383">
                <a:off x="4127101" y="1430921"/>
                <a:ext cx="449169" cy="288055"/>
              </a:xfrm>
              <a:prstGeom prst="roundRect">
                <a:avLst/>
              </a:prstGeom>
              <a:solidFill>
                <a:srgbClr val="0206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484EF15E-FC27-4203-B265-04F4AA8A7DC6}"/>
                  </a:ext>
                </a:extLst>
              </p:cNvPr>
              <p:cNvSpPr/>
              <p:nvPr/>
            </p:nvSpPr>
            <p:spPr>
              <a:xfrm rot="20947383">
                <a:off x="4625965" y="1334797"/>
                <a:ext cx="418761" cy="288055"/>
              </a:xfrm>
              <a:prstGeom prst="round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B16974CE-F2D8-4D08-BEB6-D04DA08B849B}"/>
                  </a:ext>
                </a:extLst>
              </p:cNvPr>
              <p:cNvSpPr/>
              <p:nvPr/>
            </p:nvSpPr>
            <p:spPr>
              <a:xfrm rot="20947383">
                <a:off x="5091306" y="1240269"/>
                <a:ext cx="446904" cy="288055"/>
              </a:xfrm>
              <a:prstGeom prst="roundRect">
                <a:avLst/>
              </a:prstGeom>
              <a:solidFill>
                <a:srgbClr val="A2FF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F0A0068-916B-40BB-AAF1-AB0D95FE2CCE}"/>
                </a:ext>
              </a:extLst>
            </p:cNvPr>
            <p:cNvSpPr txBox="1"/>
            <p:nvPr/>
          </p:nvSpPr>
          <p:spPr>
            <a:xfrm>
              <a:off x="3367678" y="1600747"/>
              <a:ext cx="3225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rgbClr val="02068D"/>
                  </a:solidFill>
                  <a:latin typeface="LINE Seed Sans KR Regular" panose="020B0603020203020204" pitchFamily="50" charset="-127"/>
                  <a:ea typeface="LINE Seed Sans KR Regular" panose="020B0603020203020204" pitchFamily="50" charset="-127"/>
                  <a:cs typeface="LINE Seed Sans KR Regular" panose="020B0603020203020204" pitchFamily="50" charset="-127"/>
                </a:rPr>
                <a:t>YJ Institute of System Technology</a:t>
              </a:r>
              <a:endParaRPr lang="ko-KR" altLang="en-US" spc="-150" dirty="0">
                <a:solidFill>
                  <a:srgbClr val="02068D"/>
                </a:solidFill>
                <a:latin typeface="LINE Seed Sans KR Regular" panose="020B0603020203020204" pitchFamily="50" charset="-127"/>
                <a:ea typeface="LINE Seed Sans KR Regular" panose="020B0603020203020204" pitchFamily="50" charset="-127"/>
                <a:cs typeface="LINE Seed Sans KR Regular" panose="020B06030202030202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F77DD16-D272-4FAA-A9E4-B1C4A4CD21EF}"/>
              </a:ext>
            </a:extLst>
          </p:cNvPr>
          <p:cNvGrpSpPr/>
          <p:nvPr/>
        </p:nvGrpSpPr>
        <p:grpSpPr>
          <a:xfrm>
            <a:off x="6820263" y="1444862"/>
            <a:ext cx="4400703" cy="2689919"/>
            <a:chOff x="6820263" y="1444862"/>
            <a:chExt cx="4400703" cy="268991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BFF264-A479-4F16-8D2E-AFBA5BFEE432}"/>
                </a:ext>
              </a:extLst>
            </p:cNvPr>
            <p:cNvSpPr txBox="1"/>
            <p:nvPr/>
          </p:nvSpPr>
          <p:spPr>
            <a:xfrm>
              <a:off x="6820263" y="2488792"/>
              <a:ext cx="4400703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600" spc="600" dirty="0">
                  <a:ln cmpd="tri">
                    <a:solidFill>
                      <a:schemeClr val="accent1"/>
                    </a:solidFill>
                  </a:ln>
                  <a:solidFill>
                    <a:srgbClr val="02068D"/>
                  </a:solidFill>
                  <a:latin typeface="LINE Seed Sans KR Bold" panose="020B0603020203020204" pitchFamily="50" charset="-127"/>
                  <a:ea typeface="LINE Seed Sans KR Bold" panose="020B0603020203020204" pitchFamily="50" charset="-127"/>
                  <a:cs typeface="LINE Seed Sans KR Bold" panose="020B0603020203020204" pitchFamily="50" charset="-127"/>
                </a:rPr>
                <a:t>Y</a:t>
              </a:r>
              <a:r>
                <a:rPr lang="en-US" altLang="ko-KR" sz="9600" spc="600" dirty="0">
                  <a:ln w="22225" cmpd="sng">
                    <a:solidFill>
                      <a:srgbClr val="02068D"/>
                    </a:solidFill>
                  </a:ln>
                  <a:noFill/>
                  <a:latin typeface="LINE Seed Sans KR Bold" panose="020B0603020203020204" pitchFamily="50" charset="-127"/>
                  <a:ea typeface="LINE Seed Sans KR Bold" panose="020B0603020203020204" pitchFamily="50" charset="-127"/>
                  <a:cs typeface="LINE Seed Sans KR Bold" panose="020B0603020203020204" pitchFamily="50" charset="-127"/>
                </a:rPr>
                <a:t>IST</a:t>
              </a:r>
              <a:endParaRPr lang="ko-KR" altLang="en-US" sz="9600" spc="600" dirty="0">
                <a:ln w="22225" cmpd="sng">
                  <a:solidFill>
                    <a:srgbClr val="02068D"/>
                  </a:solidFill>
                </a:ln>
                <a:noFill/>
                <a:latin typeface="LINE Seed Sans KR Bold" panose="020B0603020203020204" pitchFamily="50" charset="-127"/>
                <a:ea typeface="LINE Seed Sans KR Bold" panose="020B0603020203020204" pitchFamily="50" charset="-127"/>
                <a:cs typeface="LINE Seed Sans KR Bold" panose="020B0603020203020204" pitchFamily="50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5EDDEBC-6BAD-4ECF-81D5-B34B3C0902B2}"/>
                </a:ext>
              </a:extLst>
            </p:cNvPr>
            <p:cNvGrpSpPr/>
            <p:nvPr/>
          </p:nvGrpSpPr>
          <p:grpSpPr>
            <a:xfrm>
              <a:off x="8157712" y="1444862"/>
              <a:ext cx="1551470" cy="1089946"/>
              <a:chOff x="4127101" y="1240269"/>
              <a:chExt cx="1551470" cy="1089946"/>
            </a:xfrm>
          </p:grpSpPr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E07C5F50-0D9B-41DE-B3A0-E137E9736FDD}"/>
                  </a:ext>
                </a:extLst>
              </p:cNvPr>
              <p:cNvSpPr/>
              <p:nvPr/>
            </p:nvSpPr>
            <p:spPr>
              <a:xfrm rot="20947383">
                <a:off x="4244340" y="2042160"/>
                <a:ext cx="710067" cy="288055"/>
              </a:xfrm>
              <a:prstGeom prst="roundRect">
                <a:avLst/>
              </a:prstGeom>
              <a:solidFill>
                <a:srgbClr val="0206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072E41C2-C811-4E9A-BBF4-1E16B7E54ADC}"/>
                  </a:ext>
                </a:extLst>
              </p:cNvPr>
              <p:cNvSpPr/>
              <p:nvPr/>
            </p:nvSpPr>
            <p:spPr>
              <a:xfrm rot="20947383">
                <a:off x="5001168" y="1899458"/>
                <a:ext cx="677403" cy="288055"/>
              </a:xfrm>
              <a:prstGeom prst="roundRect">
                <a:avLst/>
              </a:prstGeom>
              <a:solidFill>
                <a:srgbClr val="A2FF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372B792E-4B34-4C8F-AD78-2713579062AE}"/>
                  </a:ext>
                </a:extLst>
              </p:cNvPr>
              <p:cNvSpPr/>
              <p:nvPr/>
            </p:nvSpPr>
            <p:spPr>
              <a:xfrm rot="20947383">
                <a:off x="4189518" y="1701711"/>
                <a:ext cx="914592" cy="288055"/>
              </a:xfrm>
              <a:prstGeom prst="round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9428D60C-755C-4BEE-9456-509D203FB356}"/>
                  </a:ext>
                </a:extLst>
              </p:cNvPr>
              <p:cNvSpPr/>
              <p:nvPr/>
            </p:nvSpPr>
            <p:spPr>
              <a:xfrm rot="20947383">
                <a:off x="5127362" y="1557176"/>
                <a:ext cx="469848" cy="288055"/>
              </a:xfrm>
              <a:prstGeom prst="roundRect">
                <a:avLst/>
              </a:prstGeom>
              <a:solidFill>
                <a:srgbClr val="0206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62ABAFCB-89FF-48EF-A1B2-D3999DA249B3}"/>
                  </a:ext>
                </a:extLst>
              </p:cNvPr>
              <p:cNvSpPr/>
              <p:nvPr/>
            </p:nvSpPr>
            <p:spPr>
              <a:xfrm rot="20947383">
                <a:off x="4127101" y="1430921"/>
                <a:ext cx="449169" cy="288055"/>
              </a:xfrm>
              <a:prstGeom prst="roundRect">
                <a:avLst/>
              </a:prstGeom>
              <a:solidFill>
                <a:srgbClr val="0206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D5582BC5-D7DD-4623-B648-257E0B0D953C}"/>
                  </a:ext>
                </a:extLst>
              </p:cNvPr>
              <p:cNvSpPr/>
              <p:nvPr/>
            </p:nvSpPr>
            <p:spPr>
              <a:xfrm rot="20947383">
                <a:off x="4625965" y="1334797"/>
                <a:ext cx="418761" cy="288055"/>
              </a:xfrm>
              <a:prstGeom prst="round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81D6FF6E-AEAC-400B-AA0A-0865BA4B601D}"/>
                  </a:ext>
                </a:extLst>
              </p:cNvPr>
              <p:cNvSpPr/>
              <p:nvPr/>
            </p:nvSpPr>
            <p:spPr>
              <a:xfrm rot="20947383">
                <a:off x="5091306" y="1240269"/>
                <a:ext cx="446904" cy="288055"/>
              </a:xfrm>
              <a:prstGeom prst="roundRect">
                <a:avLst/>
              </a:prstGeom>
              <a:solidFill>
                <a:srgbClr val="A2FF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DE54112-6073-4AA2-9584-ABC544DF7229}"/>
                </a:ext>
              </a:extLst>
            </p:cNvPr>
            <p:cNvSpPr txBox="1"/>
            <p:nvPr/>
          </p:nvSpPr>
          <p:spPr>
            <a:xfrm>
              <a:off x="7407833" y="3765449"/>
              <a:ext cx="3225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rgbClr val="02068D"/>
                  </a:solidFill>
                  <a:latin typeface="LINE Seed Sans KR Regular" panose="020B0603020203020204" pitchFamily="50" charset="-127"/>
                  <a:ea typeface="LINE Seed Sans KR Regular" panose="020B0603020203020204" pitchFamily="50" charset="-127"/>
                  <a:cs typeface="LINE Seed Sans KR Regular" panose="020B0603020203020204" pitchFamily="50" charset="-127"/>
                </a:rPr>
                <a:t>YJ Institute of System Technology</a:t>
              </a:r>
              <a:endParaRPr lang="ko-KR" altLang="en-US" spc="-150" dirty="0">
                <a:solidFill>
                  <a:srgbClr val="02068D"/>
                </a:solidFill>
                <a:latin typeface="LINE Seed Sans KR Regular" panose="020B0603020203020204" pitchFamily="50" charset="-127"/>
                <a:ea typeface="LINE Seed Sans KR Regular" panose="020B0603020203020204" pitchFamily="50" charset="-127"/>
                <a:cs typeface="LINE Seed Sans KR Regular" panose="020B06030202030202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08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18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LINE Seed Sans KR Bold</vt:lpstr>
      <vt:lpstr>LINE Seed Sans KR Regular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9</cp:revision>
  <dcterms:created xsi:type="dcterms:W3CDTF">2023-03-23T10:20:32Z</dcterms:created>
  <dcterms:modified xsi:type="dcterms:W3CDTF">2023-03-30T11:19:50Z</dcterms:modified>
</cp:coreProperties>
</file>