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9" r:id="rId2"/>
    <p:sldId id="265" r:id="rId3"/>
    <p:sldId id="269" r:id="rId4"/>
    <p:sldId id="291" r:id="rId5"/>
    <p:sldId id="280" r:id="rId6"/>
    <p:sldId id="285" r:id="rId7"/>
    <p:sldId id="270" r:id="rId8"/>
    <p:sldId id="307" r:id="rId9"/>
    <p:sldId id="315" r:id="rId10"/>
    <p:sldId id="257" r:id="rId11"/>
    <p:sldId id="289" r:id="rId12"/>
    <p:sldId id="292" r:id="rId13"/>
    <p:sldId id="288" r:id="rId14"/>
    <p:sldId id="293" r:id="rId15"/>
    <p:sldId id="260" r:id="rId16"/>
    <p:sldId id="299" r:id="rId17"/>
    <p:sldId id="300" r:id="rId18"/>
    <p:sldId id="301" r:id="rId19"/>
    <p:sldId id="302" r:id="rId20"/>
    <p:sldId id="303" r:id="rId21"/>
    <p:sldId id="304" r:id="rId22"/>
    <p:sldId id="317" r:id="rId23"/>
    <p:sldId id="305" r:id="rId24"/>
    <p:sldId id="271" r:id="rId25"/>
    <p:sldId id="306" r:id="rId26"/>
    <p:sldId id="309" r:id="rId27"/>
    <p:sldId id="266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EFAB"/>
    <a:srgbClr val="FFE67D"/>
    <a:srgbClr val="FFF7D5"/>
    <a:srgbClr val="FFCD2D"/>
    <a:srgbClr val="4472C4"/>
    <a:srgbClr val="FCDCDC"/>
    <a:srgbClr val="2F2D2D"/>
    <a:srgbClr val="FFFFFF"/>
    <a:srgbClr val="D0C6F3"/>
    <a:srgbClr val="FFED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817" autoAdjust="0"/>
  </p:normalViewPr>
  <p:slideViewPr>
    <p:cSldViewPr snapToGrid="0">
      <p:cViewPr varScale="1">
        <p:scale>
          <a:sx n="77" d="100"/>
          <a:sy n="77" d="100"/>
        </p:scale>
        <p:origin x="182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-424"/>
    </p:cViewPr>
  </p:sorterViewPr>
  <p:notesViewPr>
    <p:cSldViewPr snapToGrid="0">
      <p:cViewPr varScale="1">
        <p:scale>
          <a:sx n="51" d="100"/>
          <a:sy n="51" d="100"/>
        </p:scale>
        <p:origin x="2692" y="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1FA150-F7C8-4462-BF3E-DB83E0EBA7BD}" type="datetimeFigureOut">
              <a:rPr lang="ko-KR" altLang="en-US" smtClean="0"/>
              <a:t>2023-04-13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549D55-F9D5-464D-A390-D76C3278F9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50039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549D55-F9D5-464D-A390-D76C3278F90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4157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549D55-F9D5-464D-A390-D76C3278F90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89178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549D55-F9D5-464D-A390-D76C3278F90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821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lnSpc>
                <a:spcPct val="150000"/>
              </a:lnSpc>
              <a:buFont typeface="맑은 고딕" panose="020B0503020000020004" pitchFamily="50" charset="-127"/>
              <a:buChar char="▶"/>
            </a:pPr>
            <a:r>
              <a:rPr lang="ko-KR" altLang="en-US" sz="1200" b="1" dirty="0">
                <a:solidFill>
                  <a:srgbClr val="2F2D2D"/>
                </a:solidFill>
              </a:rPr>
              <a:t>현재 </a:t>
            </a:r>
            <a:r>
              <a:rPr lang="ko-KR" altLang="en-US" sz="1200" b="1" dirty="0" err="1">
                <a:solidFill>
                  <a:srgbClr val="2F2D2D"/>
                </a:solidFill>
              </a:rPr>
              <a:t>굿즈</a:t>
            </a:r>
            <a:r>
              <a:rPr lang="ko-KR" altLang="en-US" sz="1200" b="1" dirty="0">
                <a:solidFill>
                  <a:srgbClr val="2F2D2D"/>
                </a:solidFill>
              </a:rPr>
              <a:t> 사업 규모에 비해 이를 거래할 수 있는 플랫폼이 전문성을 갖추고 있지 않다</a:t>
            </a:r>
            <a:r>
              <a:rPr lang="en-US" altLang="ko-KR" sz="1200" b="1" dirty="0">
                <a:solidFill>
                  <a:srgbClr val="2F2D2D"/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Font typeface="맑은 고딕" panose="020B0503020000020004" pitchFamily="50" charset="-127"/>
              <a:buChar char="▶"/>
            </a:pPr>
            <a:r>
              <a:rPr lang="ko-KR" altLang="en-US" sz="1200" b="1" dirty="0">
                <a:solidFill>
                  <a:srgbClr val="2F2D2D"/>
                </a:solidFill>
              </a:rPr>
              <a:t>전문적으로 </a:t>
            </a:r>
            <a:r>
              <a:rPr lang="ko-KR" altLang="en-US" sz="1200" b="1" dirty="0" err="1">
                <a:solidFill>
                  <a:srgbClr val="2F2D2D"/>
                </a:solidFill>
              </a:rPr>
              <a:t>굿즈</a:t>
            </a:r>
            <a:r>
              <a:rPr lang="ko-KR" altLang="en-US" sz="1200" b="1" dirty="0">
                <a:solidFill>
                  <a:srgbClr val="2F2D2D"/>
                </a:solidFill>
              </a:rPr>
              <a:t> 거래 분야에만 특화된 플랫폼 제작을 목표로 두었다</a:t>
            </a:r>
            <a:r>
              <a:rPr lang="en-US" altLang="ko-KR" sz="1200" b="1" dirty="0">
                <a:solidFill>
                  <a:srgbClr val="2F2D2D"/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Font typeface="맑은 고딕" panose="020B0503020000020004" pitchFamily="50" charset="-127"/>
              <a:buChar char="▶"/>
            </a:pPr>
            <a:r>
              <a:rPr lang="ko-KR" altLang="en-US" sz="1200" b="1" dirty="0">
                <a:solidFill>
                  <a:srgbClr val="2F2D2D"/>
                </a:solidFill>
              </a:rPr>
              <a:t>특히</a:t>
            </a:r>
            <a:r>
              <a:rPr lang="en-US" altLang="ko-KR" sz="1200" b="1" dirty="0">
                <a:solidFill>
                  <a:srgbClr val="2F2D2D"/>
                </a:solidFill>
              </a:rPr>
              <a:t>, </a:t>
            </a:r>
            <a:r>
              <a:rPr lang="ko-KR" altLang="en-US" sz="1200" b="1" dirty="0" err="1">
                <a:solidFill>
                  <a:srgbClr val="2F2D2D"/>
                </a:solidFill>
              </a:rPr>
              <a:t>굿즈를</a:t>
            </a:r>
            <a:r>
              <a:rPr lang="ko-KR" altLang="en-US" sz="1200" b="1" dirty="0">
                <a:solidFill>
                  <a:srgbClr val="2F2D2D"/>
                </a:solidFill>
              </a:rPr>
              <a:t> 수집하는 사용자들에게</a:t>
            </a:r>
            <a:r>
              <a:rPr lang="en-US" altLang="ko-KR" sz="1200" b="1" dirty="0">
                <a:solidFill>
                  <a:srgbClr val="2F2D2D"/>
                </a:solidFill>
              </a:rPr>
              <a:t>, </a:t>
            </a:r>
            <a:r>
              <a:rPr lang="ko-KR" altLang="en-US" sz="1200" b="1" dirty="0">
                <a:solidFill>
                  <a:srgbClr val="2F2D2D"/>
                </a:solidFill>
              </a:rPr>
              <a:t>기존 플랫폼에서의 경험보다 고품질의 상품 거래와 커뮤니티 활동을 제공하는 것이 목표이다</a:t>
            </a:r>
            <a:r>
              <a:rPr lang="en-US" altLang="ko-KR" sz="1200" b="1" dirty="0">
                <a:solidFill>
                  <a:srgbClr val="2F2D2D"/>
                </a:solidFill>
              </a:rPr>
              <a:t>. </a:t>
            </a:r>
            <a:r>
              <a:rPr lang="ko-KR" altLang="en-US" sz="1200" b="1" dirty="0">
                <a:solidFill>
                  <a:srgbClr val="2F2D2D"/>
                </a:solidFill>
              </a:rPr>
              <a:t>이를 통해 다양한 분야의 수집가</a:t>
            </a:r>
            <a:r>
              <a:rPr lang="en-US" altLang="ko-KR" sz="1200" b="1" dirty="0">
                <a:solidFill>
                  <a:srgbClr val="2F2D2D"/>
                </a:solidFill>
              </a:rPr>
              <a:t>, </a:t>
            </a:r>
            <a:r>
              <a:rPr lang="ko-KR" altLang="en-US" sz="1200" b="1" dirty="0">
                <a:solidFill>
                  <a:srgbClr val="2F2D2D"/>
                </a:solidFill>
              </a:rPr>
              <a:t>사용자들이 보다 편하고 전문적인 거래와 소통을 하도록 도와주는 기능을 제공하고자 한다</a:t>
            </a:r>
            <a:r>
              <a:rPr lang="en-US" altLang="ko-KR" sz="1200" b="1" dirty="0">
                <a:solidFill>
                  <a:srgbClr val="2F2D2D"/>
                </a:solidFill>
              </a:rPr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549D55-F9D5-464D-A390-D76C3278F909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28262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549D55-F9D5-464D-A390-D76C3278F909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94063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549D55-F9D5-464D-A390-D76C3278F909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89520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5E5EF3-82A4-4160-81A9-B276D2DE86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4663F8C-2628-4B7A-BC11-DF7D1A67AE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E81D26-177D-412E-B7D1-81024ADC5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EF64E-1B8A-4574-B5C3-5DD3BFB8FDE5}" type="datetimeFigureOut">
              <a:rPr lang="ko-KR" altLang="en-US" smtClean="0"/>
              <a:t>2023-04-13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36E22F-5AEF-42D2-9A52-C824AF139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5F6371-D13A-47EB-85AF-27ED94E03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FD38B-8B07-458D-9F9F-A6D76D3C45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9233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23BE06-FFA4-4D20-B413-8B4AEC217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F698461-0878-4F81-AA92-DC58BD36DC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D3427F-F31B-45BA-9CFC-69AE1DACB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EF64E-1B8A-4574-B5C3-5DD3BFB8FDE5}" type="datetimeFigureOut">
              <a:rPr lang="ko-KR" altLang="en-US" smtClean="0"/>
              <a:t>2023-04-13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6446F3-8208-4A7C-A3D9-3FCFD5D8E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5B067A-97B1-41F2-AA02-D3B2C1226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FD38B-8B07-458D-9F9F-A6D76D3C45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7011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E235E12-E2AF-47A0-BDFD-8383C57232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7C61043-E6C2-4E2F-ACF3-B4F42ABC43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D0C35E-9D01-4C21-AD76-FE90B3030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EF64E-1B8A-4574-B5C3-5DD3BFB8FDE5}" type="datetimeFigureOut">
              <a:rPr lang="ko-KR" altLang="en-US" smtClean="0"/>
              <a:t>2023-04-13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9DC9DE-F402-4C1E-B9E1-2058B950E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CBCCE0-8749-4709-B6DA-1EB36BCC8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FD38B-8B07-458D-9F9F-A6D76D3C45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3372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2C61A3-B646-4051-9CEB-7C2DC7DB8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BD9181-CE28-4DFC-A99B-4ED7B1BB2F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E43C21-7EEE-491A-BE9B-78645CA3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EF64E-1B8A-4574-B5C3-5DD3BFB8FDE5}" type="datetimeFigureOut">
              <a:rPr lang="ko-KR" altLang="en-US" smtClean="0"/>
              <a:t>2023-04-13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0A52E2-9310-457F-9CBA-FB2F2BE3E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F7031B-D446-4F91-8753-845D75163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FD38B-8B07-458D-9F9F-A6D76D3C45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0942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1065AB-7614-442A-9666-51D03CF0D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8ACA4FF-A9AD-4289-91C8-E469939497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89C597-3360-42F2-94D9-6B59E63E4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EF64E-1B8A-4574-B5C3-5DD3BFB8FDE5}" type="datetimeFigureOut">
              <a:rPr lang="ko-KR" altLang="en-US" smtClean="0"/>
              <a:t>2023-04-13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CF7D2E-43CF-41E6-A818-C69346BB1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086617-BFD3-4E2F-B557-46FD4E28B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FD38B-8B07-458D-9F9F-A6D76D3C45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0574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F7C028-27D6-4F03-8133-662CD75C9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C498E4-F371-444C-8E03-C877CA7B3D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C6F36AC-8360-42E4-831D-70B09A3F52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FE3EF9-0933-4AF7-AF66-F766DE4B4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EF64E-1B8A-4574-B5C3-5DD3BFB8FDE5}" type="datetimeFigureOut">
              <a:rPr lang="ko-KR" altLang="en-US" smtClean="0"/>
              <a:t>2023-04-13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79FFF7E-E543-46C1-A574-9F1EBACFF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0EAACA3-4C02-4CBC-ADE6-29AADE1A4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FD38B-8B07-458D-9F9F-A6D76D3C45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6704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39A6E8-0727-4DA1-98FB-27EB169D7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094D0E-35D2-4361-9DDD-FEB5BEAD21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F443F94-2B04-45D3-A03B-4280D5DC6D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425D990-EDCE-4E98-A6D0-98247BB6B4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1D5059B-57BB-4329-A562-EA809A6A21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4ECF82B-54A6-48A6-9056-D73946BD0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EF64E-1B8A-4574-B5C3-5DD3BFB8FDE5}" type="datetimeFigureOut">
              <a:rPr lang="ko-KR" altLang="en-US" smtClean="0"/>
              <a:t>2023-04-13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F8F11CE-8038-4ECA-A17D-924EADC8F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8B23646-EBB8-43CA-A3FA-2D5E7EC5E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FD38B-8B07-458D-9F9F-A6D76D3C45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7806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6F2249-C2C9-4D0A-B215-AC5651244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D6BD0D8-9F83-4DB5-A28C-22B86C35A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EF64E-1B8A-4574-B5C3-5DD3BFB8FDE5}" type="datetimeFigureOut">
              <a:rPr lang="ko-KR" altLang="en-US" smtClean="0"/>
              <a:t>2023-04-13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9A8B23F-EA02-4C8A-A609-97E517993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D7A6789-D99D-4F6A-AA58-5027A1F64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FD38B-8B07-458D-9F9F-A6D76D3C45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4991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2365803-BD3C-4007-BE6B-46B203F7F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EF64E-1B8A-4574-B5C3-5DD3BFB8FDE5}" type="datetimeFigureOut">
              <a:rPr lang="ko-KR" altLang="en-US" smtClean="0"/>
              <a:t>2023-04-13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A5EC063-F6FE-4672-944F-0F7586142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EC3D74D-26FD-4CBF-B892-7B9679907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FD38B-8B07-458D-9F9F-A6D76D3C45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0900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161DEA-18EB-44D3-AD31-A2C4958EA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B5356F-A648-480B-8092-4F0F158250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E553470-9E87-4596-A459-EAC6C516B9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8E0C48D-65F2-44BE-B39C-875BE826D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EF64E-1B8A-4574-B5C3-5DD3BFB8FDE5}" type="datetimeFigureOut">
              <a:rPr lang="ko-KR" altLang="en-US" smtClean="0"/>
              <a:t>2023-04-13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C709DB-B934-48E9-9EF7-8503593FD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BB455B2-AE72-461F-980A-EE3442E5B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FD38B-8B07-458D-9F9F-A6D76D3C45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4070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AC4549-BD49-4977-8457-2AF67AD21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2FE4AD0-5776-4772-82A0-431B2E4416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3BF4A7-EEDF-48F7-BD72-A149EAD662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F2A013F-303C-4F5B-88C2-8B0F5F87D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EF64E-1B8A-4574-B5C3-5DD3BFB8FDE5}" type="datetimeFigureOut">
              <a:rPr lang="ko-KR" altLang="en-US" smtClean="0"/>
              <a:t>2023-04-13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01B82D2-97E3-432E-B8B8-DE92F3AA4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BF24EA-42DE-4B0D-A540-FB309325C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FD38B-8B07-458D-9F9F-A6D76D3C45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5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8ABC031-4A6F-4105-85B2-54F8A0B5A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952045C-24D4-46B1-B0A4-151EFE50E3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64C478-6865-4721-98C0-744E36EE65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2EF64E-1B8A-4574-B5C3-5DD3BFB8FDE5}" type="datetimeFigureOut">
              <a:rPr lang="ko-KR" altLang="en-US" smtClean="0"/>
              <a:t>2023-04-13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FC0ED7-8A9C-4B8E-BF7F-C00B5363C4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7BABF5-AE36-4A49-83BD-54E5DE2D52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DFD38B-8B07-458D-9F9F-A6D76D3C45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7384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g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4BC397C-FF68-4539-8810-E26BBAA404FE}"/>
              </a:ext>
            </a:extLst>
          </p:cNvPr>
          <p:cNvSpPr txBox="1"/>
          <p:nvPr/>
        </p:nvSpPr>
        <p:spPr>
          <a:xfrm>
            <a:off x="2284806" y="4127165"/>
            <a:ext cx="76223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pc="300" dirty="0">
                <a:solidFill>
                  <a:srgbClr val="FFC000"/>
                </a:solidFill>
                <a:latin typeface="+mn-ea"/>
                <a:cs typeface="함초롬바탕" panose="02030604000101010101" pitchFamily="18" charset="-127"/>
              </a:rPr>
              <a:t>꿀벌 오소리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9F4CE50-D0F2-461C-9C2A-84DA1B6E5FB4}"/>
              </a:ext>
            </a:extLst>
          </p:cNvPr>
          <p:cNvSpPr/>
          <p:nvPr/>
        </p:nvSpPr>
        <p:spPr>
          <a:xfrm>
            <a:off x="-1" y="6419850"/>
            <a:ext cx="12192000" cy="434641"/>
          </a:xfrm>
          <a:prstGeom prst="rect">
            <a:avLst/>
          </a:prstGeom>
          <a:solidFill>
            <a:srgbClr val="FFD7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A7643F4-5CE6-479C-9B8A-D877117677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5810" y="2469815"/>
            <a:ext cx="3000375" cy="1657350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E95060F-1FCC-45CE-A6A8-D24335EC8DD8}"/>
              </a:ext>
            </a:extLst>
          </p:cNvPr>
          <p:cNvCxnSpPr>
            <a:cxnSpLocks/>
          </p:cNvCxnSpPr>
          <p:nvPr/>
        </p:nvCxnSpPr>
        <p:spPr>
          <a:xfrm>
            <a:off x="3764778" y="3986842"/>
            <a:ext cx="4467890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0C1A5D2-BB0E-4A90-9F83-F5B3701C0F75}"/>
              </a:ext>
            </a:extLst>
          </p:cNvPr>
          <p:cNvSpPr txBox="1"/>
          <p:nvPr/>
        </p:nvSpPr>
        <p:spPr>
          <a:xfrm>
            <a:off x="10544782" y="6510212"/>
            <a:ext cx="152724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b="1" spc="300" dirty="0">
                <a:solidFill>
                  <a:schemeClr val="bg1"/>
                </a:solidFill>
                <a:latin typeface="+mn-ea"/>
                <a:cs typeface="함초롬바탕" panose="02030604000101010101" pitchFamily="18" charset="-127"/>
              </a:rPr>
              <a:t>발표자 </a:t>
            </a:r>
            <a:r>
              <a:rPr lang="en-US" altLang="ko-KR" sz="1050" b="1" spc="300" dirty="0">
                <a:solidFill>
                  <a:schemeClr val="bg1"/>
                </a:solidFill>
                <a:latin typeface="+mn-ea"/>
                <a:cs typeface="함초롬바탕" panose="02030604000101010101" pitchFamily="18" charset="-127"/>
              </a:rPr>
              <a:t>:</a:t>
            </a:r>
            <a:r>
              <a:rPr lang="ko-KR" altLang="en-US" sz="1050" b="1" spc="300" dirty="0">
                <a:solidFill>
                  <a:schemeClr val="bg1"/>
                </a:solidFill>
                <a:latin typeface="+mn-ea"/>
                <a:cs typeface="함초롬바탕" panose="02030604000101010101" pitchFamily="18" charset="-127"/>
              </a:rPr>
              <a:t> 조윤수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CEFF4F2-AF89-4519-AB83-09FE5218EE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6765" y="3882884"/>
            <a:ext cx="644391" cy="644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2405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한쪽 모서리 5">
            <a:extLst>
              <a:ext uri="{FF2B5EF4-FFF2-40B4-BE49-F238E27FC236}">
                <a16:creationId xmlns:a16="http://schemas.microsoft.com/office/drawing/2014/main" id="{B30B7C2B-5717-6774-267A-D70673B638A6}"/>
              </a:ext>
            </a:extLst>
          </p:cNvPr>
          <p:cNvSpPr/>
          <p:nvPr/>
        </p:nvSpPr>
        <p:spPr>
          <a:xfrm>
            <a:off x="246888" y="237744"/>
            <a:ext cx="11945112" cy="6620256"/>
          </a:xfrm>
          <a:prstGeom prst="round1Rect">
            <a:avLst>
              <a:gd name="adj" fmla="val 5470"/>
            </a:avLst>
          </a:prstGeom>
          <a:solidFill>
            <a:schemeClr val="bg1"/>
          </a:solidFill>
          <a:ln>
            <a:noFill/>
          </a:ln>
          <a:effectLst>
            <a:outerShdw blurRad="177800" dist="38100" dir="13500000" algn="br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4000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Flow chart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1100" kern="0" dirty="0">
                <a:solidFill>
                  <a:prstClr val="white">
                    <a:lumMod val="75000"/>
                  </a:prstClr>
                </a:solidFill>
              </a:rPr>
              <a:t>Chapter 04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EFB37FF5-8D2A-F3C2-228E-8ADFFB5BA9B1}"/>
              </a:ext>
            </a:extLst>
          </p:cNvPr>
          <p:cNvGrpSpPr/>
          <p:nvPr/>
        </p:nvGrpSpPr>
        <p:grpSpPr>
          <a:xfrm>
            <a:off x="469900" y="313944"/>
            <a:ext cx="409956" cy="409956"/>
            <a:chOff x="469900" y="313944"/>
            <a:chExt cx="409956" cy="409956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E302B17C-A39D-9E8E-90DC-94909766DEEE}"/>
                </a:ext>
              </a:extLst>
            </p:cNvPr>
            <p:cNvSpPr/>
            <p:nvPr/>
          </p:nvSpPr>
          <p:spPr>
            <a:xfrm>
              <a:off x="469900" y="313944"/>
              <a:ext cx="409956" cy="409956"/>
            </a:xfrm>
            <a:prstGeom prst="ellips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9" name="Group 16">
              <a:extLst>
                <a:ext uri="{FF2B5EF4-FFF2-40B4-BE49-F238E27FC236}">
                  <a16:creationId xmlns:a16="http://schemas.microsoft.com/office/drawing/2014/main" id="{8184134A-535F-8D4B-38A5-BA45472DB5E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76153" y="405448"/>
              <a:ext cx="197451" cy="226949"/>
              <a:chOff x="1039" y="1681"/>
              <a:chExt cx="1071" cy="1231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10" name="Freeform 17">
                <a:extLst>
                  <a:ext uri="{FF2B5EF4-FFF2-40B4-BE49-F238E27FC236}">
                    <a16:creationId xmlns:a16="http://schemas.microsoft.com/office/drawing/2014/main" id="{07AED290-4F6B-DEBF-CAF0-E2A0D22AAAA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9" y="1681"/>
                <a:ext cx="1071" cy="1099"/>
              </a:xfrm>
              <a:custGeom>
                <a:avLst/>
                <a:gdLst>
                  <a:gd name="T0" fmla="*/ 3169 w 3212"/>
                  <a:gd name="T1" fmla="*/ 566 h 3298"/>
                  <a:gd name="T2" fmla="*/ 3035 w 3212"/>
                  <a:gd name="T3" fmla="*/ 475 h 3298"/>
                  <a:gd name="T4" fmla="*/ 2711 w 3212"/>
                  <a:gd name="T5" fmla="*/ 199 h 3298"/>
                  <a:gd name="T6" fmla="*/ 2384 w 3212"/>
                  <a:gd name="T7" fmla="*/ 19 h 3298"/>
                  <a:gd name="T8" fmla="*/ 2347 w 3212"/>
                  <a:gd name="T9" fmla="*/ 4 h 3298"/>
                  <a:gd name="T10" fmla="*/ 2278 w 3212"/>
                  <a:gd name="T11" fmla="*/ 47 h 3298"/>
                  <a:gd name="T12" fmla="*/ 2171 w 3212"/>
                  <a:gd name="T13" fmla="*/ 190 h 3298"/>
                  <a:gd name="T14" fmla="*/ 1698 w 3212"/>
                  <a:gd name="T15" fmla="*/ 610 h 3298"/>
                  <a:gd name="T16" fmla="*/ 716 w 3212"/>
                  <a:gd name="T17" fmla="*/ 1337 h 3298"/>
                  <a:gd name="T18" fmla="*/ 296 w 3212"/>
                  <a:gd name="T19" fmla="*/ 1713 h 3298"/>
                  <a:gd name="T20" fmla="*/ 59 w 3212"/>
                  <a:gd name="T21" fmla="*/ 2061 h 3298"/>
                  <a:gd name="T22" fmla="*/ 0 w 3212"/>
                  <a:gd name="T23" fmla="*/ 2479 h 3298"/>
                  <a:gd name="T24" fmla="*/ 29 w 3212"/>
                  <a:gd name="T25" fmla="*/ 2758 h 3298"/>
                  <a:gd name="T26" fmla="*/ 183 w 3212"/>
                  <a:gd name="T27" fmla="*/ 2915 h 3298"/>
                  <a:gd name="T28" fmla="*/ 615 w 3212"/>
                  <a:gd name="T29" fmla="*/ 3255 h 3298"/>
                  <a:gd name="T30" fmla="*/ 886 w 3212"/>
                  <a:gd name="T31" fmla="*/ 3291 h 3298"/>
                  <a:gd name="T32" fmla="*/ 1138 w 3212"/>
                  <a:gd name="T33" fmla="*/ 3171 h 3298"/>
                  <a:gd name="T34" fmla="*/ 1808 w 3212"/>
                  <a:gd name="T35" fmla="*/ 2600 h 3298"/>
                  <a:gd name="T36" fmla="*/ 2812 w 3212"/>
                  <a:gd name="T37" fmla="*/ 1724 h 3298"/>
                  <a:gd name="T38" fmla="*/ 3103 w 3212"/>
                  <a:gd name="T39" fmla="*/ 1438 h 3298"/>
                  <a:gd name="T40" fmla="*/ 3146 w 3212"/>
                  <a:gd name="T41" fmla="*/ 1401 h 3298"/>
                  <a:gd name="T42" fmla="*/ 3193 w 3212"/>
                  <a:gd name="T43" fmla="*/ 1183 h 3298"/>
                  <a:gd name="T44" fmla="*/ 3208 w 3212"/>
                  <a:gd name="T45" fmla="*/ 620 h 3298"/>
                  <a:gd name="T46" fmla="*/ 1001 w 3212"/>
                  <a:gd name="T47" fmla="*/ 3114 h 3298"/>
                  <a:gd name="T48" fmla="*/ 881 w 3212"/>
                  <a:gd name="T49" fmla="*/ 3066 h 3298"/>
                  <a:gd name="T50" fmla="*/ 844 w 3212"/>
                  <a:gd name="T51" fmla="*/ 2610 h 3298"/>
                  <a:gd name="T52" fmla="*/ 840 w 3212"/>
                  <a:gd name="T53" fmla="*/ 2398 h 3298"/>
                  <a:gd name="T54" fmla="*/ 401 w 3212"/>
                  <a:gd name="T55" fmla="*/ 2082 h 3298"/>
                  <a:gd name="T56" fmla="*/ 241 w 3212"/>
                  <a:gd name="T57" fmla="*/ 1969 h 3298"/>
                  <a:gd name="T58" fmla="*/ 752 w 3212"/>
                  <a:gd name="T59" fmla="*/ 2141 h 3298"/>
                  <a:gd name="T60" fmla="*/ 1034 w 3212"/>
                  <a:gd name="T61" fmla="*/ 2354 h 3298"/>
                  <a:gd name="T62" fmla="*/ 1418 w 3212"/>
                  <a:gd name="T63" fmla="*/ 2074 h 3298"/>
                  <a:gd name="T64" fmla="*/ 1624 w 3212"/>
                  <a:gd name="T65" fmla="*/ 1847 h 3298"/>
                  <a:gd name="T66" fmla="*/ 1420 w 3212"/>
                  <a:gd name="T67" fmla="*/ 1596 h 3298"/>
                  <a:gd name="T68" fmla="*/ 1082 w 3212"/>
                  <a:gd name="T69" fmla="*/ 1248 h 3298"/>
                  <a:gd name="T70" fmla="*/ 1614 w 3212"/>
                  <a:gd name="T71" fmla="*/ 825 h 3298"/>
                  <a:gd name="T72" fmla="*/ 2194 w 3212"/>
                  <a:gd name="T73" fmla="*/ 338 h 3298"/>
                  <a:gd name="T74" fmla="*/ 2374 w 3212"/>
                  <a:gd name="T75" fmla="*/ 118 h 3298"/>
                  <a:gd name="T76" fmla="*/ 2661 w 3212"/>
                  <a:gd name="T77" fmla="*/ 304 h 3298"/>
                  <a:gd name="T78" fmla="*/ 2993 w 3212"/>
                  <a:gd name="T79" fmla="*/ 603 h 3298"/>
                  <a:gd name="T80" fmla="*/ 2474 w 3212"/>
                  <a:gd name="T81" fmla="*/ 1257 h 3298"/>
                  <a:gd name="T82" fmla="*/ 1732 w 3212"/>
                  <a:gd name="T83" fmla="*/ 1951 h 3298"/>
                  <a:gd name="T84" fmla="*/ 1047 w 3212"/>
                  <a:gd name="T85" fmla="*/ 2462 h 3298"/>
                  <a:gd name="T86" fmla="*/ 1012 w 3212"/>
                  <a:gd name="T87" fmla="*/ 2472 h 3298"/>
                  <a:gd name="T88" fmla="*/ 3078 w 3212"/>
                  <a:gd name="T89" fmla="*/ 1147 h 3298"/>
                  <a:gd name="T90" fmla="*/ 3067 w 3212"/>
                  <a:gd name="T91" fmla="*/ 1301 h 3298"/>
                  <a:gd name="T92" fmla="*/ 3051 w 3212"/>
                  <a:gd name="T93" fmla="*/ 1343 h 3298"/>
                  <a:gd name="T94" fmla="*/ 3018 w 3212"/>
                  <a:gd name="T95" fmla="*/ 1366 h 3298"/>
                  <a:gd name="T96" fmla="*/ 2890 w 3212"/>
                  <a:gd name="T97" fmla="*/ 1493 h 3298"/>
                  <a:gd name="T98" fmla="*/ 1823 w 3212"/>
                  <a:gd name="T99" fmla="*/ 2434 h 3298"/>
                  <a:gd name="T100" fmla="*/ 1765 w 3212"/>
                  <a:gd name="T101" fmla="*/ 2231 h 3298"/>
                  <a:gd name="T102" fmla="*/ 1749 w 3212"/>
                  <a:gd name="T103" fmla="*/ 2105 h 3298"/>
                  <a:gd name="T104" fmla="*/ 2236 w 3212"/>
                  <a:gd name="T105" fmla="*/ 1651 h 3298"/>
                  <a:gd name="T106" fmla="*/ 3095 w 3212"/>
                  <a:gd name="T107" fmla="*/ 770 h 3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12" h="3298">
                    <a:moveTo>
                      <a:pt x="3208" y="620"/>
                    </a:moveTo>
                    <a:lnTo>
                      <a:pt x="3206" y="606"/>
                    </a:lnTo>
                    <a:lnTo>
                      <a:pt x="3192" y="581"/>
                    </a:lnTo>
                    <a:lnTo>
                      <a:pt x="3169" y="566"/>
                    </a:lnTo>
                    <a:lnTo>
                      <a:pt x="3143" y="561"/>
                    </a:lnTo>
                    <a:lnTo>
                      <a:pt x="3130" y="564"/>
                    </a:lnTo>
                    <a:lnTo>
                      <a:pt x="3101" y="533"/>
                    </a:lnTo>
                    <a:lnTo>
                      <a:pt x="3035" y="475"/>
                    </a:lnTo>
                    <a:lnTo>
                      <a:pt x="3003" y="448"/>
                    </a:lnTo>
                    <a:lnTo>
                      <a:pt x="2931" y="383"/>
                    </a:lnTo>
                    <a:lnTo>
                      <a:pt x="2786" y="258"/>
                    </a:lnTo>
                    <a:lnTo>
                      <a:pt x="2711" y="199"/>
                    </a:lnTo>
                    <a:lnTo>
                      <a:pt x="2651" y="148"/>
                    </a:lnTo>
                    <a:lnTo>
                      <a:pt x="2507" y="53"/>
                    </a:lnTo>
                    <a:lnTo>
                      <a:pt x="2432" y="24"/>
                    </a:lnTo>
                    <a:lnTo>
                      <a:pt x="2384" y="19"/>
                    </a:lnTo>
                    <a:lnTo>
                      <a:pt x="2363" y="20"/>
                    </a:lnTo>
                    <a:lnTo>
                      <a:pt x="2361" y="17"/>
                    </a:lnTo>
                    <a:lnTo>
                      <a:pt x="2358" y="14"/>
                    </a:lnTo>
                    <a:lnTo>
                      <a:pt x="2347" y="4"/>
                    </a:lnTo>
                    <a:lnTo>
                      <a:pt x="2320" y="0"/>
                    </a:lnTo>
                    <a:lnTo>
                      <a:pt x="2294" y="10"/>
                    </a:lnTo>
                    <a:lnTo>
                      <a:pt x="2278" y="32"/>
                    </a:lnTo>
                    <a:lnTo>
                      <a:pt x="2278" y="47"/>
                    </a:lnTo>
                    <a:lnTo>
                      <a:pt x="2276" y="62"/>
                    </a:lnTo>
                    <a:lnTo>
                      <a:pt x="2253" y="102"/>
                    </a:lnTo>
                    <a:lnTo>
                      <a:pt x="2199" y="163"/>
                    </a:lnTo>
                    <a:lnTo>
                      <a:pt x="2171" y="190"/>
                    </a:lnTo>
                    <a:lnTo>
                      <a:pt x="2102" y="260"/>
                    </a:lnTo>
                    <a:lnTo>
                      <a:pt x="1952" y="394"/>
                    </a:lnTo>
                    <a:lnTo>
                      <a:pt x="1878" y="459"/>
                    </a:lnTo>
                    <a:lnTo>
                      <a:pt x="1698" y="610"/>
                    </a:lnTo>
                    <a:lnTo>
                      <a:pt x="1326" y="897"/>
                    </a:lnTo>
                    <a:lnTo>
                      <a:pt x="1138" y="1036"/>
                    </a:lnTo>
                    <a:lnTo>
                      <a:pt x="969" y="1157"/>
                    </a:lnTo>
                    <a:lnTo>
                      <a:pt x="716" y="1337"/>
                    </a:lnTo>
                    <a:lnTo>
                      <a:pt x="553" y="1467"/>
                    </a:lnTo>
                    <a:lnTo>
                      <a:pt x="475" y="1536"/>
                    </a:lnTo>
                    <a:lnTo>
                      <a:pt x="415" y="1592"/>
                    </a:lnTo>
                    <a:lnTo>
                      <a:pt x="296" y="1713"/>
                    </a:lnTo>
                    <a:lnTo>
                      <a:pt x="186" y="1845"/>
                    </a:lnTo>
                    <a:lnTo>
                      <a:pt x="117" y="1951"/>
                    </a:lnTo>
                    <a:lnTo>
                      <a:pt x="77" y="2024"/>
                    </a:lnTo>
                    <a:lnTo>
                      <a:pt x="59" y="2061"/>
                    </a:lnTo>
                    <a:lnTo>
                      <a:pt x="44" y="2100"/>
                    </a:lnTo>
                    <a:lnTo>
                      <a:pt x="21" y="2181"/>
                    </a:lnTo>
                    <a:lnTo>
                      <a:pt x="2" y="2306"/>
                    </a:lnTo>
                    <a:lnTo>
                      <a:pt x="0" y="2479"/>
                    </a:lnTo>
                    <a:lnTo>
                      <a:pt x="12" y="2650"/>
                    </a:lnTo>
                    <a:lnTo>
                      <a:pt x="18" y="2732"/>
                    </a:lnTo>
                    <a:lnTo>
                      <a:pt x="19" y="2742"/>
                    </a:lnTo>
                    <a:lnTo>
                      <a:pt x="29" y="2758"/>
                    </a:lnTo>
                    <a:lnTo>
                      <a:pt x="49" y="2771"/>
                    </a:lnTo>
                    <a:lnTo>
                      <a:pt x="67" y="2770"/>
                    </a:lnTo>
                    <a:lnTo>
                      <a:pt x="101" y="2817"/>
                    </a:lnTo>
                    <a:lnTo>
                      <a:pt x="183" y="2915"/>
                    </a:lnTo>
                    <a:lnTo>
                      <a:pt x="278" y="3016"/>
                    </a:lnTo>
                    <a:lnTo>
                      <a:pt x="383" y="3109"/>
                    </a:lnTo>
                    <a:lnTo>
                      <a:pt x="497" y="3193"/>
                    </a:lnTo>
                    <a:lnTo>
                      <a:pt x="615" y="3255"/>
                    </a:lnTo>
                    <a:lnTo>
                      <a:pt x="704" y="3285"/>
                    </a:lnTo>
                    <a:lnTo>
                      <a:pt x="765" y="3297"/>
                    </a:lnTo>
                    <a:lnTo>
                      <a:pt x="825" y="3298"/>
                    </a:lnTo>
                    <a:lnTo>
                      <a:pt x="886" y="3291"/>
                    </a:lnTo>
                    <a:lnTo>
                      <a:pt x="916" y="3282"/>
                    </a:lnTo>
                    <a:lnTo>
                      <a:pt x="955" y="3271"/>
                    </a:lnTo>
                    <a:lnTo>
                      <a:pt x="1030" y="3236"/>
                    </a:lnTo>
                    <a:lnTo>
                      <a:pt x="1138" y="3171"/>
                    </a:lnTo>
                    <a:lnTo>
                      <a:pt x="1342" y="3009"/>
                    </a:lnTo>
                    <a:lnTo>
                      <a:pt x="1463" y="2899"/>
                    </a:lnTo>
                    <a:lnTo>
                      <a:pt x="1634" y="2748"/>
                    </a:lnTo>
                    <a:lnTo>
                      <a:pt x="1808" y="2600"/>
                    </a:lnTo>
                    <a:lnTo>
                      <a:pt x="2017" y="2424"/>
                    </a:lnTo>
                    <a:lnTo>
                      <a:pt x="2429" y="2066"/>
                    </a:lnTo>
                    <a:lnTo>
                      <a:pt x="2633" y="1884"/>
                    </a:lnTo>
                    <a:lnTo>
                      <a:pt x="2812" y="1724"/>
                    </a:lnTo>
                    <a:lnTo>
                      <a:pt x="2987" y="1560"/>
                    </a:lnTo>
                    <a:lnTo>
                      <a:pt x="3021" y="1530"/>
                    </a:lnTo>
                    <a:lnTo>
                      <a:pt x="3075" y="1478"/>
                    </a:lnTo>
                    <a:lnTo>
                      <a:pt x="3103" y="1438"/>
                    </a:lnTo>
                    <a:lnTo>
                      <a:pt x="3111" y="1416"/>
                    </a:lnTo>
                    <a:lnTo>
                      <a:pt x="3124" y="1415"/>
                    </a:lnTo>
                    <a:lnTo>
                      <a:pt x="3134" y="1409"/>
                    </a:lnTo>
                    <a:lnTo>
                      <a:pt x="3146" y="1401"/>
                    </a:lnTo>
                    <a:lnTo>
                      <a:pt x="3163" y="1378"/>
                    </a:lnTo>
                    <a:lnTo>
                      <a:pt x="3180" y="1337"/>
                    </a:lnTo>
                    <a:lnTo>
                      <a:pt x="3192" y="1241"/>
                    </a:lnTo>
                    <a:lnTo>
                      <a:pt x="3193" y="1183"/>
                    </a:lnTo>
                    <a:lnTo>
                      <a:pt x="3202" y="1042"/>
                    </a:lnTo>
                    <a:lnTo>
                      <a:pt x="3212" y="832"/>
                    </a:lnTo>
                    <a:lnTo>
                      <a:pt x="3212" y="691"/>
                    </a:lnTo>
                    <a:lnTo>
                      <a:pt x="3208" y="620"/>
                    </a:lnTo>
                    <a:close/>
                    <a:moveTo>
                      <a:pt x="1004" y="2495"/>
                    </a:moveTo>
                    <a:lnTo>
                      <a:pt x="998" y="2649"/>
                    </a:lnTo>
                    <a:lnTo>
                      <a:pt x="999" y="2958"/>
                    </a:lnTo>
                    <a:lnTo>
                      <a:pt x="1001" y="3114"/>
                    </a:lnTo>
                    <a:lnTo>
                      <a:pt x="942" y="3145"/>
                    </a:lnTo>
                    <a:lnTo>
                      <a:pt x="880" y="3170"/>
                    </a:lnTo>
                    <a:lnTo>
                      <a:pt x="884" y="3137"/>
                    </a:lnTo>
                    <a:lnTo>
                      <a:pt x="881" y="3066"/>
                    </a:lnTo>
                    <a:lnTo>
                      <a:pt x="868" y="2961"/>
                    </a:lnTo>
                    <a:lnTo>
                      <a:pt x="860" y="2895"/>
                    </a:lnTo>
                    <a:lnTo>
                      <a:pt x="850" y="2780"/>
                    </a:lnTo>
                    <a:lnTo>
                      <a:pt x="844" y="2610"/>
                    </a:lnTo>
                    <a:lnTo>
                      <a:pt x="850" y="2495"/>
                    </a:lnTo>
                    <a:lnTo>
                      <a:pt x="857" y="2439"/>
                    </a:lnTo>
                    <a:lnTo>
                      <a:pt x="856" y="2424"/>
                    </a:lnTo>
                    <a:lnTo>
                      <a:pt x="840" y="2398"/>
                    </a:lnTo>
                    <a:lnTo>
                      <a:pt x="828" y="2390"/>
                    </a:lnTo>
                    <a:lnTo>
                      <a:pt x="717" y="2318"/>
                    </a:lnTo>
                    <a:lnTo>
                      <a:pt x="506" y="2162"/>
                    </a:lnTo>
                    <a:lnTo>
                      <a:pt x="401" y="2082"/>
                    </a:lnTo>
                    <a:lnTo>
                      <a:pt x="382" y="2064"/>
                    </a:lnTo>
                    <a:lnTo>
                      <a:pt x="314" y="2010"/>
                    </a:lnTo>
                    <a:lnTo>
                      <a:pt x="264" y="1978"/>
                    </a:lnTo>
                    <a:lnTo>
                      <a:pt x="241" y="1969"/>
                    </a:lnTo>
                    <a:lnTo>
                      <a:pt x="294" y="1899"/>
                    </a:lnTo>
                    <a:lnTo>
                      <a:pt x="350" y="1830"/>
                    </a:lnTo>
                    <a:lnTo>
                      <a:pt x="510" y="1955"/>
                    </a:lnTo>
                    <a:lnTo>
                      <a:pt x="752" y="2141"/>
                    </a:lnTo>
                    <a:lnTo>
                      <a:pt x="909" y="2270"/>
                    </a:lnTo>
                    <a:lnTo>
                      <a:pt x="985" y="2338"/>
                    </a:lnTo>
                    <a:lnTo>
                      <a:pt x="999" y="2349"/>
                    </a:lnTo>
                    <a:lnTo>
                      <a:pt x="1034" y="2354"/>
                    </a:lnTo>
                    <a:lnTo>
                      <a:pt x="1053" y="2346"/>
                    </a:lnTo>
                    <a:lnTo>
                      <a:pt x="1132" y="2302"/>
                    </a:lnTo>
                    <a:lnTo>
                      <a:pt x="1280" y="2195"/>
                    </a:lnTo>
                    <a:lnTo>
                      <a:pt x="1418" y="2074"/>
                    </a:lnTo>
                    <a:lnTo>
                      <a:pt x="1548" y="1943"/>
                    </a:lnTo>
                    <a:lnTo>
                      <a:pt x="1610" y="1877"/>
                    </a:lnTo>
                    <a:lnTo>
                      <a:pt x="1617" y="1868"/>
                    </a:lnTo>
                    <a:lnTo>
                      <a:pt x="1624" y="1847"/>
                    </a:lnTo>
                    <a:lnTo>
                      <a:pt x="1626" y="1827"/>
                    </a:lnTo>
                    <a:lnTo>
                      <a:pt x="1617" y="1807"/>
                    </a:lnTo>
                    <a:lnTo>
                      <a:pt x="1610" y="1796"/>
                    </a:lnTo>
                    <a:lnTo>
                      <a:pt x="1420" y="1596"/>
                    </a:lnTo>
                    <a:lnTo>
                      <a:pt x="1231" y="1395"/>
                    </a:lnTo>
                    <a:lnTo>
                      <a:pt x="1201" y="1360"/>
                    </a:lnTo>
                    <a:lnTo>
                      <a:pt x="1132" y="1288"/>
                    </a:lnTo>
                    <a:lnTo>
                      <a:pt x="1082" y="1248"/>
                    </a:lnTo>
                    <a:lnTo>
                      <a:pt x="1056" y="1235"/>
                    </a:lnTo>
                    <a:lnTo>
                      <a:pt x="1244" y="1103"/>
                    </a:lnTo>
                    <a:lnTo>
                      <a:pt x="1430" y="964"/>
                    </a:lnTo>
                    <a:lnTo>
                      <a:pt x="1614" y="825"/>
                    </a:lnTo>
                    <a:lnTo>
                      <a:pt x="1885" y="607"/>
                    </a:lnTo>
                    <a:lnTo>
                      <a:pt x="2060" y="458"/>
                    </a:lnTo>
                    <a:lnTo>
                      <a:pt x="2145" y="380"/>
                    </a:lnTo>
                    <a:lnTo>
                      <a:pt x="2194" y="338"/>
                    </a:lnTo>
                    <a:lnTo>
                      <a:pt x="2299" y="235"/>
                    </a:lnTo>
                    <a:lnTo>
                      <a:pt x="2344" y="177"/>
                    </a:lnTo>
                    <a:lnTo>
                      <a:pt x="2367" y="138"/>
                    </a:lnTo>
                    <a:lnTo>
                      <a:pt x="2374" y="118"/>
                    </a:lnTo>
                    <a:lnTo>
                      <a:pt x="2422" y="140"/>
                    </a:lnTo>
                    <a:lnTo>
                      <a:pt x="2466" y="163"/>
                    </a:lnTo>
                    <a:lnTo>
                      <a:pt x="2534" y="206"/>
                    </a:lnTo>
                    <a:lnTo>
                      <a:pt x="2661" y="304"/>
                    </a:lnTo>
                    <a:lnTo>
                      <a:pt x="2721" y="354"/>
                    </a:lnTo>
                    <a:lnTo>
                      <a:pt x="2833" y="453"/>
                    </a:lnTo>
                    <a:lnTo>
                      <a:pt x="2944" y="554"/>
                    </a:lnTo>
                    <a:lnTo>
                      <a:pt x="2993" y="603"/>
                    </a:lnTo>
                    <a:lnTo>
                      <a:pt x="3048" y="646"/>
                    </a:lnTo>
                    <a:lnTo>
                      <a:pt x="2937" y="771"/>
                    </a:lnTo>
                    <a:lnTo>
                      <a:pt x="2708" y="1016"/>
                    </a:lnTo>
                    <a:lnTo>
                      <a:pt x="2474" y="1257"/>
                    </a:lnTo>
                    <a:lnTo>
                      <a:pt x="2233" y="1490"/>
                    </a:lnTo>
                    <a:lnTo>
                      <a:pt x="2112" y="1605"/>
                    </a:lnTo>
                    <a:lnTo>
                      <a:pt x="1987" y="1720"/>
                    </a:lnTo>
                    <a:lnTo>
                      <a:pt x="1732" y="1951"/>
                    </a:lnTo>
                    <a:lnTo>
                      <a:pt x="1467" y="2169"/>
                    </a:lnTo>
                    <a:lnTo>
                      <a:pt x="1261" y="2322"/>
                    </a:lnTo>
                    <a:lnTo>
                      <a:pt x="1120" y="2417"/>
                    </a:lnTo>
                    <a:lnTo>
                      <a:pt x="1047" y="2462"/>
                    </a:lnTo>
                    <a:lnTo>
                      <a:pt x="1047" y="2462"/>
                    </a:lnTo>
                    <a:lnTo>
                      <a:pt x="1047" y="2463"/>
                    </a:lnTo>
                    <a:lnTo>
                      <a:pt x="1033" y="2460"/>
                    </a:lnTo>
                    <a:lnTo>
                      <a:pt x="1012" y="2472"/>
                    </a:lnTo>
                    <a:lnTo>
                      <a:pt x="1005" y="2485"/>
                    </a:lnTo>
                    <a:lnTo>
                      <a:pt x="1004" y="2495"/>
                    </a:lnTo>
                    <a:close/>
                    <a:moveTo>
                      <a:pt x="3082" y="1081"/>
                    </a:moveTo>
                    <a:lnTo>
                      <a:pt x="3078" y="1147"/>
                    </a:lnTo>
                    <a:lnTo>
                      <a:pt x="3074" y="1213"/>
                    </a:lnTo>
                    <a:lnTo>
                      <a:pt x="3072" y="1247"/>
                    </a:lnTo>
                    <a:lnTo>
                      <a:pt x="3069" y="1280"/>
                    </a:lnTo>
                    <a:lnTo>
                      <a:pt x="3067" y="1301"/>
                    </a:lnTo>
                    <a:lnTo>
                      <a:pt x="3065" y="1316"/>
                    </a:lnTo>
                    <a:lnTo>
                      <a:pt x="3059" y="1320"/>
                    </a:lnTo>
                    <a:lnTo>
                      <a:pt x="3052" y="1334"/>
                    </a:lnTo>
                    <a:lnTo>
                      <a:pt x="3051" y="1343"/>
                    </a:lnTo>
                    <a:lnTo>
                      <a:pt x="3038" y="1349"/>
                    </a:lnTo>
                    <a:lnTo>
                      <a:pt x="3018" y="1372"/>
                    </a:lnTo>
                    <a:lnTo>
                      <a:pt x="3016" y="1389"/>
                    </a:lnTo>
                    <a:lnTo>
                      <a:pt x="3018" y="1366"/>
                    </a:lnTo>
                    <a:lnTo>
                      <a:pt x="3010" y="1369"/>
                    </a:lnTo>
                    <a:lnTo>
                      <a:pt x="2990" y="1393"/>
                    </a:lnTo>
                    <a:lnTo>
                      <a:pt x="2941" y="1444"/>
                    </a:lnTo>
                    <a:lnTo>
                      <a:pt x="2890" y="1493"/>
                    </a:lnTo>
                    <a:lnTo>
                      <a:pt x="2734" y="1637"/>
                    </a:lnTo>
                    <a:lnTo>
                      <a:pt x="2574" y="1779"/>
                    </a:lnTo>
                    <a:lnTo>
                      <a:pt x="2201" y="2110"/>
                    </a:lnTo>
                    <a:lnTo>
                      <a:pt x="1823" y="2434"/>
                    </a:lnTo>
                    <a:lnTo>
                      <a:pt x="1804" y="2451"/>
                    </a:lnTo>
                    <a:lnTo>
                      <a:pt x="1785" y="2467"/>
                    </a:lnTo>
                    <a:lnTo>
                      <a:pt x="1778" y="2349"/>
                    </a:lnTo>
                    <a:lnTo>
                      <a:pt x="1765" y="2231"/>
                    </a:lnTo>
                    <a:lnTo>
                      <a:pt x="1764" y="2181"/>
                    </a:lnTo>
                    <a:lnTo>
                      <a:pt x="1765" y="2130"/>
                    </a:lnTo>
                    <a:lnTo>
                      <a:pt x="1764" y="2118"/>
                    </a:lnTo>
                    <a:lnTo>
                      <a:pt x="1749" y="2105"/>
                    </a:lnTo>
                    <a:lnTo>
                      <a:pt x="1739" y="2103"/>
                    </a:lnTo>
                    <a:lnTo>
                      <a:pt x="1927" y="1936"/>
                    </a:lnTo>
                    <a:lnTo>
                      <a:pt x="2106" y="1769"/>
                    </a:lnTo>
                    <a:lnTo>
                      <a:pt x="2236" y="1651"/>
                    </a:lnTo>
                    <a:lnTo>
                      <a:pt x="2489" y="1406"/>
                    </a:lnTo>
                    <a:lnTo>
                      <a:pt x="2737" y="1157"/>
                    </a:lnTo>
                    <a:lnTo>
                      <a:pt x="2977" y="901"/>
                    </a:lnTo>
                    <a:lnTo>
                      <a:pt x="3095" y="770"/>
                    </a:lnTo>
                    <a:lnTo>
                      <a:pt x="3093" y="926"/>
                    </a:lnTo>
                    <a:lnTo>
                      <a:pt x="3082" y="1081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Freeform 18">
                <a:extLst>
                  <a:ext uri="{FF2B5EF4-FFF2-40B4-BE49-F238E27FC236}">
                    <a16:creationId xmlns:a16="http://schemas.microsoft.com/office/drawing/2014/main" id="{E783CC70-2365-3312-EC01-44580EF5B9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8" y="2746"/>
                <a:ext cx="212" cy="132"/>
              </a:xfrm>
              <a:custGeom>
                <a:avLst/>
                <a:gdLst>
                  <a:gd name="T0" fmla="*/ 544 w 635"/>
                  <a:gd name="T1" fmla="*/ 0 h 398"/>
                  <a:gd name="T2" fmla="*/ 504 w 635"/>
                  <a:gd name="T3" fmla="*/ 18 h 398"/>
                  <a:gd name="T4" fmla="*/ 496 w 635"/>
                  <a:gd name="T5" fmla="*/ 52 h 398"/>
                  <a:gd name="T6" fmla="*/ 530 w 635"/>
                  <a:gd name="T7" fmla="*/ 177 h 398"/>
                  <a:gd name="T8" fmla="*/ 515 w 635"/>
                  <a:gd name="T9" fmla="*/ 226 h 398"/>
                  <a:gd name="T10" fmla="*/ 478 w 635"/>
                  <a:gd name="T11" fmla="*/ 262 h 398"/>
                  <a:gd name="T12" fmla="*/ 403 w 635"/>
                  <a:gd name="T13" fmla="*/ 291 h 398"/>
                  <a:gd name="T14" fmla="*/ 352 w 635"/>
                  <a:gd name="T15" fmla="*/ 272 h 398"/>
                  <a:gd name="T16" fmla="*/ 332 w 635"/>
                  <a:gd name="T17" fmla="*/ 226 h 398"/>
                  <a:gd name="T18" fmla="*/ 331 w 635"/>
                  <a:gd name="T19" fmla="*/ 198 h 398"/>
                  <a:gd name="T20" fmla="*/ 303 w 635"/>
                  <a:gd name="T21" fmla="*/ 164 h 398"/>
                  <a:gd name="T22" fmla="*/ 246 w 635"/>
                  <a:gd name="T23" fmla="*/ 180 h 398"/>
                  <a:gd name="T24" fmla="*/ 236 w 635"/>
                  <a:gd name="T25" fmla="*/ 209 h 398"/>
                  <a:gd name="T26" fmla="*/ 220 w 635"/>
                  <a:gd name="T27" fmla="*/ 268 h 398"/>
                  <a:gd name="T28" fmla="*/ 160 w 635"/>
                  <a:gd name="T29" fmla="*/ 310 h 398"/>
                  <a:gd name="T30" fmla="*/ 122 w 635"/>
                  <a:gd name="T31" fmla="*/ 304 h 398"/>
                  <a:gd name="T32" fmla="*/ 83 w 635"/>
                  <a:gd name="T33" fmla="*/ 270 h 398"/>
                  <a:gd name="T34" fmla="*/ 83 w 635"/>
                  <a:gd name="T35" fmla="*/ 182 h 398"/>
                  <a:gd name="T36" fmla="*/ 90 w 635"/>
                  <a:gd name="T37" fmla="*/ 149 h 398"/>
                  <a:gd name="T38" fmla="*/ 62 w 635"/>
                  <a:gd name="T39" fmla="*/ 126 h 398"/>
                  <a:gd name="T40" fmla="*/ 34 w 635"/>
                  <a:gd name="T41" fmla="*/ 139 h 398"/>
                  <a:gd name="T42" fmla="*/ 7 w 635"/>
                  <a:gd name="T43" fmla="*/ 193 h 398"/>
                  <a:gd name="T44" fmla="*/ 3 w 635"/>
                  <a:gd name="T45" fmla="*/ 268 h 398"/>
                  <a:gd name="T46" fmla="*/ 31 w 635"/>
                  <a:gd name="T47" fmla="*/ 336 h 398"/>
                  <a:gd name="T48" fmla="*/ 93 w 635"/>
                  <a:gd name="T49" fmla="*/ 383 h 398"/>
                  <a:gd name="T50" fmla="*/ 139 w 635"/>
                  <a:gd name="T51" fmla="*/ 398 h 398"/>
                  <a:gd name="T52" fmla="*/ 229 w 635"/>
                  <a:gd name="T53" fmla="*/ 383 h 398"/>
                  <a:gd name="T54" fmla="*/ 279 w 635"/>
                  <a:gd name="T55" fmla="*/ 339 h 398"/>
                  <a:gd name="T56" fmla="*/ 350 w 635"/>
                  <a:gd name="T57" fmla="*/ 379 h 398"/>
                  <a:gd name="T58" fmla="*/ 470 w 635"/>
                  <a:gd name="T59" fmla="*/ 375 h 398"/>
                  <a:gd name="T60" fmla="*/ 527 w 635"/>
                  <a:gd name="T61" fmla="*/ 350 h 398"/>
                  <a:gd name="T62" fmla="*/ 600 w 635"/>
                  <a:gd name="T63" fmla="*/ 271 h 398"/>
                  <a:gd name="T64" fmla="*/ 635 w 635"/>
                  <a:gd name="T65" fmla="*/ 166 h 398"/>
                  <a:gd name="T66" fmla="*/ 614 w 635"/>
                  <a:gd name="T67" fmla="*/ 64 h 398"/>
                  <a:gd name="T68" fmla="*/ 555 w 635"/>
                  <a:gd name="T69" fmla="*/ 6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35" h="398">
                    <a:moveTo>
                      <a:pt x="555" y="6"/>
                    </a:moveTo>
                    <a:lnTo>
                      <a:pt x="544" y="0"/>
                    </a:lnTo>
                    <a:lnTo>
                      <a:pt x="521" y="3"/>
                    </a:lnTo>
                    <a:lnTo>
                      <a:pt x="504" y="18"/>
                    </a:lnTo>
                    <a:lnTo>
                      <a:pt x="495" y="39"/>
                    </a:lnTo>
                    <a:lnTo>
                      <a:pt x="496" y="52"/>
                    </a:lnTo>
                    <a:lnTo>
                      <a:pt x="514" y="113"/>
                    </a:lnTo>
                    <a:lnTo>
                      <a:pt x="530" y="177"/>
                    </a:lnTo>
                    <a:lnTo>
                      <a:pt x="527" y="202"/>
                    </a:lnTo>
                    <a:lnTo>
                      <a:pt x="515" y="226"/>
                    </a:lnTo>
                    <a:lnTo>
                      <a:pt x="494" y="251"/>
                    </a:lnTo>
                    <a:lnTo>
                      <a:pt x="478" y="262"/>
                    </a:lnTo>
                    <a:lnTo>
                      <a:pt x="453" y="278"/>
                    </a:lnTo>
                    <a:lnTo>
                      <a:pt x="403" y="291"/>
                    </a:lnTo>
                    <a:lnTo>
                      <a:pt x="370" y="284"/>
                    </a:lnTo>
                    <a:lnTo>
                      <a:pt x="352" y="272"/>
                    </a:lnTo>
                    <a:lnTo>
                      <a:pt x="339" y="252"/>
                    </a:lnTo>
                    <a:lnTo>
                      <a:pt x="332" y="226"/>
                    </a:lnTo>
                    <a:lnTo>
                      <a:pt x="332" y="209"/>
                    </a:lnTo>
                    <a:lnTo>
                      <a:pt x="331" y="198"/>
                    </a:lnTo>
                    <a:lnTo>
                      <a:pt x="324" y="180"/>
                    </a:lnTo>
                    <a:lnTo>
                      <a:pt x="303" y="164"/>
                    </a:lnTo>
                    <a:lnTo>
                      <a:pt x="268" y="164"/>
                    </a:lnTo>
                    <a:lnTo>
                      <a:pt x="246" y="180"/>
                    </a:lnTo>
                    <a:lnTo>
                      <a:pt x="237" y="198"/>
                    </a:lnTo>
                    <a:lnTo>
                      <a:pt x="236" y="209"/>
                    </a:lnTo>
                    <a:lnTo>
                      <a:pt x="233" y="231"/>
                    </a:lnTo>
                    <a:lnTo>
                      <a:pt x="220" y="268"/>
                    </a:lnTo>
                    <a:lnTo>
                      <a:pt x="196" y="297"/>
                    </a:lnTo>
                    <a:lnTo>
                      <a:pt x="160" y="310"/>
                    </a:lnTo>
                    <a:lnTo>
                      <a:pt x="137" y="307"/>
                    </a:lnTo>
                    <a:lnTo>
                      <a:pt x="122" y="304"/>
                    </a:lnTo>
                    <a:lnTo>
                      <a:pt x="102" y="294"/>
                    </a:lnTo>
                    <a:lnTo>
                      <a:pt x="83" y="270"/>
                    </a:lnTo>
                    <a:lnTo>
                      <a:pt x="76" y="228"/>
                    </a:lnTo>
                    <a:lnTo>
                      <a:pt x="83" y="182"/>
                    </a:lnTo>
                    <a:lnTo>
                      <a:pt x="88" y="162"/>
                    </a:lnTo>
                    <a:lnTo>
                      <a:pt x="90" y="149"/>
                    </a:lnTo>
                    <a:lnTo>
                      <a:pt x="80" y="131"/>
                    </a:lnTo>
                    <a:lnTo>
                      <a:pt x="62" y="126"/>
                    </a:lnTo>
                    <a:lnTo>
                      <a:pt x="43" y="130"/>
                    </a:lnTo>
                    <a:lnTo>
                      <a:pt x="34" y="139"/>
                    </a:lnTo>
                    <a:lnTo>
                      <a:pt x="23" y="157"/>
                    </a:lnTo>
                    <a:lnTo>
                      <a:pt x="7" y="193"/>
                    </a:lnTo>
                    <a:lnTo>
                      <a:pt x="0" y="232"/>
                    </a:lnTo>
                    <a:lnTo>
                      <a:pt x="3" y="268"/>
                    </a:lnTo>
                    <a:lnTo>
                      <a:pt x="13" y="304"/>
                    </a:lnTo>
                    <a:lnTo>
                      <a:pt x="31" y="336"/>
                    </a:lnTo>
                    <a:lnTo>
                      <a:pt x="59" y="362"/>
                    </a:lnTo>
                    <a:lnTo>
                      <a:pt x="93" y="383"/>
                    </a:lnTo>
                    <a:lnTo>
                      <a:pt x="113" y="390"/>
                    </a:lnTo>
                    <a:lnTo>
                      <a:pt x="139" y="398"/>
                    </a:lnTo>
                    <a:lnTo>
                      <a:pt x="187" y="398"/>
                    </a:lnTo>
                    <a:lnTo>
                      <a:pt x="229" y="383"/>
                    </a:lnTo>
                    <a:lnTo>
                      <a:pt x="265" y="356"/>
                    </a:lnTo>
                    <a:lnTo>
                      <a:pt x="279" y="339"/>
                    </a:lnTo>
                    <a:lnTo>
                      <a:pt x="299" y="356"/>
                    </a:lnTo>
                    <a:lnTo>
                      <a:pt x="350" y="379"/>
                    </a:lnTo>
                    <a:lnTo>
                      <a:pt x="409" y="386"/>
                    </a:lnTo>
                    <a:lnTo>
                      <a:pt x="470" y="375"/>
                    </a:lnTo>
                    <a:lnTo>
                      <a:pt x="502" y="362"/>
                    </a:lnTo>
                    <a:lnTo>
                      <a:pt x="527" y="350"/>
                    </a:lnTo>
                    <a:lnTo>
                      <a:pt x="567" y="316"/>
                    </a:lnTo>
                    <a:lnTo>
                      <a:pt x="600" y="271"/>
                    </a:lnTo>
                    <a:lnTo>
                      <a:pt x="623" y="221"/>
                    </a:lnTo>
                    <a:lnTo>
                      <a:pt x="635" y="166"/>
                    </a:lnTo>
                    <a:lnTo>
                      <a:pt x="632" y="113"/>
                    </a:lnTo>
                    <a:lnTo>
                      <a:pt x="614" y="64"/>
                    </a:lnTo>
                    <a:lnTo>
                      <a:pt x="581" y="23"/>
                    </a:lnTo>
                    <a:lnTo>
                      <a:pt x="555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Freeform 19">
                <a:extLst>
                  <a:ext uri="{FF2B5EF4-FFF2-40B4-BE49-F238E27FC236}">
                    <a16:creationId xmlns:a16="http://schemas.microsoft.com/office/drawing/2014/main" id="{CB66A5FC-576E-3ACD-3449-6A70A93E9A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5" y="2515"/>
                <a:ext cx="176" cy="179"/>
              </a:xfrm>
              <a:custGeom>
                <a:avLst/>
                <a:gdLst>
                  <a:gd name="T0" fmla="*/ 301 w 528"/>
                  <a:gd name="T1" fmla="*/ 1 h 538"/>
                  <a:gd name="T2" fmla="*/ 268 w 528"/>
                  <a:gd name="T3" fmla="*/ 27 h 538"/>
                  <a:gd name="T4" fmla="*/ 273 w 528"/>
                  <a:gd name="T5" fmla="*/ 82 h 538"/>
                  <a:gd name="T6" fmla="*/ 298 w 528"/>
                  <a:gd name="T7" fmla="*/ 95 h 538"/>
                  <a:gd name="T8" fmla="*/ 373 w 528"/>
                  <a:gd name="T9" fmla="*/ 112 h 538"/>
                  <a:gd name="T10" fmla="*/ 419 w 528"/>
                  <a:gd name="T11" fmla="*/ 145 h 538"/>
                  <a:gd name="T12" fmla="*/ 423 w 528"/>
                  <a:gd name="T13" fmla="*/ 191 h 538"/>
                  <a:gd name="T14" fmla="*/ 409 w 528"/>
                  <a:gd name="T15" fmla="*/ 220 h 538"/>
                  <a:gd name="T16" fmla="*/ 357 w 528"/>
                  <a:gd name="T17" fmla="*/ 265 h 538"/>
                  <a:gd name="T18" fmla="*/ 245 w 528"/>
                  <a:gd name="T19" fmla="*/ 269 h 538"/>
                  <a:gd name="T20" fmla="*/ 207 w 528"/>
                  <a:gd name="T21" fmla="*/ 256 h 538"/>
                  <a:gd name="T22" fmla="*/ 188 w 528"/>
                  <a:gd name="T23" fmla="*/ 250 h 538"/>
                  <a:gd name="T24" fmla="*/ 150 w 528"/>
                  <a:gd name="T25" fmla="*/ 268 h 538"/>
                  <a:gd name="T26" fmla="*/ 141 w 528"/>
                  <a:gd name="T27" fmla="*/ 324 h 538"/>
                  <a:gd name="T28" fmla="*/ 161 w 528"/>
                  <a:gd name="T29" fmla="*/ 341 h 538"/>
                  <a:gd name="T30" fmla="*/ 173 w 528"/>
                  <a:gd name="T31" fmla="*/ 347 h 538"/>
                  <a:gd name="T32" fmla="*/ 178 w 528"/>
                  <a:gd name="T33" fmla="*/ 348 h 538"/>
                  <a:gd name="T34" fmla="*/ 184 w 528"/>
                  <a:gd name="T35" fmla="*/ 351 h 538"/>
                  <a:gd name="T36" fmla="*/ 220 w 528"/>
                  <a:gd name="T37" fmla="*/ 367 h 538"/>
                  <a:gd name="T38" fmla="*/ 243 w 528"/>
                  <a:gd name="T39" fmla="*/ 399 h 538"/>
                  <a:gd name="T40" fmla="*/ 180 w 528"/>
                  <a:gd name="T41" fmla="*/ 443 h 538"/>
                  <a:gd name="T42" fmla="*/ 131 w 528"/>
                  <a:gd name="T43" fmla="*/ 456 h 538"/>
                  <a:gd name="T44" fmla="*/ 62 w 528"/>
                  <a:gd name="T45" fmla="*/ 456 h 538"/>
                  <a:gd name="T46" fmla="*/ 50 w 528"/>
                  <a:gd name="T47" fmla="*/ 443 h 538"/>
                  <a:gd name="T48" fmla="*/ 10 w 528"/>
                  <a:gd name="T49" fmla="*/ 446 h 538"/>
                  <a:gd name="T50" fmla="*/ 3 w 528"/>
                  <a:gd name="T51" fmla="*/ 475 h 538"/>
                  <a:gd name="T52" fmla="*/ 45 w 528"/>
                  <a:gd name="T53" fmla="*/ 525 h 538"/>
                  <a:gd name="T54" fmla="*/ 134 w 528"/>
                  <a:gd name="T55" fmla="*/ 538 h 538"/>
                  <a:gd name="T56" fmla="*/ 190 w 528"/>
                  <a:gd name="T57" fmla="*/ 528 h 538"/>
                  <a:gd name="T58" fmla="*/ 302 w 528"/>
                  <a:gd name="T59" fmla="*/ 465 h 538"/>
                  <a:gd name="T60" fmla="*/ 355 w 528"/>
                  <a:gd name="T61" fmla="*/ 383 h 538"/>
                  <a:gd name="T62" fmla="*/ 357 w 528"/>
                  <a:gd name="T63" fmla="*/ 366 h 538"/>
                  <a:gd name="T64" fmla="*/ 425 w 528"/>
                  <a:gd name="T65" fmla="*/ 341 h 538"/>
                  <a:gd name="T66" fmla="*/ 497 w 528"/>
                  <a:gd name="T67" fmla="*/ 271 h 538"/>
                  <a:gd name="T68" fmla="*/ 520 w 528"/>
                  <a:gd name="T69" fmla="*/ 220 h 538"/>
                  <a:gd name="T70" fmla="*/ 520 w 528"/>
                  <a:gd name="T71" fmla="*/ 127 h 538"/>
                  <a:gd name="T72" fmla="*/ 469 w 528"/>
                  <a:gd name="T73" fmla="*/ 53 h 538"/>
                  <a:gd name="T74" fmla="*/ 384 w 528"/>
                  <a:gd name="T75" fmla="*/ 9 h 538"/>
                  <a:gd name="T76" fmla="*/ 311 w 528"/>
                  <a:gd name="T77" fmla="*/ 0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28" h="538">
                    <a:moveTo>
                      <a:pt x="311" y="0"/>
                    </a:moveTo>
                    <a:lnTo>
                      <a:pt x="301" y="1"/>
                    </a:lnTo>
                    <a:lnTo>
                      <a:pt x="285" y="9"/>
                    </a:lnTo>
                    <a:lnTo>
                      <a:pt x="268" y="27"/>
                    </a:lnTo>
                    <a:lnTo>
                      <a:pt x="263" y="60"/>
                    </a:lnTo>
                    <a:lnTo>
                      <a:pt x="273" y="82"/>
                    </a:lnTo>
                    <a:lnTo>
                      <a:pt x="288" y="92"/>
                    </a:lnTo>
                    <a:lnTo>
                      <a:pt x="298" y="95"/>
                    </a:lnTo>
                    <a:lnTo>
                      <a:pt x="321" y="99"/>
                    </a:lnTo>
                    <a:lnTo>
                      <a:pt x="373" y="112"/>
                    </a:lnTo>
                    <a:lnTo>
                      <a:pt x="404" y="129"/>
                    </a:lnTo>
                    <a:lnTo>
                      <a:pt x="419" y="145"/>
                    </a:lnTo>
                    <a:lnTo>
                      <a:pt x="426" y="165"/>
                    </a:lnTo>
                    <a:lnTo>
                      <a:pt x="423" y="191"/>
                    </a:lnTo>
                    <a:lnTo>
                      <a:pt x="416" y="206"/>
                    </a:lnTo>
                    <a:lnTo>
                      <a:pt x="409" y="220"/>
                    </a:lnTo>
                    <a:lnTo>
                      <a:pt x="391" y="242"/>
                    </a:lnTo>
                    <a:lnTo>
                      <a:pt x="357" y="265"/>
                    </a:lnTo>
                    <a:lnTo>
                      <a:pt x="302" y="276"/>
                    </a:lnTo>
                    <a:lnTo>
                      <a:pt x="245" y="269"/>
                    </a:lnTo>
                    <a:lnTo>
                      <a:pt x="217" y="260"/>
                    </a:lnTo>
                    <a:lnTo>
                      <a:pt x="207" y="256"/>
                    </a:lnTo>
                    <a:lnTo>
                      <a:pt x="199" y="253"/>
                    </a:lnTo>
                    <a:lnTo>
                      <a:pt x="188" y="250"/>
                    </a:lnTo>
                    <a:lnTo>
                      <a:pt x="171" y="253"/>
                    </a:lnTo>
                    <a:lnTo>
                      <a:pt x="150" y="268"/>
                    </a:lnTo>
                    <a:lnTo>
                      <a:pt x="135" y="299"/>
                    </a:lnTo>
                    <a:lnTo>
                      <a:pt x="141" y="324"/>
                    </a:lnTo>
                    <a:lnTo>
                      <a:pt x="151" y="337"/>
                    </a:lnTo>
                    <a:lnTo>
                      <a:pt x="161" y="341"/>
                    </a:lnTo>
                    <a:lnTo>
                      <a:pt x="167" y="344"/>
                    </a:lnTo>
                    <a:lnTo>
                      <a:pt x="173" y="347"/>
                    </a:lnTo>
                    <a:lnTo>
                      <a:pt x="173" y="347"/>
                    </a:lnTo>
                    <a:lnTo>
                      <a:pt x="178" y="348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220" y="367"/>
                    </a:lnTo>
                    <a:lnTo>
                      <a:pt x="252" y="386"/>
                    </a:lnTo>
                    <a:lnTo>
                      <a:pt x="243" y="399"/>
                    </a:lnTo>
                    <a:lnTo>
                      <a:pt x="220" y="420"/>
                    </a:lnTo>
                    <a:lnTo>
                      <a:pt x="180" y="443"/>
                    </a:lnTo>
                    <a:lnTo>
                      <a:pt x="150" y="452"/>
                    </a:lnTo>
                    <a:lnTo>
                      <a:pt x="131" y="456"/>
                    </a:lnTo>
                    <a:lnTo>
                      <a:pt x="85" y="459"/>
                    </a:lnTo>
                    <a:lnTo>
                      <a:pt x="62" y="456"/>
                    </a:lnTo>
                    <a:lnTo>
                      <a:pt x="57" y="453"/>
                    </a:lnTo>
                    <a:lnTo>
                      <a:pt x="50" y="443"/>
                    </a:lnTo>
                    <a:lnTo>
                      <a:pt x="30" y="438"/>
                    </a:lnTo>
                    <a:lnTo>
                      <a:pt x="10" y="446"/>
                    </a:lnTo>
                    <a:lnTo>
                      <a:pt x="0" y="463"/>
                    </a:lnTo>
                    <a:lnTo>
                      <a:pt x="3" y="475"/>
                    </a:lnTo>
                    <a:lnTo>
                      <a:pt x="13" y="498"/>
                    </a:lnTo>
                    <a:lnTo>
                      <a:pt x="45" y="525"/>
                    </a:lnTo>
                    <a:lnTo>
                      <a:pt x="88" y="537"/>
                    </a:lnTo>
                    <a:lnTo>
                      <a:pt x="134" y="538"/>
                    </a:lnTo>
                    <a:lnTo>
                      <a:pt x="155" y="534"/>
                    </a:lnTo>
                    <a:lnTo>
                      <a:pt x="190" y="528"/>
                    </a:lnTo>
                    <a:lnTo>
                      <a:pt x="250" y="504"/>
                    </a:lnTo>
                    <a:lnTo>
                      <a:pt x="302" y="465"/>
                    </a:lnTo>
                    <a:lnTo>
                      <a:pt x="341" y="414"/>
                    </a:lnTo>
                    <a:lnTo>
                      <a:pt x="355" y="383"/>
                    </a:lnTo>
                    <a:lnTo>
                      <a:pt x="358" y="374"/>
                    </a:lnTo>
                    <a:lnTo>
                      <a:pt x="357" y="366"/>
                    </a:lnTo>
                    <a:lnTo>
                      <a:pt x="381" y="360"/>
                    </a:lnTo>
                    <a:lnTo>
                      <a:pt x="425" y="341"/>
                    </a:lnTo>
                    <a:lnTo>
                      <a:pt x="463" y="311"/>
                    </a:lnTo>
                    <a:lnTo>
                      <a:pt x="497" y="271"/>
                    </a:lnTo>
                    <a:lnTo>
                      <a:pt x="509" y="246"/>
                    </a:lnTo>
                    <a:lnTo>
                      <a:pt x="520" y="220"/>
                    </a:lnTo>
                    <a:lnTo>
                      <a:pt x="528" y="171"/>
                    </a:lnTo>
                    <a:lnTo>
                      <a:pt x="520" y="127"/>
                    </a:lnTo>
                    <a:lnTo>
                      <a:pt x="499" y="86"/>
                    </a:lnTo>
                    <a:lnTo>
                      <a:pt x="469" y="53"/>
                    </a:lnTo>
                    <a:lnTo>
                      <a:pt x="430" y="26"/>
                    </a:lnTo>
                    <a:lnTo>
                      <a:pt x="384" y="9"/>
                    </a:lnTo>
                    <a:lnTo>
                      <a:pt x="337" y="0"/>
                    </a:lnTo>
                    <a:lnTo>
                      <a:pt x="3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Freeform 20">
                <a:extLst>
                  <a:ext uri="{FF2B5EF4-FFF2-40B4-BE49-F238E27FC236}">
                    <a16:creationId xmlns:a16="http://schemas.microsoft.com/office/drawing/2014/main" id="{76B8560C-A0A9-B371-741B-F72D03FACC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5" y="2702"/>
                <a:ext cx="205" cy="210"/>
              </a:xfrm>
              <a:custGeom>
                <a:avLst/>
                <a:gdLst>
                  <a:gd name="T0" fmla="*/ 388 w 613"/>
                  <a:gd name="T1" fmla="*/ 3 h 630"/>
                  <a:gd name="T2" fmla="*/ 357 w 613"/>
                  <a:gd name="T3" fmla="*/ 52 h 630"/>
                  <a:gd name="T4" fmla="*/ 381 w 613"/>
                  <a:gd name="T5" fmla="*/ 89 h 630"/>
                  <a:gd name="T6" fmla="*/ 466 w 613"/>
                  <a:gd name="T7" fmla="*/ 128 h 630"/>
                  <a:gd name="T8" fmla="*/ 511 w 613"/>
                  <a:gd name="T9" fmla="*/ 174 h 630"/>
                  <a:gd name="T10" fmla="*/ 506 w 613"/>
                  <a:gd name="T11" fmla="*/ 230 h 630"/>
                  <a:gd name="T12" fmla="*/ 486 w 613"/>
                  <a:gd name="T13" fmla="*/ 265 h 630"/>
                  <a:gd name="T14" fmla="*/ 431 w 613"/>
                  <a:gd name="T15" fmla="*/ 307 h 630"/>
                  <a:gd name="T16" fmla="*/ 349 w 613"/>
                  <a:gd name="T17" fmla="*/ 312 h 630"/>
                  <a:gd name="T18" fmla="*/ 257 w 613"/>
                  <a:gd name="T19" fmla="*/ 265 h 630"/>
                  <a:gd name="T20" fmla="*/ 253 w 613"/>
                  <a:gd name="T21" fmla="*/ 260 h 630"/>
                  <a:gd name="T22" fmla="*/ 239 w 613"/>
                  <a:gd name="T23" fmla="*/ 252 h 630"/>
                  <a:gd name="T24" fmla="*/ 198 w 613"/>
                  <a:gd name="T25" fmla="*/ 256 h 630"/>
                  <a:gd name="T26" fmla="*/ 175 w 613"/>
                  <a:gd name="T27" fmla="*/ 311 h 630"/>
                  <a:gd name="T28" fmla="*/ 188 w 613"/>
                  <a:gd name="T29" fmla="*/ 334 h 630"/>
                  <a:gd name="T30" fmla="*/ 214 w 613"/>
                  <a:gd name="T31" fmla="*/ 354 h 630"/>
                  <a:gd name="T32" fmla="*/ 256 w 613"/>
                  <a:gd name="T33" fmla="*/ 422 h 630"/>
                  <a:gd name="T34" fmla="*/ 224 w 613"/>
                  <a:gd name="T35" fmla="*/ 512 h 630"/>
                  <a:gd name="T36" fmla="*/ 180 w 613"/>
                  <a:gd name="T37" fmla="*/ 543 h 630"/>
                  <a:gd name="T38" fmla="*/ 119 w 613"/>
                  <a:gd name="T39" fmla="*/ 547 h 630"/>
                  <a:gd name="T40" fmla="*/ 72 w 613"/>
                  <a:gd name="T41" fmla="*/ 495 h 630"/>
                  <a:gd name="T42" fmla="*/ 51 w 613"/>
                  <a:gd name="T43" fmla="*/ 397 h 630"/>
                  <a:gd name="T44" fmla="*/ 37 w 613"/>
                  <a:gd name="T45" fmla="*/ 374 h 630"/>
                  <a:gd name="T46" fmla="*/ 5 w 613"/>
                  <a:gd name="T47" fmla="*/ 387 h 630"/>
                  <a:gd name="T48" fmla="*/ 0 w 613"/>
                  <a:gd name="T49" fmla="*/ 425 h 630"/>
                  <a:gd name="T50" fmla="*/ 13 w 613"/>
                  <a:gd name="T51" fmla="*/ 540 h 630"/>
                  <a:gd name="T52" fmla="*/ 66 w 613"/>
                  <a:gd name="T53" fmla="*/ 607 h 630"/>
                  <a:gd name="T54" fmla="*/ 131 w 613"/>
                  <a:gd name="T55" fmla="*/ 630 h 630"/>
                  <a:gd name="T56" fmla="*/ 220 w 613"/>
                  <a:gd name="T57" fmla="*/ 615 h 630"/>
                  <a:gd name="T58" fmla="*/ 263 w 613"/>
                  <a:gd name="T59" fmla="*/ 594 h 630"/>
                  <a:gd name="T60" fmla="*/ 329 w 613"/>
                  <a:gd name="T61" fmla="*/ 522 h 630"/>
                  <a:gd name="T62" fmla="*/ 352 w 613"/>
                  <a:gd name="T63" fmla="*/ 452 h 630"/>
                  <a:gd name="T64" fmla="*/ 352 w 613"/>
                  <a:gd name="T65" fmla="*/ 410 h 630"/>
                  <a:gd name="T66" fmla="*/ 446 w 613"/>
                  <a:gd name="T67" fmla="*/ 404 h 630"/>
                  <a:gd name="T68" fmla="*/ 555 w 613"/>
                  <a:gd name="T69" fmla="*/ 338 h 630"/>
                  <a:gd name="T70" fmla="*/ 594 w 613"/>
                  <a:gd name="T71" fmla="*/ 283 h 630"/>
                  <a:gd name="T72" fmla="*/ 613 w 613"/>
                  <a:gd name="T73" fmla="*/ 177 h 630"/>
                  <a:gd name="T74" fmla="*/ 574 w 613"/>
                  <a:gd name="T75" fmla="*/ 82 h 630"/>
                  <a:gd name="T76" fmla="*/ 489 w 613"/>
                  <a:gd name="T77" fmla="*/ 17 h 630"/>
                  <a:gd name="T78" fmla="*/ 404 w 613"/>
                  <a:gd name="T79" fmla="*/ 0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13" h="630">
                    <a:moveTo>
                      <a:pt x="404" y="0"/>
                    </a:moveTo>
                    <a:lnTo>
                      <a:pt x="388" y="3"/>
                    </a:lnTo>
                    <a:lnTo>
                      <a:pt x="365" y="21"/>
                    </a:lnTo>
                    <a:lnTo>
                      <a:pt x="357" y="52"/>
                    </a:lnTo>
                    <a:lnTo>
                      <a:pt x="367" y="79"/>
                    </a:lnTo>
                    <a:lnTo>
                      <a:pt x="381" y="89"/>
                    </a:lnTo>
                    <a:lnTo>
                      <a:pt x="410" y="101"/>
                    </a:lnTo>
                    <a:lnTo>
                      <a:pt x="466" y="128"/>
                    </a:lnTo>
                    <a:lnTo>
                      <a:pt x="498" y="152"/>
                    </a:lnTo>
                    <a:lnTo>
                      <a:pt x="511" y="174"/>
                    </a:lnTo>
                    <a:lnTo>
                      <a:pt x="515" y="200"/>
                    </a:lnTo>
                    <a:lnTo>
                      <a:pt x="506" y="230"/>
                    </a:lnTo>
                    <a:lnTo>
                      <a:pt x="498" y="249"/>
                    </a:lnTo>
                    <a:lnTo>
                      <a:pt x="486" y="265"/>
                    </a:lnTo>
                    <a:lnTo>
                      <a:pt x="462" y="291"/>
                    </a:lnTo>
                    <a:lnTo>
                      <a:pt x="431" y="307"/>
                    </a:lnTo>
                    <a:lnTo>
                      <a:pt x="400" y="314"/>
                    </a:lnTo>
                    <a:lnTo>
                      <a:pt x="349" y="312"/>
                    </a:lnTo>
                    <a:lnTo>
                      <a:pt x="285" y="286"/>
                    </a:lnTo>
                    <a:lnTo>
                      <a:pt x="257" y="265"/>
                    </a:lnTo>
                    <a:lnTo>
                      <a:pt x="257" y="265"/>
                    </a:lnTo>
                    <a:lnTo>
                      <a:pt x="253" y="260"/>
                    </a:lnTo>
                    <a:lnTo>
                      <a:pt x="247" y="258"/>
                    </a:lnTo>
                    <a:lnTo>
                      <a:pt x="239" y="252"/>
                    </a:lnTo>
                    <a:lnTo>
                      <a:pt x="223" y="249"/>
                    </a:lnTo>
                    <a:lnTo>
                      <a:pt x="198" y="256"/>
                    </a:lnTo>
                    <a:lnTo>
                      <a:pt x="177" y="285"/>
                    </a:lnTo>
                    <a:lnTo>
                      <a:pt x="175" y="311"/>
                    </a:lnTo>
                    <a:lnTo>
                      <a:pt x="181" y="327"/>
                    </a:lnTo>
                    <a:lnTo>
                      <a:pt x="188" y="334"/>
                    </a:lnTo>
                    <a:lnTo>
                      <a:pt x="201" y="344"/>
                    </a:lnTo>
                    <a:lnTo>
                      <a:pt x="214" y="354"/>
                    </a:lnTo>
                    <a:lnTo>
                      <a:pt x="234" y="376"/>
                    </a:lnTo>
                    <a:lnTo>
                      <a:pt x="256" y="422"/>
                    </a:lnTo>
                    <a:lnTo>
                      <a:pt x="253" y="469"/>
                    </a:lnTo>
                    <a:lnTo>
                      <a:pt x="224" y="512"/>
                    </a:lnTo>
                    <a:lnTo>
                      <a:pt x="198" y="531"/>
                    </a:lnTo>
                    <a:lnTo>
                      <a:pt x="180" y="543"/>
                    </a:lnTo>
                    <a:lnTo>
                      <a:pt x="146" y="551"/>
                    </a:lnTo>
                    <a:lnTo>
                      <a:pt x="119" y="547"/>
                    </a:lnTo>
                    <a:lnTo>
                      <a:pt x="96" y="533"/>
                    </a:lnTo>
                    <a:lnTo>
                      <a:pt x="72" y="495"/>
                    </a:lnTo>
                    <a:lnTo>
                      <a:pt x="54" y="430"/>
                    </a:lnTo>
                    <a:lnTo>
                      <a:pt x="51" y="397"/>
                    </a:lnTo>
                    <a:lnTo>
                      <a:pt x="50" y="386"/>
                    </a:lnTo>
                    <a:lnTo>
                      <a:pt x="37" y="374"/>
                    </a:lnTo>
                    <a:lnTo>
                      <a:pt x="20" y="374"/>
                    </a:lnTo>
                    <a:lnTo>
                      <a:pt x="5" y="387"/>
                    </a:lnTo>
                    <a:lnTo>
                      <a:pt x="2" y="397"/>
                    </a:lnTo>
                    <a:lnTo>
                      <a:pt x="0" y="425"/>
                    </a:lnTo>
                    <a:lnTo>
                      <a:pt x="1" y="484"/>
                    </a:lnTo>
                    <a:lnTo>
                      <a:pt x="13" y="540"/>
                    </a:lnTo>
                    <a:lnTo>
                      <a:pt x="43" y="589"/>
                    </a:lnTo>
                    <a:lnTo>
                      <a:pt x="66" y="607"/>
                    </a:lnTo>
                    <a:lnTo>
                      <a:pt x="87" y="619"/>
                    </a:lnTo>
                    <a:lnTo>
                      <a:pt x="131" y="630"/>
                    </a:lnTo>
                    <a:lnTo>
                      <a:pt x="175" y="628"/>
                    </a:lnTo>
                    <a:lnTo>
                      <a:pt x="220" y="615"/>
                    </a:lnTo>
                    <a:lnTo>
                      <a:pt x="241" y="606"/>
                    </a:lnTo>
                    <a:lnTo>
                      <a:pt x="263" y="594"/>
                    </a:lnTo>
                    <a:lnTo>
                      <a:pt x="300" y="561"/>
                    </a:lnTo>
                    <a:lnTo>
                      <a:pt x="329" y="522"/>
                    </a:lnTo>
                    <a:lnTo>
                      <a:pt x="348" y="476"/>
                    </a:lnTo>
                    <a:lnTo>
                      <a:pt x="352" y="452"/>
                    </a:lnTo>
                    <a:lnTo>
                      <a:pt x="355" y="430"/>
                    </a:lnTo>
                    <a:lnTo>
                      <a:pt x="352" y="410"/>
                    </a:lnTo>
                    <a:lnTo>
                      <a:pt x="384" y="413"/>
                    </a:lnTo>
                    <a:lnTo>
                      <a:pt x="446" y="404"/>
                    </a:lnTo>
                    <a:lnTo>
                      <a:pt x="505" y="380"/>
                    </a:lnTo>
                    <a:lnTo>
                      <a:pt x="555" y="338"/>
                    </a:lnTo>
                    <a:lnTo>
                      <a:pt x="577" y="309"/>
                    </a:lnTo>
                    <a:lnTo>
                      <a:pt x="594" y="283"/>
                    </a:lnTo>
                    <a:lnTo>
                      <a:pt x="611" y="230"/>
                    </a:lnTo>
                    <a:lnTo>
                      <a:pt x="613" y="177"/>
                    </a:lnTo>
                    <a:lnTo>
                      <a:pt x="600" y="127"/>
                    </a:lnTo>
                    <a:lnTo>
                      <a:pt x="574" y="82"/>
                    </a:lnTo>
                    <a:lnTo>
                      <a:pt x="537" y="44"/>
                    </a:lnTo>
                    <a:lnTo>
                      <a:pt x="489" y="17"/>
                    </a:lnTo>
                    <a:lnTo>
                      <a:pt x="434" y="1"/>
                    </a:lnTo>
                    <a:lnTo>
                      <a:pt x="40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5" name="말풍선: 타원형 14">
            <a:extLst>
              <a:ext uri="{FF2B5EF4-FFF2-40B4-BE49-F238E27FC236}">
                <a16:creationId xmlns:a16="http://schemas.microsoft.com/office/drawing/2014/main" id="{44C5946B-F15D-6FE0-9B1D-6164E5F98084}"/>
              </a:ext>
            </a:extLst>
          </p:cNvPr>
          <p:cNvSpPr/>
          <p:nvPr/>
        </p:nvSpPr>
        <p:spPr>
          <a:xfrm>
            <a:off x="729357" y="119034"/>
            <a:ext cx="249010" cy="237419"/>
          </a:xfrm>
          <a:prstGeom prst="wedgeEllipseCallout">
            <a:avLst>
              <a:gd name="adj1" fmla="val -47609"/>
              <a:gd name="adj2" fmla="val 59491"/>
            </a:avLst>
          </a:prstGeom>
          <a:solidFill>
            <a:srgbClr val="FFD370"/>
          </a:solidFill>
          <a:ln>
            <a:noFill/>
          </a:ln>
          <a:effectLst>
            <a:outerShdw blurRad="50800" dist="38100" dir="13500000" algn="br" rotWithShape="0">
              <a:prstClr val="black">
                <a:alpha val="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9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01</a:t>
            </a:r>
            <a:endParaRPr lang="ko-KR" altLang="en-US" sz="9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B32ACD1-2883-1DDD-B30E-066A2B5089E0}"/>
              </a:ext>
            </a:extLst>
          </p:cNvPr>
          <p:cNvGrpSpPr/>
          <p:nvPr/>
        </p:nvGrpSpPr>
        <p:grpSpPr>
          <a:xfrm>
            <a:off x="10216083" y="459964"/>
            <a:ext cx="1550689" cy="169277"/>
            <a:chOff x="9512757" y="369386"/>
            <a:chExt cx="2051714" cy="223970"/>
          </a:xfrm>
        </p:grpSpPr>
        <p:grpSp>
          <p:nvGrpSpPr>
            <p:cNvPr id="17" name="Group 8">
              <a:extLst>
                <a:ext uri="{FF2B5EF4-FFF2-40B4-BE49-F238E27FC236}">
                  <a16:creationId xmlns:a16="http://schemas.microsoft.com/office/drawing/2014/main" id="{0B5A3F5B-FD40-0728-A83D-4B92AF860781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0750964" y="406846"/>
              <a:ext cx="132372" cy="140525"/>
              <a:chOff x="4594" y="900"/>
              <a:chExt cx="276" cy="293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26" name="Freeform 9">
                <a:extLst>
                  <a:ext uri="{FF2B5EF4-FFF2-40B4-BE49-F238E27FC236}">
                    <a16:creationId xmlns:a16="http://schemas.microsoft.com/office/drawing/2014/main" id="{3A668E60-6C31-B427-6BF0-686EB3A72B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27" name="Freeform 10">
                <a:extLst>
                  <a:ext uri="{FF2B5EF4-FFF2-40B4-BE49-F238E27FC236}">
                    <a16:creationId xmlns:a16="http://schemas.microsoft.com/office/drawing/2014/main" id="{F1839ACC-106F-BF23-C5E8-09B00CF663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28" name="Freeform 11">
                <a:extLst>
                  <a:ext uri="{FF2B5EF4-FFF2-40B4-BE49-F238E27FC236}">
                    <a16:creationId xmlns:a16="http://schemas.microsoft.com/office/drawing/2014/main" id="{485A8E47-A04B-2D93-C10E-654571672A8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29" name="Freeform 12">
                <a:extLst>
                  <a:ext uri="{FF2B5EF4-FFF2-40B4-BE49-F238E27FC236}">
                    <a16:creationId xmlns:a16="http://schemas.microsoft.com/office/drawing/2014/main" id="{671BC0AA-B3E5-593A-44FB-95E360A063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  <p:grpSp>
          <p:nvGrpSpPr>
            <p:cNvPr id="18" name="Group 19">
              <a:extLst>
                <a:ext uri="{FF2B5EF4-FFF2-40B4-BE49-F238E27FC236}">
                  <a16:creationId xmlns:a16="http://schemas.microsoft.com/office/drawing/2014/main" id="{47FCBCD1-41A5-AF7E-502A-76423509A7E9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0506302" y="406846"/>
              <a:ext cx="140525" cy="140525"/>
              <a:chOff x="1747" y="423"/>
              <a:chExt cx="575" cy="575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23" name="Freeform 20">
                <a:extLst>
                  <a:ext uri="{FF2B5EF4-FFF2-40B4-BE49-F238E27FC236}">
                    <a16:creationId xmlns:a16="http://schemas.microsoft.com/office/drawing/2014/main" id="{C7C3B1AB-FF0E-35B8-1E67-736D37A5DD1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899" y="577"/>
                <a:ext cx="271" cy="270"/>
              </a:xfrm>
              <a:custGeom>
                <a:avLst/>
                <a:gdLst>
                  <a:gd name="T0" fmla="*/ 148 w 811"/>
                  <a:gd name="T1" fmla="*/ 0 h 811"/>
                  <a:gd name="T2" fmla="*/ 65 w 811"/>
                  <a:gd name="T3" fmla="*/ 24 h 811"/>
                  <a:gd name="T4" fmla="*/ 1 w 811"/>
                  <a:gd name="T5" fmla="*/ 118 h 811"/>
                  <a:gd name="T6" fmla="*/ 0 w 811"/>
                  <a:gd name="T7" fmla="*/ 663 h 811"/>
                  <a:gd name="T8" fmla="*/ 24 w 811"/>
                  <a:gd name="T9" fmla="*/ 746 h 811"/>
                  <a:gd name="T10" fmla="*/ 118 w 811"/>
                  <a:gd name="T11" fmla="*/ 808 h 811"/>
                  <a:gd name="T12" fmla="*/ 663 w 811"/>
                  <a:gd name="T13" fmla="*/ 811 h 811"/>
                  <a:gd name="T14" fmla="*/ 746 w 811"/>
                  <a:gd name="T15" fmla="*/ 787 h 811"/>
                  <a:gd name="T16" fmla="*/ 810 w 811"/>
                  <a:gd name="T17" fmla="*/ 693 h 811"/>
                  <a:gd name="T18" fmla="*/ 811 w 811"/>
                  <a:gd name="T19" fmla="*/ 148 h 811"/>
                  <a:gd name="T20" fmla="*/ 787 w 811"/>
                  <a:gd name="T21" fmla="*/ 65 h 811"/>
                  <a:gd name="T22" fmla="*/ 693 w 811"/>
                  <a:gd name="T23" fmla="*/ 1 h 811"/>
                  <a:gd name="T24" fmla="*/ 405 w 811"/>
                  <a:gd name="T25" fmla="*/ 673 h 811"/>
                  <a:gd name="T26" fmla="*/ 326 w 811"/>
                  <a:gd name="T27" fmla="*/ 661 h 811"/>
                  <a:gd name="T28" fmla="*/ 235 w 811"/>
                  <a:gd name="T29" fmla="*/ 611 h 811"/>
                  <a:gd name="T30" fmla="*/ 170 w 811"/>
                  <a:gd name="T31" fmla="*/ 533 h 811"/>
                  <a:gd name="T32" fmla="*/ 140 w 811"/>
                  <a:gd name="T33" fmla="*/ 432 h 811"/>
                  <a:gd name="T34" fmla="*/ 140 w 811"/>
                  <a:gd name="T35" fmla="*/ 377 h 811"/>
                  <a:gd name="T36" fmla="*/ 170 w 811"/>
                  <a:gd name="T37" fmla="*/ 278 h 811"/>
                  <a:gd name="T38" fmla="*/ 235 w 811"/>
                  <a:gd name="T39" fmla="*/ 199 h 811"/>
                  <a:gd name="T40" fmla="*/ 326 w 811"/>
                  <a:gd name="T41" fmla="*/ 150 h 811"/>
                  <a:gd name="T42" fmla="*/ 405 w 811"/>
                  <a:gd name="T43" fmla="*/ 138 h 811"/>
                  <a:gd name="T44" fmla="*/ 486 w 811"/>
                  <a:gd name="T45" fmla="*/ 150 h 811"/>
                  <a:gd name="T46" fmla="*/ 575 w 811"/>
                  <a:gd name="T47" fmla="*/ 199 h 811"/>
                  <a:gd name="T48" fmla="*/ 641 w 811"/>
                  <a:gd name="T49" fmla="*/ 278 h 811"/>
                  <a:gd name="T50" fmla="*/ 671 w 811"/>
                  <a:gd name="T51" fmla="*/ 377 h 811"/>
                  <a:gd name="T52" fmla="*/ 671 w 811"/>
                  <a:gd name="T53" fmla="*/ 432 h 811"/>
                  <a:gd name="T54" fmla="*/ 641 w 811"/>
                  <a:gd name="T55" fmla="*/ 533 h 811"/>
                  <a:gd name="T56" fmla="*/ 575 w 811"/>
                  <a:gd name="T57" fmla="*/ 611 h 811"/>
                  <a:gd name="T58" fmla="*/ 486 w 811"/>
                  <a:gd name="T59" fmla="*/ 661 h 811"/>
                  <a:gd name="T60" fmla="*/ 405 w 811"/>
                  <a:gd name="T61" fmla="*/ 673 h 811"/>
                  <a:gd name="T62" fmla="*/ 669 w 811"/>
                  <a:gd name="T63" fmla="*/ 193 h 811"/>
                  <a:gd name="T64" fmla="*/ 628 w 811"/>
                  <a:gd name="T65" fmla="*/ 166 h 811"/>
                  <a:gd name="T66" fmla="*/ 618 w 811"/>
                  <a:gd name="T67" fmla="*/ 130 h 811"/>
                  <a:gd name="T68" fmla="*/ 628 w 811"/>
                  <a:gd name="T69" fmla="*/ 95 h 811"/>
                  <a:gd name="T70" fmla="*/ 669 w 811"/>
                  <a:gd name="T71" fmla="*/ 68 h 811"/>
                  <a:gd name="T72" fmla="*/ 695 w 811"/>
                  <a:gd name="T73" fmla="*/ 68 h 811"/>
                  <a:gd name="T74" fmla="*/ 733 w 811"/>
                  <a:gd name="T75" fmla="*/ 95 h 811"/>
                  <a:gd name="T76" fmla="*/ 745 w 811"/>
                  <a:gd name="T77" fmla="*/ 130 h 811"/>
                  <a:gd name="T78" fmla="*/ 733 w 811"/>
                  <a:gd name="T79" fmla="*/ 166 h 811"/>
                  <a:gd name="T80" fmla="*/ 695 w 811"/>
                  <a:gd name="T81" fmla="*/ 193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11" h="811">
                    <a:moveTo>
                      <a:pt x="663" y="0"/>
                    </a:moveTo>
                    <a:lnTo>
                      <a:pt x="148" y="0"/>
                    </a:lnTo>
                    <a:lnTo>
                      <a:pt x="118" y="1"/>
                    </a:lnTo>
                    <a:lnTo>
                      <a:pt x="65" y="24"/>
                    </a:lnTo>
                    <a:lnTo>
                      <a:pt x="24" y="65"/>
                    </a:lnTo>
                    <a:lnTo>
                      <a:pt x="1" y="118"/>
                    </a:lnTo>
                    <a:lnTo>
                      <a:pt x="0" y="148"/>
                    </a:lnTo>
                    <a:lnTo>
                      <a:pt x="0" y="663"/>
                    </a:lnTo>
                    <a:lnTo>
                      <a:pt x="1" y="693"/>
                    </a:lnTo>
                    <a:lnTo>
                      <a:pt x="24" y="746"/>
                    </a:lnTo>
                    <a:lnTo>
                      <a:pt x="65" y="787"/>
                    </a:lnTo>
                    <a:lnTo>
                      <a:pt x="118" y="808"/>
                    </a:lnTo>
                    <a:lnTo>
                      <a:pt x="148" y="811"/>
                    </a:lnTo>
                    <a:lnTo>
                      <a:pt x="663" y="811"/>
                    </a:lnTo>
                    <a:lnTo>
                      <a:pt x="693" y="808"/>
                    </a:lnTo>
                    <a:lnTo>
                      <a:pt x="746" y="787"/>
                    </a:lnTo>
                    <a:lnTo>
                      <a:pt x="787" y="746"/>
                    </a:lnTo>
                    <a:lnTo>
                      <a:pt x="810" y="693"/>
                    </a:lnTo>
                    <a:lnTo>
                      <a:pt x="811" y="663"/>
                    </a:lnTo>
                    <a:lnTo>
                      <a:pt x="811" y="148"/>
                    </a:lnTo>
                    <a:lnTo>
                      <a:pt x="810" y="118"/>
                    </a:lnTo>
                    <a:lnTo>
                      <a:pt x="787" y="65"/>
                    </a:lnTo>
                    <a:lnTo>
                      <a:pt x="746" y="24"/>
                    </a:lnTo>
                    <a:lnTo>
                      <a:pt x="693" y="1"/>
                    </a:lnTo>
                    <a:lnTo>
                      <a:pt x="663" y="0"/>
                    </a:lnTo>
                    <a:close/>
                    <a:moveTo>
                      <a:pt x="405" y="673"/>
                    </a:moveTo>
                    <a:lnTo>
                      <a:pt x="377" y="671"/>
                    </a:lnTo>
                    <a:lnTo>
                      <a:pt x="326" y="661"/>
                    </a:lnTo>
                    <a:lnTo>
                      <a:pt x="278" y="640"/>
                    </a:lnTo>
                    <a:lnTo>
                      <a:pt x="235" y="611"/>
                    </a:lnTo>
                    <a:lnTo>
                      <a:pt x="199" y="575"/>
                    </a:lnTo>
                    <a:lnTo>
                      <a:pt x="170" y="533"/>
                    </a:lnTo>
                    <a:lnTo>
                      <a:pt x="150" y="484"/>
                    </a:lnTo>
                    <a:lnTo>
                      <a:pt x="140" y="432"/>
                    </a:lnTo>
                    <a:lnTo>
                      <a:pt x="138" y="405"/>
                    </a:lnTo>
                    <a:lnTo>
                      <a:pt x="140" y="377"/>
                    </a:lnTo>
                    <a:lnTo>
                      <a:pt x="150" y="326"/>
                    </a:lnTo>
                    <a:lnTo>
                      <a:pt x="170" y="278"/>
                    </a:lnTo>
                    <a:lnTo>
                      <a:pt x="199" y="235"/>
                    </a:lnTo>
                    <a:lnTo>
                      <a:pt x="235" y="199"/>
                    </a:lnTo>
                    <a:lnTo>
                      <a:pt x="278" y="170"/>
                    </a:lnTo>
                    <a:lnTo>
                      <a:pt x="326" y="150"/>
                    </a:lnTo>
                    <a:lnTo>
                      <a:pt x="377" y="138"/>
                    </a:lnTo>
                    <a:lnTo>
                      <a:pt x="405" y="138"/>
                    </a:lnTo>
                    <a:lnTo>
                      <a:pt x="432" y="138"/>
                    </a:lnTo>
                    <a:lnTo>
                      <a:pt x="486" y="150"/>
                    </a:lnTo>
                    <a:lnTo>
                      <a:pt x="533" y="170"/>
                    </a:lnTo>
                    <a:lnTo>
                      <a:pt x="575" y="199"/>
                    </a:lnTo>
                    <a:lnTo>
                      <a:pt x="612" y="235"/>
                    </a:lnTo>
                    <a:lnTo>
                      <a:pt x="641" y="278"/>
                    </a:lnTo>
                    <a:lnTo>
                      <a:pt x="661" y="326"/>
                    </a:lnTo>
                    <a:lnTo>
                      <a:pt x="671" y="377"/>
                    </a:lnTo>
                    <a:lnTo>
                      <a:pt x="673" y="405"/>
                    </a:lnTo>
                    <a:lnTo>
                      <a:pt x="671" y="432"/>
                    </a:lnTo>
                    <a:lnTo>
                      <a:pt x="661" y="484"/>
                    </a:lnTo>
                    <a:lnTo>
                      <a:pt x="641" y="533"/>
                    </a:lnTo>
                    <a:lnTo>
                      <a:pt x="612" y="575"/>
                    </a:lnTo>
                    <a:lnTo>
                      <a:pt x="575" y="611"/>
                    </a:lnTo>
                    <a:lnTo>
                      <a:pt x="533" y="640"/>
                    </a:lnTo>
                    <a:lnTo>
                      <a:pt x="486" y="661"/>
                    </a:lnTo>
                    <a:lnTo>
                      <a:pt x="432" y="671"/>
                    </a:lnTo>
                    <a:lnTo>
                      <a:pt x="405" y="673"/>
                    </a:lnTo>
                    <a:close/>
                    <a:moveTo>
                      <a:pt x="682" y="193"/>
                    </a:moveTo>
                    <a:lnTo>
                      <a:pt x="669" y="193"/>
                    </a:lnTo>
                    <a:lnTo>
                      <a:pt x="646" y="183"/>
                    </a:lnTo>
                    <a:lnTo>
                      <a:pt x="628" y="166"/>
                    </a:lnTo>
                    <a:lnTo>
                      <a:pt x="620" y="143"/>
                    </a:lnTo>
                    <a:lnTo>
                      <a:pt x="618" y="130"/>
                    </a:lnTo>
                    <a:lnTo>
                      <a:pt x="620" y="117"/>
                    </a:lnTo>
                    <a:lnTo>
                      <a:pt x="628" y="95"/>
                    </a:lnTo>
                    <a:lnTo>
                      <a:pt x="646" y="78"/>
                    </a:lnTo>
                    <a:lnTo>
                      <a:pt x="669" y="68"/>
                    </a:lnTo>
                    <a:lnTo>
                      <a:pt x="682" y="66"/>
                    </a:lnTo>
                    <a:lnTo>
                      <a:pt x="695" y="68"/>
                    </a:lnTo>
                    <a:lnTo>
                      <a:pt x="716" y="78"/>
                    </a:lnTo>
                    <a:lnTo>
                      <a:pt x="733" y="95"/>
                    </a:lnTo>
                    <a:lnTo>
                      <a:pt x="744" y="117"/>
                    </a:lnTo>
                    <a:lnTo>
                      <a:pt x="745" y="130"/>
                    </a:lnTo>
                    <a:lnTo>
                      <a:pt x="744" y="143"/>
                    </a:lnTo>
                    <a:lnTo>
                      <a:pt x="733" y="166"/>
                    </a:lnTo>
                    <a:lnTo>
                      <a:pt x="716" y="183"/>
                    </a:lnTo>
                    <a:lnTo>
                      <a:pt x="695" y="193"/>
                    </a:lnTo>
                    <a:lnTo>
                      <a:pt x="682" y="19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24" name="Freeform 21">
                <a:extLst>
                  <a:ext uri="{FF2B5EF4-FFF2-40B4-BE49-F238E27FC236}">
                    <a16:creationId xmlns:a16="http://schemas.microsoft.com/office/drawing/2014/main" id="{054BB12C-4ED9-5A7C-458B-B4A6F1779E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83" y="660"/>
                <a:ext cx="103" cy="103"/>
              </a:xfrm>
              <a:custGeom>
                <a:avLst/>
                <a:gdLst>
                  <a:gd name="T0" fmla="*/ 154 w 308"/>
                  <a:gd name="T1" fmla="*/ 0 h 308"/>
                  <a:gd name="T2" fmla="*/ 124 w 308"/>
                  <a:gd name="T3" fmla="*/ 3 h 308"/>
                  <a:gd name="T4" fmla="*/ 67 w 308"/>
                  <a:gd name="T5" fmla="*/ 26 h 308"/>
                  <a:gd name="T6" fmla="*/ 26 w 308"/>
                  <a:gd name="T7" fmla="*/ 67 h 308"/>
                  <a:gd name="T8" fmla="*/ 3 w 308"/>
                  <a:gd name="T9" fmla="*/ 122 h 308"/>
                  <a:gd name="T10" fmla="*/ 0 w 308"/>
                  <a:gd name="T11" fmla="*/ 154 h 308"/>
                  <a:gd name="T12" fmla="*/ 3 w 308"/>
                  <a:gd name="T13" fmla="*/ 185 h 308"/>
                  <a:gd name="T14" fmla="*/ 26 w 308"/>
                  <a:gd name="T15" fmla="*/ 240 h 308"/>
                  <a:gd name="T16" fmla="*/ 67 w 308"/>
                  <a:gd name="T17" fmla="*/ 283 h 308"/>
                  <a:gd name="T18" fmla="*/ 124 w 308"/>
                  <a:gd name="T19" fmla="*/ 307 h 308"/>
                  <a:gd name="T20" fmla="*/ 154 w 308"/>
                  <a:gd name="T21" fmla="*/ 308 h 308"/>
                  <a:gd name="T22" fmla="*/ 186 w 308"/>
                  <a:gd name="T23" fmla="*/ 307 h 308"/>
                  <a:gd name="T24" fmla="*/ 242 w 308"/>
                  <a:gd name="T25" fmla="*/ 283 h 308"/>
                  <a:gd name="T26" fmla="*/ 284 w 308"/>
                  <a:gd name="T27" fmla="*/ 240 h 308"/>
                  <a:gd name="T28" fmla="*/ 307 w 308"/>
                  <a:gd name="T29" fmla="*/ 185 h 308"/>
                  <a:gd name="T30" fmla="*/ 308 w 308"/>
                  <a:gd name="T31" fmla="*/ 154 h 308"/>
                  <a:gd name="T32" fmla="*/ 307 w 308"/>
                  <a:gd name="T33" fmla="*/ 122 h 308"/>
                  <a:gd name="T34" fmla="*/ 284 w 308"/>
                  <a:gd name="T35" fmla="*/ 67 h 308"/>
                  <a:gd name="T36" fmla="*/ 242 w 308"/>
                  <a:gd name="T37" fmla="*/ 26 h 308"/>
                  <a:gd name="T38" fmla="*/ 186 w 308"/>
                  <a:gd name="T39" fmla="*/ 3 h 308"/>
                  <a:gd name="T40" fmla="*/ 154 w 308"/>
                  <a:gd name="T41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8" h="308">
                    <a:moveTo>
                      <a:pt x="154" y="0"/>
                    </a:moveTo>
                    <a:lnTo>
                      <a:pt x="124" y="3"/>
                    </a:lnTo>
                    <a:lnTo>
                      <a:pt x="67" y="26"/>
                    </a:lnTo>
                    <a:lnTo>
                      <a:pt x="26" y="67"/>
                    </a:lnTo>
                    <a:lnTo>
                      <a:pt x="3" y="122"/>
                    </a:lnTo>
                    <a:lnTo>
                      <a:pt x="0" y="154"/>
                    </a:lnTo>
                    <a:lnTo>
                      <a:pt x="3" y="185"/>
                    </a:lnTo>
                    <a:lnTo>
                      <a:pt x="26" y="240"/>
                    </a:lnTo>
                    <a:lnTo>
                      <a:pt x="67" y="283"/>
                    </a:lnTo>
                    <a:lnTo>
                      <a:pt x="124" y="307"/>
                    </a:lnTo>
                    <a:lnTo>
                      <a:pt x="154" y="308"/>
                    </a:lnTo>
                    <a:lnTo>
                      <a:pt x="186" y="307"/>
                    </a:lnTo>
                    <a:lnTo>
                      <a:pt x="242" y="283"/>
                    </a:lnTo>
                    <a:lnTo>
                      <a:pt x="284" y="240"/>
                    </a:lnTo>
                    <a:lnTo>
                      <a:pt x="307" y="185"/>
                    </a:lnTo>
                    <a:lnTo>
                      <a:pt x="308" y="154"/>
                    </a:lnTo>
                    <a:lnTo>
                      <a:pt x="307" y="122"/>
                    </a:lnTo>
                    <a:lnTo>
                      <a:pt x="284" y="67"/>
                    </a:lnTo>
                    <a:lnTo>
                      <a:pt x="242" y="26"/>
                    </a:lnTo>
                    <a:lnTo>
                      <a:pt x="186" y="3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25" name="Freeform 22">
                <a:extLst>
                  <a:ext uri="{FF2B5EF4-FFF2-40B4-BE49-F238E27FC236}">
                    <a16:creationId xmlns:a16="http://schemas.microsoft.com/office/drawing/2014/main" id="{DEA797F0-935B-10ED-B66F-734425B1671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747" y="423"/>
                <a:ext cx="575" cy="575"/>
              </a:xfrm>
              <a:custGeom>
                <a:avLst/>
                <a:gdLst>
                  <a:gd name="T0" fmla="*/ 819 w 1725"/>
                  <a:gd name="T1" fmla="*/ 2 h 1725"/>
                  <a:gd name="T2" fmla="*/ 647 w 1725"/>
                  <a:gd name="T3" fmla="*/ 28 h 1725"/>
                  <a:gd name="T4" fmla="*/ 489 w 1725"/>
                  <a:gd name="T5" fmla="*/ 85 h 1725"/>
                  <a:gd name="T6" fmla="*/ 346 w 1725"/>
                  <a:gd name="T7" fmla="*/ 172 h 1725"/>
                  <a:gd name="T8" fmla="*/ 223 w 1725"/>
                  <a:gd name="T9" fmla="*/ 283 h 1725"/>
                  <a:gd name="T10" fmla="*/ 124 w 1725"/>
                  <a:gd name="T11" fmla="*/ 415 h 1725"/>
                  <a:gd name="T12" fmla="*/ 52 w 1725"/>
                  <a:gd name="T13" fmla="*/ 567 h 1725"/>
                  <a:gd name="T14" fmla="*/ 10 w 1725"/>
                  <a:gd name="T15" fmla="*/ 731 h 1725"/>
                  <a:gd name="T16" fmla="*/ 0 w 1725"/>
                  <a:gd name="T17" fmla="*/ 863 h 1725"/>
                  <a:gd name="T18" fmla="*/ 10 w 1725"/>
                  <a:gd name="T19" fmla="*/ 994 h 1725"/>
                  <a:gd name="T20" fmla="*/ 52 w 1725"/>
                  <a:gd name="T21" fmla="*/ 1159 h 1725"/>
                  <a:gd name="T22" fmla="*/ 124 w 1725"/>
                  <a:gd name="T23" fmla="*/ 1310 h 1725"/>
                  <a:gd name="T24" fmla="*/ 223 w 1725"/>
                  <a:gd name="T25" fmla="*/ 1443 h 1725"/>
                  <a:gd name="T26" fmla="*/ 346 w 1725"/>
                  <a:gd name="T27" fmla="*/ 1553 h 1725"/>
                  <a:gd name="T28" fmla="*/ 489 w 1725"/>
                  <a:gd name="T29" fmla="*/ 1640 h 1725"/>
                  <a:gd name="T30" fmla="*/ 647 w 1725"/>
                  <a:gd name="T31" fmla="*/ 1698 h 1725"/>
                  <a:gd name="T32" fmla="*/ 819 w 1725"/>
                  <a:gd name="T33" fmla="*/ 1724 h 1725"/>
                  <a:gd name="T34" fmla="*/ 907 w 1725"/>
                  <a:gd name="T35" fmla="*/ 1724 h 1725"/>
                  <a:gd name="T36" fmla="*/ 1078 w 1725"/>
                  <a:gd name="T37" fmla="*/ 1698 h 1725"/>
                  <a:gd name="T38" fmla="*/ 1237 w 1725"/>
                  <a:gd name="T39" fmla="*/ 1640 h 1725"/>
                  <a:gd name="T40" fmla="*/ 1379 w 1725"/>
                  <a:gd name="T41" fmla="*/ 1553 h 1725"/>
                  <a:gd name="T42" fmla="*/ 1500 w 1725"/>
                  <a:gd name="T43" fmla="*/ 1443 h 1725"/>
                  <a:gd name="T44" fmla="*/ 1600 w 1725"/>
                  <a:gd name="T45" fmla="*/ 1310 h 1725"/>
                  <a:gd name="T46" fmla="*/ 1673 w 1725"/>
                  <a:gd name="T47" fmla="*/ 1159 h 1725"/>
                  <a:gd name="T48" fmla="*/ 1715 w 1725"/>
                  <a:gd name="T49" fmla="*/ 994 h 1725"/>
                  <a:gd name="T50" fmla="*/ 1725 w 1725"/>
                  <a:gd name="T51" fmla="*/ 863 h 1725"/>
                  <a:gd name="T52" fmla="*/ 1715 w 1725"/>
                  <a:gd name="T53" fmla="*/ 731 h 1725"/>
                  <a:gd name="T54" fmla="*/ 1673 w 1725"/>
                  <a:gd name="T55" fmla="*/ 567 h 1725"/>
                  <a:gd name="T56" fmla="*/ 1600 w 1725"/>
                  <a:gd name="T57" fmla="*/ 415 h 1725"/>
                  <a:gd name="T58" fmla="*/ 1500 w 1725"/>
                  <a:gd name="T59" fmla="*/ 283 h 1725"/>
                  <a:gd name="T60" fmla="*/ 1379 w 1725"/>
                  <a:gd name="T61" fmla="*/ 172 h 1725"/>
                  <a:gd name="T62" fmla="*/ 1237 w 1725"/>
                  <a:gd name="T63" fmla="*/ 85 h 1725"/>
                  <a:gd name="T64" fmla="*/ 1078 w 1725"/>
                  <a:gd name="T65" fmla="*/ 28 h 1725"/>
                  <a:gd name="T66" fmla="*/ 907 w 1725"/>
                  <a:gd name="T67" fmla="*/ 2 h 1725"/>
                  <a:gd name="T68" fmla="*/ 1381 w 1725"/>
                  <a:gd name="T69" fmla="*/ 1123 h 1725"/>
                  <a:gd name="T70" fmla="*/ 1369 w 1725"/>
                  <a:gd name="T71" fmla="*/ 1201 h 1725"/>
                  <a:gd name="T72" fmla="*/ 1322 w 1725"/>
                  <a:gd name="T73" fmla="*/ 1288 h 1725"/>
                  <a:gd name="T74" fmla="*/ 1244 w 1725"/>
                  <a:gd name="T75" fmla="*/ 1352 h 1725"/>
                  <a:gd name="T76" fmla="*/ 1146 w 1725"/>
                  <a:gd name="T77" fmla="*/ 1383 h 1725"/>
                  <a:gd name="T78" fmla="*/ 605 w 1725"/>
                  <a:gd name="T79" fmla="*/ 1383 h 1725"/>
                  <a:gd name="T80" fmla="*/ 527 w 1725"/>
                  <a:gd name="T81" fmla="*/ 1372 h 1725"/>
                  <a:gd name="T82" fmla="*/ 438 w 1725"/>
                  <a:gd name="T83" fmla="*/ 1324 h 1725"/>
                  <a:gd name="T84" fmla="*/ 375 w 1725"/>
                  <a:gd name="T85" fmla="*/ 1247 h 1725"/>
                  <a:gd name="T86" fmla="*/ 344 w 1725"/>
                  <a:gd name="T87" fmla="*/ 1149 h 1725"/>
                  <a:gd name="T88" fmla="*/ 343 w 1725"/>
                  <a:gd name="T89" fmla="*/ 608 h 1725"/>
                  <a:gd name="T90" fmla="*/ 355 w 1725"/>
                  <a:gd name="T91" fmla="*/ 531 h 1725"/>
                  <a:gd name="T92" fmla="*/ 404 w 1725"/>
                  <a:gd name="T93" fmla="*/ 441 h 1725"/>
                  <a:gd name="T94" fmla="*/ 480 w 1725"/>
                  <a:gd name="T95" fmla="*/ 378 h 1725"/>
                  <a:gd name="T96" fmla="*/ 578 w 1725"/>
                  <a:gd name="T97" fmla="*/ 348 h 1725"/>
                  <a:gd name="T98" fmla="*/ 1120 w 1725"/>
                  <a:gd name="T99" fmla="*/ 346 h 1725"/>
                  <a:gd name="T100" fmla="*/ 1198 w 1725"/>
                  <a:gd name="T101" fmla="*/ 358 h 1725"/>
                  <a:gd name="T102" fmla="*/ 1286 w 1725"/>
                  <a:gd name="T103" fmla="*/ 407 h 1725"/>
                  <a:gd name="T104" fmla="*/ 1350 w 1725"/>
                  <a:gd name="T105" fmla="*/ 483 h 1725"/>
                  <a:gd name="T106" fmla="*/ 1381 w 1725"/>
                  <a:gd name="T107" fmla="*/ 581 h 1725"/>
                  <a:gd name="T108" fmla="*/ 1381 w 1725"/>
                  <a:gd name="T109" fmla="*/ 1123 h 17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5" h="1725">
                    <a:moveTo>
                      <a:pt x="862" y="0"/>
                    </a:moveTo>
                    <a:lnTo>
                      <a:pt x="819" y="2"/>
                    </a:lnTo>
                    <a:lnTo>
                      <a:pt x="731" y="10"/>
                    </a:lnTo>
                    <a:lnTo>
                      <a:pt x="647" y="28"/>
                    </a:lnTo>
                    <a:lnTo>
                      <a:pt x="566" y="52"/>
                    </a:lnTo>
                    <a:lnTo>
                      <a:pt x="489" y="85"/>
                    </a:lnTo>
                    <a:lnTo>
                      <a:pt x="415" y="126"/>
                    </a:lnTo>
                    <a:lnTo>
                      <a:pt x="346" y="172"/>
                    </a:lnTo>
                    <a:lnTo>
                      <a:pt x="282" y="225"/>
                    </a:lnTo>
                    <a:lnTo>
                      <a:pt x="223" y="283"/>
                    </a:lnTo>
                    <a:lnTo>
                      <a:pt x="172" y="346"/>
                    </a:lnTo>
                    <a:lnTo>
                      <a:pt x="124" y="415"/>
                    </a:lnTo>
                    <a:lnTo>
                      <a:pt x="85" y="489"/>
                    </a:lnTo>
                    <a:lnTo>
                      <a:pt x="52" y="567"/>
                    </a:lnTo>
                    <a:lnTo>
                      <a:pt x="27" y="647"/>
                    </a:lnTo>
                    <a:lnTo>
                      <a:pt x="10" y="731"/>
                    </a:lnTo>
                    <a:lnTo>
                      <a:pt x="1" y="819"/>
                    </a:lnTo>
                    <a:lnTo>
                      <a:pt x="0" y="863"/>
                    </a:lnTo>
                    <a:lnTo>
                      <a:pt x="1" y="907"/>
                    </a:lnTo>
                    <a:lnTo>
                      <a:pt x="10" y="994"/>
                    </a:lnTo>
                    <a:lnTo>
                      <a:pt x="27" y="1078"/>
                    </a:lnTo>
                    <a:lnTo>
                      <a:pt x="52" y="1159"/>
                    </a:lnTo>
                    <a:lnTo>
                      <a:pt x="85" y="1237"/>
                    </a:lnTo>
                    <a:lnTo>
                      <a:pt x="124" y="1310"/>
                    </a:lnTo>
                    <a:lnTo>
                      <a:pt x="172" y="1379"/>
                    </a:lnTo>
                    <a:lnTo>
                      <a:pt x="223" y="1443"/>
                    </a:lnTo>
                    <a:lnTo>
                      <a:pt x="282" y="1502"/>
                    </a:lnTo>
                    <a:lnTo>
                      <a:pt x="346" y="1553"/>
                    </a:lnTo>
                    <a:lnTo>
                      <a:pt x="415" y="1601"/>
                    </a:lnTo>
                    <a:lnTo>
                      <a:pt x="489" y="1640"/>
                    </a:lnTo>
                    <a:lnTo>
                      <a:pt x="566" y="1673"/>
                    </a:lnTo>
                    <a:lnTo>
                      <a:pt x="647" y="1698"/>
                    </a:lnTo>
                    <a:lnTo>
                      <a:pt x="731" y="1715"/>
                    </a:lnTo>
                    <a:lnTo>
                      <a:pt x="819" y="1724"/>
                    </a:lnTo>
                    <a:lnTo>
                      <a:pt x="862" y="1725"/>
                    </a:lnTo>
                    <a:lnTo>
                      <a:pt x="907" y="1724"/>
                    </a:lnTo>
                    <a:lnTo>
                      <a:pt x="994" y="1715"/>
                    </a:lnTo>
                    <a:lnTo>
                      <a:pt x="1078" y="1698"/>
                    </a:lnTo>
                    <a:lnTo>
                      <a:pt x="1159" y="1673"/>
                    </a:lnTo>
                    <a:lnTo>
                      <a:pt x="1237" y="1640"/>
                    </a:lnTo>
                    <a:lnTo>
                      <a:pt x="1310" y="1601"/>
                    </a:lnTo>
                    <a:lnTo>
                      <a:pt x="1379" y="1553"/>
                    </a:lnTo>
                    <a:lnTo>
                      <a:pt x="1443" y="1502"/>
                    </a:lnTo>
                    <a:lnTo>
                      <a:pt x="1500" y="1443"/>
                    </a:lnTo>
                    <a:lnTo>
                      <a:pt x="1554" y="1379"/>
                    </a:lnTo>
                    <a:lnTo>
                      <a:pt x="1600" y="1310"/>
                    </a:lnTo>
                    <a:lnTo>
                      <a:pt x="1640" y="1237"/>
                    </a:lnTo>
                    <a:lnTo>
                      <a:pt x="1673" y="1159"/>
                    </a:lnTo>
                    <a:lnTo>
                      <a:pt x="1698" y="1078"/>
                    </a:lnTo>
                    <a:lnTo>
                      <a:pt x="1715" y="994"/>
                    </a:lnTo>
                    <a:lnTo>
                      <a:pt x="1724" y="907"/>
                    </a:lnTo>
                    <a:lnTo>
                      <a:pt x="1725" y="863"/>
                    </a:lnTo>
                    <a:lnTo>
                      <a:pt x="1724" y="819"/>
                    </a:lnTo>
                    <a:lnTo>
                      <a:pt x="1715" y="731"/>
                    </a:lnTo>
                    <a:lnTo>
                      <a:pt x="1698" y="647"/>
                    </a:lnTo>
                    <a:lnTo>
                      <a:pt x="1673" y="567"/>
                    </a:lnTo>
                    <a:lnTo>
                      <a:pt x="1640" y="489"/>
                    </a:lnTo>
                    <a:lnTo>
                      <a:pt x="1600" y="415"/>
                    </a:lnTo>
                    <a:lnTo>
                      <a:pt x="1554" y="346"/>
                    </a:lnTo>
                    <a:lnTo>
                      <a:pt x="1500" y="283"/>
                    </a:lnTo>
                    <a:lnTo>
                      <a:pt x="1443" y="225"/>
                    </a:lnTo>
                    <a:lnTo>
                      <a:pt x="1379" y="172"/>
                    </a:lnTo>
                    <a:lnTo>
                      <a:pt x="1310" y="126"/>
                    </a:lnTo>
                    <a:lnTo>
                      <a:pt x="1237" y="85"/>
                    </a:lnTo>
                    <a:lnTo>
                      <a:pt x="1159" y="52"/>
                    </a:lnTo>
                    <a:lnTo>
                      <a:pt x="1078" y="28"/>
                    </a:lnTo>
                    <a:lnTo>
                      <a:pt x="994" y="10"/>
                    </a:lnTo>
                    <a:lnTo>
                      <a:pt x="907" y="2"/>
                    </a:lnTo>
                    <a:lnTo>
                      <a:pt x="862" y="0"/>
                    </a:lnTo>
                    <a:close/>
                    <a:moveTo>
                      <a:pt x="1381" y="1123"/>
                    </a:moveTo>
                    <a:lnTo>
                      <a:pt x="1381" y="1149"/>
                    </a:lnTo>
                    <a:lnTo>
                      <a:pt x="1369" y="1201"/>
                    </a:lnTo>
                    <a:lnTo>
                      <a:pt x="1350" y="1247"/>
                    </a:lnTo>
                    <a:lnTo>
                      <a:pt x="1322" y="1288"/>
                    </a:lnTo>
                    <a:lnTo>
                      <a:pt x="1286" y="1324"/>
                    </a:lnTo>
                    <a:lnTo>
                      <a:pt x="1244" y="1352"/>
                    </a:lnTo>
                    <a:lnTo>
                      <a:pt x="1198" y="1372"/>
                    </a:lnTo>
                    <a:lnTo>
                      <a:pt x="1146" y="1383"/>
                    </a:lnTo>
                    <a:lnTo>
                      <a:pt x="1120" y="1383"/>
                    </a:lnTo>
                    <a:lnTo>
                      <a:pt x="605" y="1383"/>
                    </a:lnTo>
                    <a:lnTo>
                      <a:pt x="578" y="1383"/>
                    </a:lnTo>
                    <a:lnTo>
                      <a:pt x="527" y="1372"/>
                    </a:lnTo>
                    <a:lnTo>
                      <a:pt x="480" y="1352"/>
                    </a:lnTo>
                    <a:lnTo>
                      <a:pt x="438" y="1324"/>
                    </a:lnTo>
                    <a:lnTo>
                      <a:pt x="404" y="1288"/>
                    </a:lnTo>
                    <a:lnTo>
                      <a:pt x="375" y="1247"/>
                    </a:lnTo>
                    <a:lnTo>
                      <a:pt x="355" y="1201"/>
                    </a:lnTo>
                    <a:lnTo>
                      <a:pt x="344" y="1149"/>
                    </a:lnTo>
                    <a:lnTo>
                      <a:pt x="343" y="1123"/>
                    </a:lnTo>
                    <a:lnTo>
                      <a:pt x="343" y="608"/>
                    </a:lnTo>
                    <a:lnTo>
                      <a:pt x="344" y="581"/>
                    </a:lnTo>
                    <a:lnTo>
                      <a:pt x="355" y="531"/>
                    </a:lnTo>
                    <a:lnTo>
                      <a:pt x="375" y="483"/>
                    </a:lnTo>
                    <a:lnTo>
                      <a:pt x="404" y="441"/>
                    </a:lnTo>
                    <a:lnTo>
                      <a:pt x="438" y="407"/>
                    </a:lnTo>
                    <a:lnTo>
                      <a:pt x="480" y="378"/>
                    </a:lnTo>
                    <a:lnTo>
                      <a:pt x="527" y="358"/>
                    </a:lnTo>
                    <a:lnTo>
                      <a:pt x="578" y="348"/>
                    </a:lnTo>
                    <a:lnTo>
                      <a:pt x="605" y="346"/>
                    </a:lnTo>
                    <a:lnTo>
                      <a:pt x="1120" y="346"/>
                    </a:lnTo>
                    <a:lnTo>
                      <a:pt x="1146" y="348"/>
                    </a:lnTo>
                    <a:lnTo>
                      <a:pt x="1198" y="358"/>
                    </a:lnTo>
                    <a:lnTo>
                      <a:pt x="1244" y="378"/>
                    </a:lnTo>
                    <a:lnTo>
                      <a:pt x="1286" y="407"/>
                    </a:lnTo>
                    <a:lnTo>
                      <a:pt x="1322" y="441"/>
                    </a:lnTo>
                    <a:lnTo>
                      <a:pt x="1350" y="483"/>
                    </a:lnTo>
                    <a:lnTo>
                      <a:pt x="1369" y="531"/>
                    </a:lnTo>
                    <a:lnTo>
                      <a:pt x="1381" y="581"/>
                    </a:lnTo>
                    <a:lnTo>
                      <a:pt x="1381" y="608"/>
                    </a:lnTo>
                    <a:lnTo>
                      <a:pt x="1381" y="11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  <p:sp>
          <p:nvSpPr>
            <p:cNvPr id="19" name="Freeform 30">
              <a:extLst>
                <a:ext uri="{FF2B5EF4-FFF2-40B4-BE49-F238E27FC236}">
                  <a16:creationId xmlns:a16="http://schemas.microsoft.com/office/drawing/2014/main" id="{A3CCD214-F90E-DC1F-A10C-8E57E6CE6F37}"/>
                </a:ext>
              </a:extLst>
            </p:cNvPr>
            <p:cNvSpPr>
              <a:spLocks noEditPoints="1"/>
            </p:cNvSpPr>
            <p:nvPr/>
          </p:nvSpPr>
          <p:spPr bwMode="auto">
            <a:xfrm rot="5400000">
              <a:off x="11360858" y="343758"/>
              <a:ext cx="140525" cy="266701"/>
            </a:xfrm>
            <a:custGeom>
              <a:avLst/>
              <a:gdLst>
                <a:gd name="T0" fmla="*/ 586 w 851"/>
                <a:gd name="T1" fmla="*/ 92 h 1617"/>
                <a:gd name="T2" fmla="*/ 258 w 851"/>
                <a:gd name="T3" fmla="*/ 0 h 1617"/>
                <a:gd name="T4" fmla="*/ 140 w 851"/>
                <a:gd name="T5" fmla="*/ 92 h 1617"/>
                <a:gd name="T6" fmla="*/ 61 w 851"/>
                <a:gd name="T7" fmla="*/ 117 h 1617"/>
                <a:gd name="T8" fmla="*/ 1 w 851"/>
                <a:gd name="T9" fmla="*/ 205 h 1617"/>
                <a:gd name="T10" fmla="*/ 0 w 851"/>
                <a:gd name="T11" fmla="*/ 1477 h 1617"/>
                <a:gd name="T12" fmla="*/ 23 w 851"/>
                <a:gd name="T13" fmla="*/ 1556 h 1617"/>
                <a:gd name="T14" fmla="*/ 111 w 851"/>
                <a:gd name="T15" fmla="*/ 1615 h 1617"/>
                <a:gd name="T16" fmla="*/ 711 w 851"/>
                <a:gd name="T17" fmla="*/ 1617 h 1617"/>
                <a:gd name="T18" fmla="*/ 790 w 851"/>
                <a:gd name="T19" fmla="*/ 1594 h 1617"/>
                <a:gd name="T20" fmla="*/ 850 w 851"/>
                <a:gd name="T21" fmla="*/ 1506 h 1617"/>
                <a:gd name="T22" fmla="*/ 851 w 851"/>
                <a:gd name="T23" fmla="*/ 233 h 1617"/>
                <a:gd name="T24" fmla="*/ 828 w 851"/>
                <a:gd name="T25" fmla="*/ 154 h 1617"/>
                <a:gd name="T26" fmla="*/ 740 w 851"/>
                <a:gd name="T27" fmla="*/ 95 h 1617"/>
                <a:gd name="T28" fmla="*/ 757 w 851"/>
                <a:gd name="T29" fmla="*/ 1477 h 1617"/>
                <a:gd name="T30" fmla="*/ 750 w 851"/>
                <a:gd name="T31" fmla="*/ 1503 h 1617"/>
                <a:gd name="T32" fmla="*/ 721 w 851"/>
                <a:gd name="T33" fmla="*/ 1523 h 1617"/>
                <a:gd name="T34" fmla="*/ 140 w 851"/>
                <a:gd name="T35" fmla="*/ 1525 h 1617"/>
                <a:gd name="T36" fmla="*/ 114 w 851"/>
                <a:gd name="T37" fmla="*/ 1516 h 1617"/>
                <a:gd name="T38" fmla="*/ 94 w 851"/>
                <a:gd name="T39" fmla="*/ 1487 h 1617"/>
                <a:gd name="T40" fmla="*/ 94 w 851"/>
                <a:gd name="T41" fmla="*/ 233 h 1617"/>
                <a:gd name="T42" fmla="*/ 101 w 851"/>
                <a:gd name="T43" fmla="*/ 206 h 1617"/>
                <a:gd name="T44" fmla="*/ 131 w 851"/>
                <a:gd name="T45" fmla="*/ 187 h 1617"/>
                <a:gd name="T46" fmla="*/ 711 w 851"/>
                <a:gd name="T47" fmla="*/ 186 h 1617"/>
                <a:gd name="T48" fmla="*/ 737 w 851"/>
                <a:gd name="T49" fmla="*/ 194 h 1617"/>
                <a:gd name="T50" fmla="*/ 757 w 851"/>
                <a:gd name="T51" fmla="*/ 223 h 1617"/>
                <a:gd name="T52" fmla="*/ 757 w 851"/>
                <a:gd name="T53" fmla="*/ 1477 h 1617"/>
                <a:gd name="T54" fmla="*/ 144 w 851"/>
                <a:gd name="T55" fmla="*/ 1468 h 1617"/>
                <a:gd name="T56" fmla="*/ 707 w 851"/>
                <a:gd name="T57" fmla="*/ 1264 h 1617"/>
                <a:gd name="T58" fmla="*/ 707 w 851"/>
                <a:gd name="T59" fmla="*/ 1213 h 1617"/>
                <a:gd name="T60" fmla="*/ 144 w 851"/>
                <a:gd name="T61" fmla="*/ 1009 h 1617"/>
                <a:gd name="T62" fmla="*/ 707 w 851"/>
                <a:gd name="T63" fmla="*/ 1213 h 1617"/>
                <a:gd name="T64" fmla="*/ 144 w 851"/>
                <a:gd name="T65" fmla="*/ 958 h 1617"/>
                <a:gd name="T66" fmla="*/ 707 w 851"/>
                <a:gd name="T67" fmla="*/ 754 h 1617"/>
                <a:gd name="T68" fmla="*/ 707 w 851"/>
                <a:gd name="T69" fmla="*/ 703 h 1617"/>
                <a:gd name="T70" fmla="*/ 144 w 851"/>
                <a:gd name="T71" fmla="*/ 499 h 1617"/>
                <a:gd name="T72" fmla="*/ 707 w 851"/>
                <a:gd name="T73" fmla="*/ 703 h 1617"/>
                <a:gd name="T74" fmla="*/ 144 w 851"/>
                <a:gd name="T75" fmla="*/ 448 h 1617"/>
                <a:gd name="T76" fmla="*/ 707 w 851"/>
                <a:gd name="T77" fmla="*/ 243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1" h="1617">
                  <a:moveTo>
                    <a:pt x="711" y="92"/>
                  </a:moveTo>
                  <a:lnTo>
                    <a:pt x="586" y="92"/>
                  </a:lnTo>
                  <a:lnTo>
                    <a:pt x="586" y="0"/>
                  </a:lnTo>
                  <a:lnTo>
                    <a:pt x="258" y="0"/>
                  </a:lnTo>
                  <a:lnTo>
                    <a:pt x="258" y="92"/>
                  </a:lnTo>
                  <a:lnTo>
                    <a:pt x="140" y="92"/>
                  </a:lnTo>
                  <a:lnTo>
                    <a:pt x="111" y="95"/>
                  </a:lnTo>
                  <a:lnTo>
                    <a:pt x="61" y="117"/>
                  </a:lnTo>
                  <a:lnTo>
                    <a:pt x="23" y="154"/>
                  </a:lnTo>
                  <a:lnTo>
                    <a:pt x="1" y="205"/>
                  </a:lnTo>
                  <a:lnTo>
                    <a:pt x="0" y="233"/>
                  </a:lnTo>
                  <a:lnTo>
                    <a:pt x="0" y="1477"/>
                  </a:lnTo>
                  <a:lnTo>
                    <a:pt x="1" y="1506"/>
                  </a:lnTo>
                  <a:lnTo>
                    <a:pt x="23" y="1556"/>
                  </a:lnTo>
                  <a:lnTo>
                    <a:pt x="61" y="1594"/>
                  </a:lnTo>
                  <a:lnTo>
                    <a:pt x="111" y="1615"/>
                  </a:lnTo>
                  <a:lnTo>
                    <a:pt x="140" y="1617"/>
                  </a:lnTo>
                  <a:lnTo>
                    <a:pt x="711" y="1617"/>
                  </a:lnTo>
                  <a:lnTo>
                    <a:pt x="740" y="1615"/>
                  </a:lnTo>
                  <a:lnTo>
                    <a:pt x="790" y="1594"/>
                  </a:lnTo>
                  <a:lnTo>
                    <a:pt x="828" y="1556"/>
                  </a:lnTo>
                  <a:lnTo>
                    <a:pt x="850" y="1506"/>
                  </a:lnTo>
                  <a:lnTo>
                    <a:pt x="851" y="1477"/>
                  </a:lnTo>
                  <a:lnTo>
                    <a:pt x="851" y="233"/>
                  </a:lnTo>
                  <a:lnTo>
                    <a:pt x="850" y="205"/>
                  </a:lnTo>
                  <a:lnTo>
                    <a:pt x="828" y="154"/>
                  </a:lnTo>
                  <a:lnTo>
                    <a:pt x="790" y="117"/>
                  </a:lnTo>
                  <a:lnTo>
                    <a:pt x="740" y="95"/>
                  </a:lnTo>
                  <a:lnTo>
                    <a:pt x="711" y="92"/>
                  </a:lnTo>
                  <a:close/>
                  <a:moveTo>
                    <a:pt x="757" y="1477"/>
                  </a:moveTo>
                  <a:lnTo>
                    <a:pt x="757" y="1487"/>
                  </a:lnTo>
                  <a:lnTo>
                    <a:pt x="750" y="1503"/>
                  </a:lnTo>
                  <a:lnTo>
                    <a:pt x="737" y="1516"/>
                  </a:lnTo>
                  <a:lnTo>
                    <a:pt x="721" y="1523"/>
                  </a:lnTo>
                  <a:lnTo>
                    <a:pt x="711" y="1525"/>
                  </a:lnTo>
                  <a:lnTo>
                    <a:pt x="140" y="1525"/>
                  </a:lnTo>
                  <a:lnTo>
                    <a:pt x="131" y="1523"/>
                  </a:lnTo>
                  <a:lnTo>
                    <a:pt x="114" y="1516"/>
                  </a:lnTo>
                  <a:lnTo>
                    <a:pt x="101" y="1503"/>
                  </a:lnTo>
                  <a:lnTo>
                    <a:pt x="94" y="1487"/>
                  </a:lnTo>
                  <a:lnTo>
                    <a:pt x="94" y="1477"/>
                  </a:lnTo>
                  <a:lnTo>
                    <a:pt x="94" y="233"/>
                  </a:lnTo>
                  <a:lnTo>
                    <a:pt x="94" y="223"/>
                  </a:lnTo>
                  <a:lnTo>
                    <a:pt x="101" y="206"/>
                  </a:lnTo>
                  <a:lnTo>
                    <a:pt x="114" y="194"/>
                  </a:lnTo>
                  <a:lnTo>
                    <a:pt x="131" y="187"/>
                  </a:lnTo>
                  <a:lnTo>
                    <a:pt x="140" y="186"/>
                  </a:lnTo>
                  <a:lnTo>
                    <a:pt x="711" y="186"/>
                  </a:lnTo>
                  <a:lnTo>
                    <a:pt x="721" y="187"/>
                  </a:lnTo>
                  <a:lnTo>
                    <a:pt x="737" y="194"/>
                  </a:lnTo>
                  <a:lnTo>
                    <a:pt x="750" y="206"/>
                  </a:lnTo>
                  <a:lnTo>
                    <a:pt x="757" y="223"/>
                  </a:lnTo>
                  <a:lnTo>
                    <a:pt x="757" y="233"/>
                  </a:lnTo>
                  <a:lnTo>
                    <a:pt x="757" y="1477"/>
                  </a:lnTo>
                  <a:close/>
                  <a:moveTo>
                    <a:pt x="707" y="1468"/>
                  </a:moveTo>
                  <a:lnTo>
                    <a:pt x="144" y="1468"/>
                  </a:lnTo>
                  <a:lnTo>
                    <a:pt x="144" y="1264"/>
                  </a:lnTo>
                  <a:lnTo>
                    <a:pt x="707" y="1264"/>
                  </a:lnTo>
                  <a:lnTo>
                    <a:pt x="707" y="1468"/>
                  </a:lnTo>
                  <a:close/>
                  <a:moveTo>
                    <a:pt x="707" y="1213"/>
                  </a:moveTo>
                  <a:lnTo>
                    <a:pt x="144" y="1213"/>
                  </a:lnTo>
                  <a:lnTo>
                    <a:pt x="144" y="1009"/>
                  </a:lnTo>
                  <a:lnTo>
                    <a:pt x="707" y="1009"/>
                  </a:lnTo>
                  <a:lnTo>
                    <a:pt x="707" y="1213"/>
                  </a:lnTo>
                  <a:close/>
                  <a:moveTo>
                    <a:pt x="707" y="958"/>
                  </a:moveTo>
                  <a:lnTo>
                    <a:pt x="144" y="958"/>
                  </a:lnTo>
                  <a:lnTo>
                    <a:pt x="144" y="754"/>
                  </a:lnTo>
                  <a:lnTo>
                    <a:pt x="707" y="754"/>
                  </a:lnTo>
                  <a:lnTo>
                    <a:pt x="707" y="958"/>
                  </a:lnTo>
                  <a:close/>
                  <a:moveTo>
                    <a:pt x="707" y="703"/>
                  </a:moveTo>
                  <a:lnTo>
                    <a:pt x="144" y="703"/>
                  </a:lnTo>
                  <a:lnTo>
                    <a:pt x="144" y="499"/>
                  </a:lnTo>
                  <a:lnTo>
                    <a:pt x="707" y="499"/>
                  </a:lnTo>
                  <a:lnTo>
                    <a:pt x="707" y="703"/>
                  </a:lnTo>
                  <a:close/>
                  <a:moveTo>
                    <a:pt x="707" y="448"/>
                  </a:moveTo>
                  <a:lnTo>
                    <a:pt x="144" y="448"/>
                  </a:lnTo>
                  <a:lnTo>
                    <a:pt x="144" y="243"/>
                  </a:lnTo>
                  <a:lnTo>
                    <a:pt x="707" y="243"/>
                  </a:lnTo>
                  <a:lnTo>
                    <a:pt x="707" y="448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sz="120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10A53E82-5462-9879-7420-5D1346A6B0F5}"/>
                </a:ext>
              </a:extLst>
            </p:cNvPr>
            <p:cNvSpPr/>
            <p:nvPr/>
          </p:nvSpPr>
          <p:spPr>
            <a:xfrm>
              <a:off x="10885020" y="369386"/>
              <a:ext cx="454304" cy="22397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500" kern="0" dirty="0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100%</a:t>
              </a:r>
              <a:endParaRPr lang="ko-KR" altLang="en-US" sz="1200" dirty="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21" name="Freeform 26">
              <a:extLst>
                <a:ext uri="{FF2B5EF4-FFF2-40B4-BE49-F238E27FC236}">
                  <a16:creationId xmlns:a16="http://schemas.microsoft.com/office/drawing/2014/main" id="{ED7B5B5A-77A3-7188-402D-FAF98102318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212196" y="406846"/>
              <a:ext cx="179805" cy="140525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sz="120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0B5F2C72-9CB4-B629-6921-C9DB9FD39F19}"/>
                </a:ext>
              </a:extLst>
            </p:cNvPr>
            <p:cNvSpPr/>
            <p:nvPr/>
          </p:nvSpPr>
          <p:spPr>
            <a:xfrm>
              <a:off x="9512757" y="369386"/>
              <a:ext cx="693969" cy="22397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500" kern="0" dirty="0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PPTBIZCAM</a:t>
              </a:r>
              <a:endParaRPr lang="ko-KR" altLang="en-US" sz="1200" dirty="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990246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7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001">
            <a:extLst>
              <a:ext uri="{FF2B5EF4-FFF2-40B4-BE49-F238E27FC236}">
                <a16:creationId xmlns:a16="http://schemas.microsoft.com/office/drawing/2014/main" id="{8359D3B1-ECDE-4240-870A-F846E0CA0B4E}"/>
              </a:ext>
            </a:extLst>
          </p:cNvPr>
          <p:cNvGrpSpPr/>
          <p:nvPr/>
        </p:nvGrpSpPr>
        <p:grpSpPr>
          <a:xfrm>
            <a:off x="0" y="5246159"/>
            <a:ext cx="12190476" cy="1610984"/>
            <a:chOff x="0" y="7869238"/>
            <a:chExt cx="18285714" cy="2416476"/>
          </a:xfrm>
        </p:grpSpPr>
        <p:pic>
          <p:nvPicPr>
            <p:cNvPr id="19" name="Object 2">
              <a:extLst>
                <a:ext uri="{FF2B5EF4-FFF2-40B4-BE49-F238E27FC236}">
                  <a16:creationId xmlns:a16="http://schemas.microsoft.com/office/drawing/2014/main" id="{D9317D3F-4560-4814-9B26-D53A506DB74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7869238"/>
              <a:ext cx="18285714" cy="2416476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85A71CE3-5CEE-432E-9F6E-080B61286D23}"/>
              </a:ext>
            </a:extLst>
          </p:cNvPr>
          <p:cNvSpPr txBox="1"/>
          <p:nvPr/>
        </p:nvSpPr>
        <p:spPr>
          <a:xfrm>
            <a:off x="324823" y="1307247"/>
            <a:ext cx="3313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클라이언트 글</a:t>
            </a:r>
            <a:r>
              <a:rPr lang="en-US" altLang="ko-KR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 </a:t>
            </a:r>
            <a:r>
              <a:rPr lang="ko-KR" altLang="en-US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게시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0E0E6F0-491A-4B1C-AEE5-F05A2B5F4CAC}"/>
              </a:ext>
            </a:extLst>
          </p:cNvPr>
          <p:cNvSpPr txBox="1"/>
          <p:nvPr/>
        </p:nvSpPr>
        <p:spPr>
          <a:xfrm>
            <a:off x="1323975" y="419100"/>
            <a:ext cx="5038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BB609"/>
                </a:solidFill>
                <a:latin typeface="+mn-ea"/>
                <a:cs typeface="함초롬돋움" panose="020B0604000101010101" pitchFamily="50" charset="-127"/>
              </a:rPr>
              <a:t>Chapter.4</a:t>
            </a:r>
            <a:endParaRPr lang="ko-KR" altLang="en-US" b="1" dirty="0">
              <a:solidFill>
                <a:srgbClr val="FBB609"/>
              </a:solidFill>
              <a:latin typeface="+mn-ea"/>
              <a:cs typeface="함초롬돋움" panose="020B0604000101010101" pitchFamily="50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35227F95-6138-4C1F-9E08-625ECEEF7FE8}"/>
              </a:ext>
            </a:extLst>
          </p:cNvPr>
          <p:cNvCxnSpPr>
            <a:cxnSpLocks/>
          </p:cNvCxnSpPr>
          <p:nvPr/>
        </p:nvCxnSpPr>
        <p:spPr>
          <a:xfrm>
            <a:off x="914400" y="0"/>
            <a:ext cx="0" cy="1464052"/>
          </a:xfrm>
          <a:prstGeom prst="line">
            <a:avLst/>
          </a:prstGeom>
          <a:ln w="19050">
            <a:solidFill>
              <a:srgbClr val="FFCF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62D31A9-2A70-4F43-8C47-543B9C21AD31}"/>
              </a:ext>
            </a:extLst>
          </p:cNvPr>
          <p:cNvSpPr txBox="1"/>
          <p:nvPr/>
        </p:nvSpPr>
        <p:spPr>
          <a:xfrm>
            <a:off x="1323975" y="845582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spc="-300" dirty="0">
                <a:solidFill>
                  <a:srgbClr val="413D3D"/>
                </a:solidFill>
                <a:latin typeface="+mn-ea"/>
              </a:rPr>
              <a:t>Flow chart</a:t>
            </a:r>
            <a:endParaRPr lang="ko-KR" altLang="en-US" sz="2400" b="1" spc="-300" dirty="0">
              <a:solidFill>
                <a:srgbClr val="413D3D"/>
              </a:solidFill>
              <a:latin typeface="+mn-ea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2676CD0F-A88D-94BD-0658-38378F7F2C16}"/>
              </a:ext>
            </a:extLst>
          </p:cNvPr>
          <p:cNvSpPr/>
          <p:nvPr/>
        </p:nvSpPr>
        <p:spPr>
          <a:xfrm>
            <a:off x="3843337" y="419099"/>
            <a:ext cx="7805737" cy="6162675"/>
          </a:xfrm>
          <a:prstGeom prst="roundRect">
            <a:avLst/>
          </a:prstGeom>
          <a:solidFill>
            <a:srgbClr val="FFEF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 descr="도표이(가) 표시된 사진&#10;&#10;자동 생성된 설명">
            <a:extLst>
              <a:ext uri="{FF2B5EF4-FFF2-40B4-BE49-F238E27FC236}">
                <a16:creationId xmlns:a16="http://schemas.microsoft.com/office/drawing/2014/main" id="{A1556F3F-50ED-4692-A19D-336D1CDD28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682" y="603766"/>
            <a:ext cx="2005380" cy="5824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6274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7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1001">
            <a:extLst>
              <a:ext uri="{FF2B5EF4-FFF2-40B4-BE49-F238E27FC236}">
                <a16:creationId xmlns:a16="http://schemas.microsoft.com/office/drawing/2014/main" id="{87777426-00CB-4860-9C53-769592C3DFA4}"/>
              </a:ext>
            </a:extLst>
          </p:cNvPr>
          <p:cNvGrpSpPr/>
          <p:nvPr/>
        </p:nvGrpSpPr>
        <p:grpSpPr>
          <a:xfrm>
            <a:off x="0" y="5246159"/>
            <a:ext cx="12190476" cy="1610984"/>
            <a:chOff x="0" y="7869238"/>
            <a:chExt cx="18285714" cy="2416476"/>
          </a:xfrm>
        </p:grpSpPr>
        <p:pic>
          <p:nvPicPr>
            <p:cNvPr id="10" name="Object 2">
              <a:extLst>
                <a:ext uri="{FF2B5EF4-FFF2-40B4-BE49-F238E27FC236}">
                  <a16:creationId xmlns:a16="http://schemas.microsoft.com/office/drawing/2014/main" id="{61863440-8B59-4045-BC63-B5E4A5FA6A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7869238"/>
              <a:ext cx="18285714" cy="2416476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85A71CE3-5CEE-432E-9F6E-080B61286D23}"/>
              </a:ext>
            </a:extLst>
          </p:cNvPr>
          <p:cNvSpPr txBox="1"/>
          <p:nvPr/>
        </p:nvSpPr>
        <p:spPr>
          <a:xfrm>
            <a:off x="324823" y="1307247"/>
            <a:ext cx="33137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클라이언트 게시글</a:t>
            </a:r>
            <a:endParaRPr lang="en-US" altLang="ko-KR" spc="-300" dirty="0">
              <a:solidFill>
                <a:schemeClr val="tx1">
                  <a:lumMod val="75000"/>
                  <a:lumOff val="25000"/>
                </a:schemeClr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algn="ctr"/>
            <a:r>
              <a:rPr lang="ko-KR" altLang="en-US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활용 흐름도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0E0E6F0-491A-4B1C-AEE5-F05A2B5F4CAC}"/>
              </a:ext>
            </a:extLst>
          </p:cNvPr>
          <p:cNvSpPr txBox="1"/>
          <p:nvPr/>
        </p:nvSpPr>
        <p:spPr>
          <a:xfrm>
            <a:off x="1323975" y="419100"/>
            <a:ext cx="5038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BB609"/>
                </a:solidFill>
                <a:latin typeface="+mn-ea"/>
                <a:cs typeface="함초롬돋움" panose="020B0604000101010101" pitchFamily="50" charset="-127"/>
              </a:rPr>
              <a:t>Chapter.4</a:t>
            </a:r>
            <a:endParaRPr lang="ko-KR" altLang="en-US" b="1" dirty="0">
              <a:solidFill>
                <a:srgbClr val="FBB609"/>
              </a:solidFill>
              <a:latin typeface="+mn-ea"/>
              <a:cs typeface="함초롬돋움" panose="020B0604000101010101" pitchFamily="50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35227F95-6138-4C1F-9E08-625ECEEF7FE8}"/>
              </a:ext>
            </a:extLst>
          </p:cNvPr>
          <p:cNvCxnSpPr>
            <a:cxnSpLocks/>
          </p:cNvCxnSpPr>
          <p:nvPr/>
        </p:nvCxnSpPr>
        <p:spPr>
          <a:xfrm>
            <a:off x="914400" y="0"/>
            <a:ext cx="0" cy="1464052"/>
          </a:xfrm>
          <a:prstGeom prst="line">
            <a:avLst/>
          </a:prstGeom>
          <a:ln w="19050">
            <a:solidFill>
              <a:srgbClr val="FFCF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62D31A9-2A70-4F43-8C47-543B9C21AD31}"/>
              </a:ext>
            </a:extLst>
          </p:cNvPr>
          <p:cNvSpPr txBox="1"/>
          <p:nvPr/>
        </p:nvSpPr>
        <p:spPr>
          <a:xfrm>
            <a:off x="1323975" y="845582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spc="-300" dirty="0">
                <a:solidFill>
                  <a:srgbClr val="413D3D"/>
                </a:solidFill>
                <a:latin typeface="+mn-ea"/>
              </a:rPr>
              <a:t>Flow chart</a:t>
            </a:r>
            <a:endParaRPr lang="ko-KR" altLang="en-US" sz="2400" b="1" spc="-300" dirty="0">
              <a:solidFill>
                <a:srgbClr val="413D3D"/>
              </a:solidFill>
              <a:latin typeface="+mn-ea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01087628-E688-6847-EB38-09D0E1E7FAB9}"/>
              </a:ext>
            </a:extLst>
          </p:cNvPr>
          <p:cNvSpPr/>
          <p:nvPr/>
        </p:nvSpPr>
        <p:spPr>
          <a:xfrm>
            <a:off x="3843337" y="419099"/>
            <a:ext cx="7805737" cy="6162675"/>
          </a:xfrm>
          <a:prstGeom prst="roundRect">
            <a:avLst/>
          </a:prstGeom>
          <a:solidFill>
            <a:srgbClr val="FFEF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0E920D1-EE1A-3BB6-0131-8978BF3EBC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1154" y="1190217"/>
            <a:ext cx="5906871" cy="462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1874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7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1001">
            <a:extLst>
              <a:ext uri="{FF2B5EF4-FFF2-40B4-BE49-F238E27FC236}">
                <a16:creationId xmlns:a16="http://schemas.microsoft.com/office/drawing/2014/main" id="{47743943-F9AF-43EC-B690-6296BF04548A}"/>
              </a:ext>
            </a:extLst>
          </p:cNvPr>
          <p:cNvGrpSpPr/>
          <p:nvPr/>
        </p:nvGrpSpPr>
        <p:grpSpPr>
          <a:xfrm>
            <a:off x="0" y="5246159"/>
            <a:ext cx="12190476" cy="1610984"/>
            <a:chOff x="0" y="7869238"/>
            <a:chExt cx="18285714" cy="2416476"/>
          </a:xfrm>
        </p:grpSpPr>
        <p:pic>
          <p:nvPicPr>
            <p:cNvPr id="29" name="Object 2">
              <a:extLst>
                <a:ext uri="{FF2B5EF4-FFF2-40B4-BE49-F238E27FC236}">
                  <a16:creationId xmlns:a16="http://schemas.microsoft.com/office/drawing/2014/main" id="{01C9E00D-97BE-43F8-BBEA-2880ABA630B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7869238"/>
              <a:ext cx="18285714" cy="2416476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85A71CE3-5CEE-432E-9F6E-080B61286D23}"/>
              </a:ext>
            </a:extLst>
          </p:cNvPr>
          <p:cNvSpPr txBox="1"/>
          <p:nvPr/>
        </p:nvSpPr>
        <p:spPr>
          <a:xfrm>
            <a:off x="460687" y="1364397"/>
            <a:ext cx="33137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클라이언트 </a:t>
            </a:r>
            <a:r>
              <a:rPr lang="ko-KR" altLang="en-US" spc="-3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마이컬렉션</a:t>
            </a:r>
            <a:endParaRPr lang="en-US" altLang="ko-KR" spc="-300" dirty="0">
              <a:solidFill>
                <a:schemeClr val="tx1">
                  <a:lumMod val="75000"/>
                  <a:lumOff val="25000"/>
                </a:schemeClr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algn="ctr"/>
            <a:r>
              <a:rPr lang="ko-KR" altLang="en-US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이용 흐름도</a:t>
            </a:r>
            <a:endParaRPr lang="en-US" altLang="ko-KR" spc="-300" dirty="0">
              <a:solidFill>
                <a:schemeClr val="tx1">
                  <a:lumMod val="75000"/>
                  <a:lumOff val="25000"/>
                </a:schemeClr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0E0E6F0-491A-4B1C-AEE5-F05A2B5F4CAC}"/>
              </a:ext>
            </a:extLst>
          </p:cNvPr>
          <p:cNvSpPr txBox="1"/>
          <p:nvPr/>
        </p:nvSpPr>
        <p:spPr>
          <a:xfrm>
            <a:off x="1323975" y="419100"/>
            <a:ext cx="5038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BB609"/>
                </a:solidFill>
                <a:latin typeface="+mn-ea"/>
                <a:cs typeface="함초롬돋움" panose="020B0604000101010101" pitchFamily="50" charset="-127"/>
              </a:rPr>
              <a:t>Chapter.4</a:t>
            </a:r>
            <a:endParaRPr lang="ko-KR" altLang="en-US" b="1" dirty="0">
              <a:solidFill>
                <a:srgbClr val="FBB609"/>
              </a:solidFill>
              <a:latin typeface="+mn-ea"/>
              <a:cs typeface="함초롬돋움" panose="020B0604000101010101" pitchFamily="50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35227F95-6138-4C1F-9E08-625ECEEF7FE8}"/>
              </a:ext>
            </a:extLst>
          </p:cNvPr>
          <p:cNvCxnSpPr>
            <a:cxnSpLocks/>
          </p:cNvCxnSpPr>
          <p:nvPr/>
        </p:nvCxnSpPr>
        <p:spPr>
          <a:xfrm>
            <a:off x="914400" y="0"/>
            <a:ext cx="0" cy="1464052"/>
          </a:xfrm>
          <a:prstGeom prst="line">
            <a:avLst/>
          </a:prstGeom>
          <a:ln w="19050">
            <a:solidFill>
              <a:srgbClr val="FFCF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62D31A9-2A70-4F43-8C47-543B9C21AD31}"/>
              </a:ext>
            </a:extLst>
          </p:cNvPr>
          <p:cNvSpPr txBox="1"/>
          <p:nvPr/>
        </p:nvSpPr>
        <p:spPr>
          <a:xfrm>
            <a:off x="1323975" y="845582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spc="-300" dirty="0">
                <a:solidFill>
                  <a:srgbClr val="413D3D"/>
                </a:solidFill>
                <a:latin typeface="+mn-ea"/>
              </a:rPr>
              <a:t>Flow chart</a:t>
            </a:r>
            <a:endParaRPr lang="ko-KR" altLang="en-US" sz="2400" b="1" spc="-300" dirty="0">
              <a:solidFill>
                <a:srgbClr val="413D3D"/>
              </a:solidFill>
              <a:latin typeface="+mn-ea"/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D123D604-1C57-51D8-32D6-4FF5FC7B94FE}"/>
              </a:ext>
            </a:extLst>
          </p:cNvPr>
          <p:cNvSpPr/>
          <p:nvPr/>
        </p:nvSpPr>
        <p:spPr>
          <a:xfrm>
            <a:off x="3843337" y="419099"/>
            <a:ext cx="7805737" cy="6162675"/>
          </a:xfrm>
          <a:prstGeom prst="roundRect">
            <a:avLst/>
          </a:prstGeom>
          <a:solidFill>
            <a:srgbClr val="FFEF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CD4943D-925F-E8F0-32FA-0ADEED1E5B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3251" y="569359"/>
            <a:ext cx="4616290" cy="5869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7150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한쪽 모서리 5">
            <a:extLst>
              <a:ext uri="{FF2B5EF4-FFF2-40B4-BE49-F238E27FC236}">
                <a16:creationId xmlns:a16="http://schemas.microsoft.com/office/drawing/2014/main" id="{B30B7C2B-5717-6774-267A-D70673B638A6}"/>
              </a:ext>
            </a:extLst>
          </p:cNvPr>
          <p:cNvSpPr/>
          <p:nvPr/>
        </p:nvSpPr>
        <p:spPr>
          <a:xfrm>
            <a:off x="246888" y="237744"/>
            <a:ext cx="11945112" cy="6620256"/>
          </a:xfrm>
          <a:prstGeom prst="round1Rect">
            <a:avLst>
              <a:gd name="adj" fmla="val 5470"/>
            </a:avLst>
          </a:prstGeom>
          <a:solidFill>
            <a:schemeClr val="bg1"/>
          </a:solidFill>
          <a:ln>
            <a:noFill/>
          </a:ln>
          <a:effectLst>
            <a:outerShdw blurRad="177800" dist="38100" dir="13500000" algn="br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4000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화면 기획</a:t>
            </a:r>
            <a:endParaRPr lang="en-US" altLang="ko-KR" sz="4000" i="1" kern="0" dirty="0">
              <a:solidFill>
                <a:prstClr val="black">
                  <a:lumMod val="75000"/>
                  <a:lumOff val="25000"/>
                </a:prstClr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1100" kern="0" dirty="0">
                <a:solidFill>
                  <a:prstClr val="white">
                    <a:lumMod val="75000"/>
                  </a:prstClr>
                </a:solidFill>
              </a:rPr>
              <a:t>Chapter 05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EFB37FF5-8D2A-F3C2-228E-8ADFFB5BA9B1}"/>
              </a:ext>
            </a:extLst>
          </p:cNvPr>
          <p:cNvGrpSpPr/>
          <p:nvPr/>
        </p:nvGrpSpPr>
        <p:grpSpPr>
          <a:xfrm>
            <a:off x="469900" y="313944"/>
            <a:ext cx="409956" cy="409956"/>
            <a:chOff x="469900" y="313944"/>
            <a:chExt cx="409956" cy="409956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E302B17C-A39D-9E8E-90DC-94909766DEEE}"/>
                </a:ext>
              </a:extLst>
            </p:cNvPr>
            <p:cNvSpPr/>
            <p:nvPr/>
          </p:nvSpPr>
          <p:spPr>
            <a:xfrm>
              <a:off x="469900" y="313944"/>
              <a:ext cx="409956" cy="409956"/>
            </a:xfrm>
            <a:prstGeom prst="ellips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9" name="Group 16">
              <a:extLst>
                <a:ext uri="{FF2B5EF4-FFF2-40B4-BE49-F238E27FC236}">
                  <a16:creationId xmlns:a16="http://schemas.microsoft.com/office/drawing/2014/main" id="{8184134A-535F-8D4B-38A5-BA45472DB5E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76153" y="405448"/>
              <a:ext cx="197451" cy="226949"/>
              <a:chOff x="1039" y="1681"/>
              <a:chExt cx="1071" cy="1231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10" name="Freeform 17">
                <a:extLst>
                  <a:ext uri="{FF2B5EF4-FFF2-40B4-BE49-F238E27FC236}">
                    <a16:creationId xmlns:a16="http://schemas.microsoft.com/office/drawing/2014/main" id="{07AED290-4F6B-DEBF-CAF0-E2A0D22AAAA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9" y="1681"/>
                <a:ext cx="1071" cy="1099"/>
              </a:xfrm>
              <a:custGeom>
                <a:avLst/>
                <a:gdLst>
                  <a:gd name="T0" fmla="*/ 3169 w 3212"/>
                  <a:gd name="T1" fmla="*/ 566 h 3298"/>
                  <a:gd name="T2" fmla="*/ 3035 w 3212"/>
                  <a:gd name="T3" fmla="*/ 475 h 3298"/>
                  <a:gd name="T4" fmla="*/ 2711 w 3212"/>
                  <a:gd name="T5" fmla="*/ 199 h 3298"/>
                  <a:gd name="T6" fmla="*/ 2384 w 3212"/>
                  <a:gd name="T7" fmla="*/ 19 h 3298"/>
                  <a:gd name="T8" fmla="*/ 2347 w 3212"/>
                  <a:gd name="T9" fmla="*/ 4 h 3298"/>
                  <a:gd name="T10" fmla="*/ 2278 w 3212"/>
                  <a:gd name="T11" fmla="*/ 47 h 3298"/>
                  <a:gd name="T12" fmla="*/ 2171 w 3212"/>
                  <a:gd name="T13" fmla="*/ 190 h 3298"/>
                  <a:gd name="T14" fmla="*/ 1698 w 3212"/>
                  <a:gd name="T15" fmla="*/ 610 h 3298"/>
                  <a:gd name="T16" fmla="*/ 716 w 3212"/>
                  <a:gd name="T17" fmla="*/ 1337 h 3298"/>
                  <a:gd name="T18" fmla="*/ 296 w 3212"/>
                  <a:gd name="T19" fmla="*/ 1713 h 3298"/>
                  <a:gd name="T20" fmla="*/ 59 w 3212"/>
                  <a:gd name="T21" fmla="*/ 2061 h 3298"/>
                  <a:gd name="T22" fmla="*/ 0 w 3212"/>
                  <a:gd name="T23" fmla="*/ 2479 h 3298"/>
                  <a:gd name="T24" fmla="*/ 29 w 3212"/>
                  <a:gd name="T25" fmla="*/ 2758 h 3298"/>
                  <a:gd name="T26" fmla="*/ 183 w 3212"/>
                  <a:gd name="T27" fmla="*/ 2915 h 3298"/>
                  <a:gd name="T28" fmla="*/ 615 w 3212"/>
                  <a:gd name="T29" fmla="*/ 3255 h 3298"/>
                  <a:gd name="T30" fmla="*/ 886 w 3212"/>
                  <a:gd name="T31" fmla="*/ 3291 h 3298"/>
                  <a:gd name="T32" fmla="*/ 1138 w 3212"/>
                  <a:gd name="T33" fmla="*/ 3171 h 3298"/>
                  <a:gd name="T34" fmla="*/ 1808 w 3212"/>
                  <a:gd name="T35" fmla="*/ 2600 h 3298"/>
                  <a:gd name="T36" fmla="*/ 2812 w 3212"/>
                  <a:gd name="T37" fmla="*/ 1724 h 3298"/>
                  <a:gd name="T38" fmla="*/ 3103 w 3212"/>
                  <a:gd name="T39" fmla="*/ 1438 h 3298"/>
                  <a:gd name="T40" fmla="*/ 3146 w 3212"/>
                  <a:gd name="T41" fmla="*/ 1401 h 3298"/>
                  <a:gd name="T42" fmla="*/ 3193 w 3212"/>
                  <a:gd name="T43" fmla="*/ 1183 h 3298"/>
                  <a:gd name="T44" fmla="*/ 3208 w 3212"/>
                  <a:gd name="T45" fmla="*/ 620 h 3298"/>
                  <a:gd name="T46" fmla="*/ 1001 w 3212"/>
                  <a:gd name="T47" fmla="*/ 3114 h 3298"/>
                  <a:gd name="T48" fmla="*/ 881 w 3212"/>
                  <a:gd name="T49" fmla="*/ 3066 h 3298"/>
                  <a:gd name="T50" fmla="*/ 844 w 3212"/>
                  <a:gd name="T51" fmla="*/ 2610 h 3298"/>
                  <a:gd name="T52" fmla="*/ 840 w 3212"/>
                  <a:gd name="T53" fmla="*/ 2398 h 3298"/>
                  <a:gd name="T54" fmla="*/ 401 w 3212"/>
                  <a:gd name="T55" fmla="*/ 2082 h 3298"/>
                  <a:gd name="T56" fmla="*/ 241 w 3212"/>
                  <a:gd name="T57" fmla="*/ 1969 h 3298"/>
                  <a:gd name="T58" fmla="*/ 752 w 3212"/>
                  <a:gd name="T59" fmla="*/ 2141 h 3298"/>
                  <a:gd name="T60" fmla="*/ 1034 w 3212"/>
                  <a:gd name="T61" fmla="*/ 2354 h 3298"/>
                  <a:gd name="T62" fmla="*/ 1418 w 3212"/>
                  <a:gd name="T63" fmla="*/ 2074 h 3298"/>
                  <a:gd name="T64" fmla="*/ 1624 w 3212"/>
                  <a:gd name="T65" fmla="*/ 1847 h 3298"/>
                  <a:gd name="T66" fmla="*/ 1420 w 3212"/>
                  <a:gd name="T67" fmla="*/ 1596 h 3298"/>
                  <a:gd name="T68" fmla="*/ 1082 w 3212"/>
                  <a:gd name="T69" fmla="*/ 1248 h 3298"/>
                  <a:gd name="T70" fmla="*/ 1614 w 3212"/>
                  <a:gd name="T71" fmla="*/ 825 h 3298"/>
                  <a:gd name="T72" fmla="*/ 2194 w 3212"/>
                  <a:gd name="T73" fmla="*/ 338 h 3298"/>
                  <a:gd name="T74" fmla="*/ 2374 w 3212"/>
                  <a:gd name="T75" fmla="*/ 118 h 3298"/>
                  <a:gd name="T76" fmla="*/ 2661 w 3212"/>
                  <a:gd name="T77" fmla="*/ 304 h 3298"/>
                  <a:gd name="T78" fmla="*/ 2993 w 3212"/>
                  <a:gd name="T79" fmla="*/ 603 h 3298"/>
                  <a:gd name="T80" fmla="*/ 2474 w 3212"/>
                  <a:gd name="T81" fmla="*/ 1257 h 3298"/>
                  <a:gd name="T82" fmla="*/ 1732 w 3212"/>
                  <a:gd name="T83" fmla="*/ 1951 h 3298"/>
                  <a:gd name="T84" fmla="*/ 1047 w 3212"/>
                  <a:gd name="T85" fmla="*/ 2462 h 3298"/>
                  <a:gd name="T86" fmla="*/ 1012 w 3212"/>
                  <a:gd name="T87" fmla="*/ 2472 h 3298"/>
                  <a:gd name="T88" fmla="*/ 3078 w 3212"/>
                  <a:gd name="T89" fmla="*/ 1147 h 3298"/>
                  <a:gd name="T90" fmla="*/ 3067 w 3212"/>
                  <a:gd name="T91" fmla="*/ 1301 h 3298"/>
                  <a:gd name="T92" fmla="*/ 3051 w 3212"/>
                  <a:gd name="T93" fmla="*/ 1343 h 3298"/>
                  <a:gd name="T94" fmla="*/ 3018 w 3212"/>
                  <a:gd name="T95" fmla="*/ 1366 h 3298"/>
                  <a:gd name="T96" fmla="*/ 2890 w 3212"/>
                  <a:gd name="T97" fmla="*/ 1493 h 3298"/>
                  <a:gd name="T98" fmla="*/ 1823 w 3212"/>
                  <a:gd name="T99" fmla="*/ 2434 h 3298"/>
                  <a:gd name="T100" fmla="*/ 1765 w 3212"/>
                  <a:gd name="T101" fmla="*/ 2231 h 3298"/>
                  <a:gd name="T102" fmla="*/ 1749 w 3212"/>
                  <a:gd name="T103" fmla="*/ 2105 h 3298"/>
                  <a:gd name="T104" fmla="*/ 2236 w 3212"/>
                  <a:gd name="T105" fmla="*/ 1651 h 3298"/>
                  <a:gd name="T106" fmla="*/ 3095 w 3212"/>
                  <a:gd name="T107" fmla="*/ 770 h 3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12" h="3298">
                    <a:moveTo>
                      <a:pt x="3208" y="620"/>
                    </a:moveTo>
                    <a:lnTo>
                      <a:pt x="3206" y="606"/>
                    </a:lnTo>
                    <a:lnTo>
                      <a:pt x="3192" y="581"/>
                    </a:lnTo>
                    <a:lnTo>
                      <a:pt x="3169" y="566"/>
                    </a:lnTo>
                    <a:lnTo>
                      <a:pt x="3143" y="561"/>
                    </a:lnTo>
                    <a:lnTo>
                      <a:pt x="3130" y="564"/>
                    </a:lnTo>
                    <a:lnTo>
                      <a:pt x="3101" y="533"/>
                    </a:lnTo>
                    <a:lnTo>
                      <a:pt x="3035" y="475"/>
                    </a:lnTo>
                    <a:lnTo>
                      <a:pt x="3003" y="448"/>
                    </a:lnTo>
                    <a:lnTo>
                      <a:pt x="2931" y="383"/>
                    </a:lnTo>
                    <a:lnTo>
                      <a:pt x="2786" y="258"/>
                    </a:lnTo>
                    <a:lnTo>
                      <a:pt x="2711" y="199"/>
                    </a:lnTo>
                    <a:lnTo>
                      <a:pt x="2651" y="148"/>
                    </a:lnTo>
                    <a:lnTo>
                      <a:pt x="2507" y="53"/>
                    </a:lnTo>
                    <a:lnTo>
                      <a:pt x="2432" y="24"/>
                    </a:lnTo>
                    <a:lnTo>
                      <a:pt x="2384" y="19"/>
                    </a:lnTo>
                    <a:lnTo>
                      <a:pt x="2363" y="20"/>
                    </a:lnTo>
                    <a:lnTo>
                      <a:pt x="2361" y="17"/>
                    </a:lnTo>
                    <a:lnTo>
                      <a:pt x="2358" y="14"/>
                    </a:lnTo>
                    <a:lnTo>
                      <a:pt x="2347" y="4"/>
                    </a:lnTo>
                    <a:lnTo>
                      <a:pt x="2320" y="0"/>
                    </a:lnTo>
                    <a:lnTo>
                      <a:pt x="2294" y="10"/>
                    </a:lnTo>
                    <a:lnTo>
                      <a:pt x="2278" y="32"/>
                    </a:lnTo>
                    <a:lnTo>
                      <a:pt x="2278" y="47"/>
                    </a:lnTo>
                    <a:lnTo>
                      <a:pt x="2276" y="62"/>
                    </a:lnTo>
                    <a:lnTo>
                      <a:pt x="2253" y="102"/>
                    </a:lnTo>
                    <a:lnTo>
                      <a:pt x="2199" y="163"/>
                    </a:lnTo>
                    <a:lnTo>
                      <a:pt x="2171" y="190"/>
                    </a:lnTo>
                    <a:lnTo>
                      <a:pt x="2102" y="260"/>
                    </a:lnTo>
                    <a:lnTo>
                      <a:pt x="1952" y="394"/>
                    </a:lnTo>
                    <a:lnTo>
                      <a:pt x="1878" y="459"/>
                    </a:lnTo>
                    <a:lnTo>
                      <a:pt x="1698" y="610"/>
                    </a:lnTo>
                    <a:lnTo>
                      <a:pt x="1326" y="897"/>
                    </a:lnTo>
                    <a:lnTo>
                      <a:pt x="1138" y="1036"/>
                    </a:lnTo>
                    <a:lnTo>
                      <a:pt x="969" y="1157"/>
                    </a:lnTo>
                    <a:lnTo>
                      <a:pt x="716" y="1337"/>
                    </a:lnTo>
                    <a:lnTo>
                      <a:pt x="553" y="1467"/>
                    </a:lnTo>
                    <a:lnTo>
                      <a:pt x="475" y="1536"/>
                    </a:lnTo>
                    <a:lnTo>
                      <a:pt x="415" y="1592"/>
                    </a:lnTo>
                    <a:lnTo>
                      <a:pt x="296" y="1713"/>
                    </a:lnTo>
                    <a:lnTo>
                      <a:pt x="186" y="1845"/>
                    </a:lnTo>
                    <a:lnTo>
                      <a:pt x="117" y="1951"/>
                    </a:lnTo>
                    <a:lnTo>
                      <a:pt x="77" y="2024"/>
                    </a:lnTo>
                    <a:lnTo>
                      <a:pt x="59" y="2061"/>
                    </a:lnTo>
                    <a:lnTo>
                      <a:pt x="44" y="2100"/>
                    </a:lnTo>
                    <a:lnTo>
                      <a:pt x="21" y="2181"/>
                    </a:lnTo>
                    <a:lnTo>
                      <a:pt x="2" y="2306"/>
                    </a:lnTo>
                    <a:lnTo>
                      <a:pt x="0" y="2479"/>
                    </a:lnTo>
                    <a:lnTo>
                      <a:pt x="12" y="2650"/>
                    </a:lnTo>
                    <a:lnTo>
                      <a:pt x="18" y="2732"/>
                    </a:lnTo>
                    <a:lnTo>
                      <a:pt x="19" y="2742"/>
                    </a:lnTo>
                    <a:lnTo>
                      <a:pt x="29" y="2758"/>
                    </a:lnTo>
                    <a:lnTo>
                      <a:pt x="49" y="2771"/>
                    </a:lnTo>
                    <a:lnTo>
                      <a:pt x="67" y="2770"/>
                    </a:lnTo>
                    <a:lnTo>
                      <a:pt x="101" y="2817"/>
                    </a:lnTo>
                    <a:lnTo>
                      <a:pt x="183" y="2915"/>
                    </a:lnTo>
                    <a:lnTo>
                      <a:pt x="278" y="3016"/>
                    </a:lnTo>
                    <a:lnTo>
                      <a:pt x="383" y="3109"/>
                    </a:lnTo>
                    <a:lnTo>
                      <a:pt x="497" y="3193"/>
                    </a:lnTo>
                    <a:lnTo>
                      <a:pt x="615" y="3255"/>
                    </a:lnTo>
                    <a:lnTo>
                      <a:pt x="704" y="3285"/>
                    </a:lnTo>
                    <a:lnTo>
                      <a:pt x="765" y="3297"/>
                    </a:lnTo>
                    <a:lnTo>
                      <a:pt x="825" y="3298"/>
                    </a:lnTo>
                    <a:lnTo>
                      <a:pt x="886" y="3291"/>
                    </a:lnTo>
                    <a:lnTo>
                      <a:pt x="916" y="3282"/>
                    </a:lnTo>
                    <a:lnTo>
                      <a:pt x="955" y="3271"/>
                    </a:lnTo>
                    <a:lnTo>
                      <a:pt x="1030" y="3236"/>
                    </a:lnTo>
                    <a:lnTo>
                      <a:pt x="1138" y="3171"/>
                    </a:lnTo>
                    <a:lnTo>
                      <a:pt x="1342" y="3009"/>
                    </a:lnTo>
                    <a:lnTo>
                      <a:pt x="1463" y="2899"/>
                    </a:lnTo>
                    <a:lnTo>
                      <a:pt x="1634" y="2748"/>
                    </a:lnTo>
                    <a:lnTo>
                      <a:pt x="1808" y="2600"/>
                    </a:lnTo>
                    <a:lnTo>
                      <a:pt x="2017" y="2424"/>
                    </a:lnTo>
                    <a:lnTo>
                      <a:pt x="2429" y="2066"/>
                    </a:lnTo>
                    <a:lnTo>
                      <a:pt x="2633" y="1884"/>
                    </a:lnTo>
                    <a:lnTo>
                      <a:pt x="2812" y="1724"/>
                    </a:lnTo>
                    <a:lnTo>
                      <a:pt x="2987" y="1560"/>
                    </a:lnTo>
                    <a:lnTo>
                      <a:pt x="3021" y="1530"/>
                    </a:lnTo>
                    <a:lnTo>
                      <a:pt x="3075" y="1478"/>
                    </a:lnTo>
                    <a:lnTo>
                      <a:pt x="3103" y="1438"/>
                    </a:lnTo>
                    <a:lnTo>
                      <a:pt x="3111" y="1416"/>
                    </a:lnTo>
                    <a:lnTo>
                      <a:pt x="3124" y="1415"/>
                    </a:lnTo>
                    <a:lnTo>
                      <a:pt x="3134" y="1409"/>
                    </a:lnTo>
                    <a:lnTo>
                      <a:pt x="3146" y="1401"/>
                    </a:lnTo>
                    <a:lnTo>
                      <a:pt x="3163" y="1378"/>
                    </a:lnTo>
                    <a:lnTo>
                      <a:pt x="3180" y="1337"/>
                    </a:lnTo>
                    <a:lnTo>
                      <a:pt x="3192" y="1241"/>
                    </a:lnTo>
                    <a:lnTo>
                      <a:pt x="3193" y="1183"/>
                    </a:lnTo>
                    <a:lnTo>
                      <a:pt x="3202" y="1042"/>
                    </a:lnTo>
                    <a:lnTo>
                      <a:pt x="3212" y="832"/>
                    </a:lnTo>
                    <a:lnTo>
                      <a:pt x="3212" y="691"/>
                    </a:lnTo>
                    <a:lnTo>
                      <a:pt x="3208" y="620"/>
                    </a:lnTo>
                    <a:close/>
                    <a:moveTo>
                      <a:pt x="1004" y="2495"/>
                    </a:moveTo>
                    <a:lnTo>
                      <a:pt x="998" y="2649"/>
                    </a:lnTo>
                    <a:lnTo>
                      <a:pt x="999" y="2958"/>
                    </a:lnTo>
                    <a:lnTo>
                      <a:pt x="1001" y="3114"/>
                    </a:lnTo>
                    <a:lnTo>
                      <a:pt x="942" y="3145"/>
                    </a:lnTo>
                    <a:lnTo>
                      <a:pt x="880" y="3170"/>
                    </a:lnTo>
                    <a:lnTo>
                      <a:pt x="884" y="3137"/>
                    </a:lnTo>
                    <a:lnTo>
                      <a:pt x="881" y="3066"/>
                    </a:lnTo>
                    <a:lnTo>
                      <a:pt x="868" y="2961"/>
                    </a:lnTo>
                    <a:lnTo>
                      <a:pt x="860" y="2895"/>
                    </a:lnTo>
                    <a:lnTo>
                      <a:pt x="850" y="2780"/>
                    </a:lnTo>
                    <a:lnTo>
                      <a:pt x="844" y="2610"/>
                    </a:lnTo>
                    <a:lnTo>
                      <a:pt x="850" y="2495"/>
                    </a:lnTo>
                    <a:lnTo>
                      <a:pt x="857" y="2439"/>
                    </a:lnTo>
                    <a:lnTo>
                      <a:pt x="856" y="2424"/>
                    </a:lnTo>
                    <a:lnTo>
                      <a:pt x="840" y="2398"/>
                    </a:lnTo>
                    <a:lnTo>
                      <a:pt x="828" y="2390"/>
                    </a:lnTo>
                    <a:lnTo>
                      <a:pt x="717" y="2318"/>
                    </a:lnTo>
                    <a:lnTo>
                      <a:pt x="506" y="2162"/>
                    </a:lnTo>
                    <a:lnTo>
                      <a:pt x="401" y="2082"/>
                    </a:lnTo>
                    <a:lnTo>
                      <a:pt x="382" y="2064"/>
                    </a:lnTo>
                    <a:lnTo>
                      <a:pt x="314" y="2010"/>
                    </a:lnTo>
                    <a:lnTo>
                      <a:pt x="264" y="1978"/>
                    </a:lnTo>
                    <a:lnTo>
                      <a:pt x="241" y="1969"/>
                    </a:lnTo>
                    <a:lnTo>
                      <a:pt x="294" y="1899"/>
                    </a:lnTo>
                    <a:lnTo>
                      <a:pt x="350" y="1830"/>
                    </a:lnTo>
                    <a:lnTo>
                      <a:pt x="510" y="1955"/>
                    </a:lnTo>
                    <a:lnTo>
                      <a:pt x="752" y="2141"/>
                    </a:lnTo>
                    <a:lnTo>
                      <a:pt x="909" y="2270"/>
                    </a:lnTo>
                    <a:lnTo>
                      <a:pt x="985" y="2338"/>
                    </a:lnTo>
                    <a:lnTo>
                      <a:pt x="999" y="2349"/>
                    </a:lnTo>
                    <a:lnTo>
                      <a:pt x="1034" y="2354"/>
                    </a:lnTo>
                    <a:lnTo>
                      <a:pt x="1053" y="2346"/>
                    </a:lnTo>
                    <a:lnTo>
                      <a:pt x="1132" y="2302"/>
                    </a:lnTo>
                    <a:lnTo>
                      <a:pt x="1280" y="2195"/>
                    </a:lnTo>
                    <a:lnTo>
                      <a:pt x="1418" y="2074"/>
                    </a:lnTo>
                    <a:lnTo>
                      <a:pt x="1548" y="1943"/>
                    </a:lnTo>
                    <a:lnTo>
                      <a:pt x="1610" y="1877"/>
                    </a:lnTo>
                    <a:lnTo>
                      <a:pt x="1617" y="1868"/>
                    </a:lnTo>
                    <a:lnTo>
                      <a:pt x="1624" y="1847"/>
                    </a:lnTo>
                    <a:lnTo>
                      <a:pt x="1626" y="1827"/>
                    </a:lnTo>
                    <a:lnTo>
                      <a:pt x="1617" y="1807"/>
                    </a:lnTo>
                    <a:lnTo>
                      <a:pt x="1610" y="1796"/>
                    </a:lnTo>
                    <a:lnTo>
                      <a:pt x="1420" y="1596"/>
                    </a:lnTo>
                    <a:lnTo>
                      <a:pt x="1231" y="1395"/>
                    </a:lnTo>
                    <a:lnTo>
                      <a:pt x="1201" y="1360"/>
                    </a:lnTo>
                    <a:lnTo>
                      <a:pt x="1132" y="1288"/>
                    </a:lnTo>
                    <a:lnTo>
                      <a:pt x="1082" y="1248"/>
                    </a:lnTo>
                    <a:lnTo>
                      <a:pt x="1056" y="1235"/>
                    </a:lnTo>
                    <a:lnTo>
                      <a:pt x="1244" y="1103"/>
                    </a:lnTo>
                    <a:lnTo>
                      <a:pt x="1430" y="964"/>
                    </a:lnTo>
                    <a:lnTo>
                      <a:pt x="1614" y="825"/>
                    </a:lnTo>
                    <a:lnTo>
                      <a:pt x="1885" y="607"/>
                    </a:lnTo>
                    <a:lnTo>
                      <a:pt x="2060" y="458"/>
                    </a:lnTo>
                    <a:lnTo>
                      <a:pt x="2145" y="380"/>
                    </a:lnTo>
                    <a:lnTo>
                      <a:pt x="2194" y="338"/>
                    </a:lnTo>
                    <a:lnTo>
                      <a:pt x="2299" y="235"/>
                    </a:lnTo>
                    <a:lnTo>
                      <a:pt x="2344" y="177"/>
                    </a:lnTo>
                    <a:lnTo>
                      <a:pt x="2367" y="138"/>
                    </a:lnTo>
                    <a:lnTo>
                      <a:pt x="2374" y="118"/>
                    </a:lnTo>
                    <a:lnTo>
                      <a:pt x="2422" y="140"/>
                    </a:lnTo>
                    <a:lnTo>
                      <a:pt x="2466" y="163"/>
                    </a:lnTo>
                    <a:lnTo>
                      <a:pt x="2534" y="206"/>
                    </a:lnTo>
                    <a:lnTo>
                      <a:pt x="2661" y="304"/>
                    </a:lnTo>
                    <a:lnTo>
                      <a:pt x="2721" y="354"/>
                    </a:lnTo>
                    <a:lnTo>
                      <a:pt x="2833" y="453"/>
                    </a:lnTo>
                    <a:lnTo>
                      <a:pt x="2944" y="554"/>
                    </a:lnTo>
                    <a:lnTo>
                      <a:pt x="2993" y="603"/>
                    </a:lnTo>
                    <a:lnTo>
                      <a:pt x="3048" y="646"/>
                    </a:lnTo>
                    <a:lnTo>
                      <a:pt x="2937" y="771"/>
                    </a:lnTo>
                    <a:lnTo>
                      <a:pt x="2708" y="1016"/>
                    </a:lnTo>
                    <a:lnTo>
                      <a:pt x="2474" y="1257"/>
                    </a:lnTo>
                    <a:lnTo>
                      <a:pt x="2233" y="1490"/>
                    </a:lnTo>
                    <a:lnTo>
                      <a:pt x="2112" y="1605"/>
                    </a:lnTo>
                    <a:lnTo>
                      <a:pt x="1987" y="1720"/>
                    </a:lnTo>
                    <a:lnTo>
                      <a:pt x="1732" y="1951"/>
                    </a:lnTo>
                    <a:lnTo>
                      <a:pt x="1467" y="2169"/>
                    </a:lnTo>
                    <a:lnTo>
                      <a:pt x="1261" y="2322"/>
                    </a:lnTo>
                    <a:lnTo>
                      <a:pt x="1120" y="2417"/>
                    </a:lnTo>
                    <a:lnTo>
                      <a:pt x="1047" y="2462"/>
                    </a:lnTo>
                    <a:lnTo>
                      <a:pt x="1047" y="2462"/>
                    </a:lnTo>
                    <a:lnTo>
                      <a:pt x="1047" y="2463"/>
                    </a:lnTo>
                    <a:lnTo>
                      <a:pt x="1033" y="2460"/>
                    </a:lnTo>
                    <a:lnTo>
                      <a:pt x="1012" y="2472"/>
                    </a:lnTo>
                    <a:lnTo>
                      <a:pt x="1005" y="2485"/>
                    </a:lnTo>
                    <a:lnTo>
                      <a:pt x="1004" y="2495"/>
                    </a:lnTo>
                    <a:close/>
                    <a:moveTo>
                      <a:pt x="3082" y="1081"/>
                    </a:moveTo>
                    <a:lnTo>
                      <a:pt x="3078" y="1147"/>
                    </a:lnTo>
                    <a:lnTo>
                      <a:pt x="3074" y="1213"/>
                    </a:lnTo>
                    <a:lnTo>
                      <a:pt x="3072" y="1247"/>
                    </a:lnTo>
                    <a:lnTo>
                      <a:pt x="3069" y="1280"/>
                    </a:lnTo>
                    <a:lnTo>
                      <a:pt x="3067" y="1301"/>
                    </a:lnTo>
                    <a:lnTo>
                      <a:pt x="3065" y="1316"/>
                    </a:lnTo>
                    <a:lnTo>
                      <a:pt x="3059" y="1320"/>
                    </a:lnTo>
                    <a:lnTo>
                      <a:pt x="3052" y="1334"/>
                    </a:lnTo>
                    <a:lnTo>
                      <a:pt x="3051" y="1343"/>
                    </a:lnTo>
                    <a:lnTo>
                      <a:pt x="3038" y="1349"/>
                    </a:lnTo>
                    <a:lnTo>
                      <a:pt x="3018" y="1372"/>
                    </a:lnTo>
                    <a:lnTo>
                      <a:pt x="3016" y="1389"/>
                    </a:lnTo>
                    <a:lnTo>
                      <a:pt x="3018" y="1366"/>
                    </a:lnTo>
                    <a:lnTo>
                      <a:pt x="3010" y="1369"/>
                    </a:lnTo>
                    <a:lnTo>
                      <a:pt x="2990" y="1393"/>
                    </a:lnTo>
                    <a:lnTo>
                      <a:pt x="2941" y="1444"/>
                    </a:lnTo>
                    <a:lnTo>
                      <a:pt x="2890" y="1493"/>
                    </a:lnTo>
                    <a:lnTo>
                      <a:pt x="2734" y="1637"/>
                    </a:lnTo>
                    <a:lnTo>
                      <a:pt x="2574" y="1779"/>
                    </a:lnTo>
                    <a:lnTo>
                      <a:pt x="2201" y="2110"/>
                    </a:lnTo>
                    <a:lnTo>
                      <a:pt x="1823" y="2434"/>
                    </a:lnTo>
                    <a:lnTo>
                      <a:pt x="1804" y="2451"/>
                    </a:lnTo>
                    <a:lnTo>
                      <a:pt x="1785" y="2467"/>
                    </a:lnTo>
                    <a:lnTo>
                      <a:pt x="1778" y="2349"/>
                    </a:lnTo>
                    <a:lnTo>
                      <a:pt x="1765" y="2231"/>
                    </a:lnTo>
                    <a:lnTo>
                      <a:pt x="1764" y="2181"/>
                    </a:lnTo>
                    <a:lnTo>
                      <a:pt x="1765" y="2130"/>
                    </a:lnTo>
                    <a:lnTo>
                      <a:pt x="1764" y="2118"/>
                    </a:lnTo>
                    <a:lnTo>
                      <a:pt x="1749" y="2105"/>
                    </a:lnTo>
                    <a:lnTo>
                      <a:pt x="1739" y="2103"/>
                    </a:lnTo>
                    <a:lnTo>
                      <a:pt x="1927" y="1936"/>
                    </a:lnTo>
                    <a:lnTo>
                      <a:pt x="2106" y="1769"/>
                    </a:lnTo>
                    <a:lnTo>
                      <a:pt x="2236" y="1651"/>
                    </a:lnTo>
                    <a:lnTo>
                      <a:pt x="2489" y="1406"/>
                    </a:lnTo>
                    <a:lnTo>
                      <a:pt x="2737" y="1157"/>
                    </a:lnTo>
                    <a:lnTo>
                      <a:pt x="2977" y="901"/>
                    </a:lnTo>
                    <a:lnTo>
                      <a:pt x="3095" y="770"/>
                    </a:lnTo>
                    <a:lnTo>
                      <a:pt x="3093" y="926"/>
                    </a:lnTo>
                    <a:lnTo>
                      <a:pt x="3082" y="1081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Freeform 18">
                <a:extLst>
                  <a:ext uri="{FF2B5EF4-FFF2-40B4-BE49-F238E27FC236}">
                    <a16:creationId xmlns:a16="http://schemas.microsoft.com/office/drawing/2014/main" id="{E783CC70-2365-3312-EC01-44580EF5B9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8" y="2746"/>
                <a:ext cx="212" cy="132"/>
              </a:xfrm>
              <a:custGeom>
                <a:avLst/>
                <a:gdLst>
                  <a:gd name="T0" fmla="*/ 544 w 635"/>
                  <a:gd name="T1" fmla="*/ 0 h 398"/>
                  <a:gd name="T2" fmla="*/ 504 w 635"/>
                  <a:gd name="T3" fmla="*/ 18 h 398"/>
                  <a:gd name="T4" fmla="*/ 496 w 635"/>
                  <a:gd name="T5" fmla="*/ 52 h 398"/>
                  <a:gd name="T6" fmla="*/ 530 w 635"/>
                  <a:gd name="T7" fmla="*/ 177 h 398"/>
                  <a:gd name="T8" fmla="*/ 515 w 635"/>
                  <a:gd name="T9" fmla="*/ 226 h 398"/>
                  <a:gd name="T10" fmla="*/ 478 w 635"/>
                  <a:gd name="T11" fmla="*/ 262 h 398"/>
                  <a:gd name="T12" fmla="*/ 403 w 635"/>
                  <a:gd name="T13" fmla="*/ 291 h 398"/>
                  <a:gd name="T14" fmla="*/ 352 w 635"/>
                  <a:gd name="T15" fmla="*/ 272 h 398"/>
                  <a:gd name="T16" fmla="*/ 332 w 635"/>
                  <a:gd name="T17" fmla="*/ 226 h 398"/>
                  <a:gd name="T18" fmla="*/ 331 w 635"/>
                  <a:gd name="T19" fmla="*/ 198 h 398"/>
                  <a:gd name="T20" fmla="*/ 303 w 635"/>
                  <a:gd name="T21" fmla="*/ 164 h 398"/>
                  <a:gd name="T22" fmla="*/ 246 w 635"/>
                  <a:gd name="T23" fmla="*/ 180 h 398"/>
                  <a:gd name="T24" fmla="*/ 236 w 635"/>
                  <a:gd name="T25" fmla="*/ 209 h 398"/>
                  <a:gd name="T26" fmla="*/ 220 w 635"/>
                  <a:gd name="T27" fmla="*/ 268 h 398"/>
                  <a:gd name="T28" fmla="*/ 160 w 635"/>
                  <a:gd name="T29" fmla="*/ 310 h 398"/>
                  <a:gd name="T30" fmla="*/ 122 w 635"/>
                  <a:gd name="T31" fmla="*/ 304 h 398"/>
                  <a:gd name="T32" fmla="*/ 83 w 635"/>
                  <a:gd name="T33" fmla="*/ 270 h 398"/>
                  <a:gd name="T34" fmla="*/ 83 w 635"/>
                  <a:gd name="T35" fmla="*/ 182 h 398"/>
                  <a:gd name="T36" fmla="*/ 90 w 635"/>
                  <a:gd name="T37" fmla="*/ 149 h 398"/>
                  <a:gd name="T38" fmla="*/ 62 w 635"/>
                  <a:gd name="T39" fmla="*/ 126 h 398"/>
                  <a:gd name="T40" fmla="*/ 34 w 635"/>
                  <a:gd name="T41" fmla="*/ 139 h 398"/>
                  <a:gd name="T42" fmla="*/ 7 w 635"/>
                  <a:gd name="T43" fmla="*/ 193 h 398"/>
                  <a:gd name="T44" fmla="*/ 3 w 635"/>
                  <a:gd name="T45" fmla="*/ 268 h 398"/>
                  <a:gd name="T46" fmla="*/ 31 w 635"/>
                  <a:gd name="T47" fmla="*/ 336 h 398"/>
                  <a:gd name="T48" fmla="*/ 93 w 635"/>
                  <a:gd name="T49" fmla="*/ 383 h 398"/>
                  <a:gd name="T50" fmla="*/ 139 w 635"/>
                  <a:gd name="T51" fmla="*/ 398 h 398"/>
                  <a:gd name="T52" fmla="*/ 229 w 635"/>
                  <a:gd name="T53" fmla="*/ 383 h 398"/>
                  <a:gd name="T54" fmla="*/ 279 w 635"/>
                  <a:gd name="T55" fmla="*/ 339 h 398"/>
                  <a:gd name="T56" fmla="*/ 350 w 635"/>
                  <a:gd name="T57" fmla="*/ 379 h 398"/>
                  <a:gd name="T58" fmla="*/ 470 w 635"/>
                  <a:gd name="T59" fmla="*/ 375 h 398"/>
                  <a:gd name="T60" fmla="*/ 527 w 635"/>
                  <a:gd name="T61" fmla="*/ 350 h 398"/>
                  <a:gd name="T62" fmla="*/ 600 w 635"/>
                  <a:gd name="T63" fmla="*/ 271 h 398"/>
                  <a:gd name="T64" fmla="*/ 635 w 635"/>
                  <a:gd name="T65" fmla="*/ 166 h 398"/>
                  <a:gd name="T66" fmla="*/ 614 w 635"/>
                  <a:gd name="T67" fmla="*/ 64 h 398"/>
                  <a:gd name="T68" fmla="*/ 555 w 635"/>
                  <a:gd name="T69" fmla="*/ 6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35" h="398">
                    <a:moveTo>
                      <a:pt x="555" y="6"/>
                    </a:moveTo>
                    <a:lnTo>
                      <a:pt x="544" y="0"/>
                    </a:lnTo>
                    <a:lnTo>
                      <a:pt x="521" y="3"/>
                    </a:lnTo>
                    <a:lnTo>
                      <a:pt x="504" y="18"/>
                    </a:lnTo>
                    <a:lnTo>
                      <a:pt x="495" y="39"/>
                    </a:lnTo>
                    <a:lnTo>
                      <a:pt x="496" y="52"/>
                    </a:lnTo>
                    <a:lnTo>
                      <a:pt x="514" y="113"/>
                    </a:lnTo>
                    <a:lnTo>
                      <a:pt x="530" y="177"/>
                    </a:lnTo>
                    <a:lnTo>
                      <a:pt x="527" y="202"/>
                    </a:lnTo>
                    <a:lnTo>
                      <a:pt x="515" y="226"/>
                    </a:lnTo>
                    <a:lnTo>
                      <a:pt x="494" y="251"/>
                    </a:lnTo>
                    <a:lnTo>
                      <a:pt x="478" y="262"/>
                    </a:lnTo>
                    <a:lnTo>
                      <a:pt x="453" y="278"/>
                    </a:lnTo>
                    <a:lnTo>
                      <a:pt x="403" y="291"/>
                    </a:lnTo>
                    <a:lnTo>
                      <a:pt x="370" y="284"/>
                    </a:lnTo>
                    <a:lnTo>
                      <a:pt x="352" y="272"/>
                    </a:lnTo>
                    <a:lnTo>
                      <a:pt x="339" y="252"/>
                    </a:lnTo>
                    <a:lnTo>
                      <a:pt x="332" y="226"/>
                    </a:lnTo>
                    <a:lnTo>
                      <a:pt x="332" y="209"/>
                    </a:lnTo>
                    <a:lnTo>
                      <a:pt x="331" y="198"/>
                    </a:lnTo>
                    <a:lnTo>
                      <a:pt x="324" y="180"/>
                    </a:lnTo>
                    <a:lnTo>
                      <a:pt x="303" y="164"/>
                    </a:lnTo>
                    <a:lnTo>
                      <a:pt x="268" y="164"/>
                    </a:lnTo>
                    <a:lnTo>
                      <a:pt x="246" y="180"/>
                    </a:lnTo>
                    <a:lnTo>
                      <a:pt x="237" y="198"/>
                    </a:lnTo>
                    <a:lnTo>
                      <a:pt x="236" y="209"/>
                    </a:lnTo>
                    <a:lnTo>
                      <a:pt x="233" y="231"/>
                    </a:lnTo>
                    <a:lnTo>
                      <a:pt x="220" y="268"/>
                    </a:lnTo>
                    <a:lnTo>
                      <a:pt x="196" y="297"/>
                    </a:lnTo>
                    <a:lnTo>
                      <a:pt x="160" y="310"/>
                    </a:lnTo>
                    <a:lnTo>
                      <a:pt x="137" y="307"/>
                    </a:lnTo>
                    <a:lnTo>
                      <a:pt x="122" y="304"/>
                    </a:lnTo>
                    <a:lnTo>
                      <a:pt x="102" y="294"/>
                    </a:lnTo>
                    <a:lnTo>
                      <a:pt x="83" y="270"/>
                    </a:lnTo>
                    <a:lnTo>
                      <a:pt x="76" y="228"/>
                    </a:lnTo>
                    <a:lnTo>
                      <a:pt x="83" y="182"/>
                    </a:lnTo>
                    <a:lnTo>
                      <a:pt x="88" y="162"/>
                    </a:lnTo>
                    <a:lnTo>
                      <a:pt x="90" y="149"/>
                    </a:lnTo>
                    <a:lnTo>
                      <a:pt x="80" y="131"/>
                    </a:lnTo>
                    <a:lnTo>
                      <a:pt x="62" y="126"/>
                    </a:lnTo>
                    <a:lnTo>
                      <a:pt x="43" y="130"/>
                    </a:lnTo>
                    <a:lnTo>
                      <a:pt x="34" y="139"/>
                    </a:lnTo>
                    <a:lnTo>
                      <a:pt x="23" y="157"/>
                    </a:lnTo>
                    <a:lnTo>
                      <a:pt x="7" y="193"/>
                    </a:lnTo>
                    <a:lnTo>
                      <a:pt x="0" y="232"/>
                    </a:lnTo>
                    <a:lnTo>
                      <a:pt x="3" y="268"/>
                    </a:lnTo>
                    <a:lnTo>
                      <a:pt x="13" y="304"/>
                    </a:lnTo>
                    <a:lnTo>
                      <a:pt x="31" y="336"/>
                    </a:lnTo>
                    <a:lnTo>
                      <a:pt x="59" y="362"/>
                    </a:lnTo>
                    <a:lnTo>
                      <a:pt x="93" y="383"/>
                    </a:lnTo>
                    <a:lnTo>
                      <a:pt x="113" y="390"/>
                    </a:lnTo>
                    <a:lnTo>
                      <a:pt x="139" y="398"/>
                    </a:lnTo>
                    <a:lnTo>
                      <a:pt x="187" y="398"/>
                    </a:lnTo>
                    <a:lnTo>
                      <a:pt x="229" y="383"/>
                    </a:lnTo>
                    <a:lnTo>
                      <a:pt x="265" y="356"/>
                    </a:lnTo>
                    <a:lnTo>
                      <a:pt x="279" y="339"/>
                    </a:lnTo>
                    <a:lnTo>
                      <a:pt x="299" y="356"/>
                    </a:lnTo>
                    <a:lnTo>
                      <a:pt x="350" y="379"/>
                    </a:lnTo>
                    <a:lnTo>
                      <a:pt x="409" y="386"/>
                    </a:lnTo>
                    <a:lnTo>
                      <a:pt x="470" y="375"/>
                    </a:lnTo>
                    <a:lnTo>
                      <a:pt x="502" y="362"/>
                    </a:lnTo>
                    <a:lnTo>
                      <a:pt x="527" y="350"/>
                    </a:lnTo>
                    <a:lnTo>
                      <a:pt x="567" y="316"/>
                    </a:lnTo>
                    <a:lnTo>
                      <a:pt x="600" y="271"/>
                    </a:lnTo>
                    <a:lnTo>
                      <a:pt x="623" y="221"/>
                    </a:lnTo>
                    <a:lnTo>
                      <a:pt x="635" y="166"/>
                    </a:lnTo>
                    <a:lnTo>
                      <a:pt x="632" y="113"/>
                    </a:lnTo>
                    <a:lnTo>
                      <a:pt x="614" y="64"/>
                    </a:lnTo>
                    <a:lnTo>
                      <a:pt x="581" y="23"/>
                    </a:lnTo>
                    <a:lnTo>
                      <a:pt x="555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Freeform 19">
                <a:extLst>
                  <a:ext uri="{FF2B5EF4-FFF2-40B4-BE49-F238E27FC236}">
                    <a16:creationId xmlns:a16="http://schemas.microsoft.com/office/drawing/2014/main" id="{CB66A5FC-576E-3ACD-3449-6A70A93E9A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5" y="2515"/>
                <a:ext cx="176" cy="179"/>
              </a:xfrm>
              <a:custGeom>
                <a:avLst/>
                <a:gdLst>
                  <a:gd name="T0" fmla="*/ 301 w 528"/>
                  <a:gd name="T1" fmla="*/ 1 h 538"/>
                  <a:gd name="T2" fmla="*/ 268 w 528"/>
                  <a:gd name="T3" fmla="*/ 27 h 538"/>
                  <a:gd name="T4" fmla="*/ 273 w 528"/>
                  <a:gd name="T5" fmla="*/ 82 h 538"/>
                  <a:gd name="T6" fmla="*/ 298 w 528"/>
                  <a:gd name="T7" fmla="*/ 95 h 538"/>
                  <a:gd name="T8" fmla="*/ 373 w 528"/>
                  <a:gd name="T9" fmla="*/ 112 h 538"/>
                  <a:gd name="T10" fmla="*/ 419 w 528"/>
                  <a:gd name="T11" fmla="*/ 145 h 538"/>
                  <a:gd name="T12" fmla="*/ 423 w 528"/>
                  <a:gd name="T13" fmla="*/ 191 h 538"/>
                  <a:gd name="T14" fmla="*/ 409 w 528"/>
                  <a:gd name="T15" fmla="*/ 220 h 538"/>
                  <a:gd name="T16" fmla="*/ 357 w 528"/>
                  <a:gd name="T17" fmla="*/ 265 h 538"/>
                  <a:gd name="T18" fmla="*/ 245 w 528"/>
                  <a:gd name="T19" fmla="*/ 269 h 538"/>
                  <a:gd name="T20" fmla="*/ 207 w 528"/>
                  <a:gd name="T21" fmla="*/ 256 h 538"/>
                  <a:gd name="T22" fmla="*/ 188 w 528"/>
                  <a:gd name="T23" fmla="*/ 250 h 538"/>
                  <a:gd name="T24" fmla="*/ 150 w 528"/>
                  <a:gd name="T25" fmla="*/ 268 h 538"/>
                  <a:gd name="T26" fmla="*/ 141 w 528"/>
                  <a:gd name="T27" fmla="*/ 324 h 538"/>
                  <a:gd name="T28" fmla="*/ 161 w 528"/>
                  <a:gd name="T29" fmla="*/ 341 h 538"/>
                  <a:gd name="T30" fmla="*/ 173 w 528"/>
                  <a:gd name="T31" fmla="*/ 347 h 538"/>
                  <a:gd name="T32" fmla="*/ 178 w 528"/>
                  <a:gd name="T33" fmla="*/ 348 h 538"/>
                  <a:gd name="T34" fmla="*/ 184 w 528"/>
                  <a:gd name="T35" fmla="*/ 351 h 538"/>
                  <a:gd name="T36" fmla="*/ 220 w 528"/>
                  <a:gd name="T37" fmla="*/ 367 h 538"/>
                  <a:gd name="T38" fmla="*/ 243 w 528"/>
                  <a:gd name="T39" fmla="*/ 399 h 538"/>
                  <a:gd name="T40" fmla="*/ 180 w 528"/>
                  <a:gd name="T41" fmla="*/ 443 h 538"/>
                  <a:gd name="T42" fmla="*/ 131 w 528"/>
                  <a:gd name="T43" fmla="*/ 456 h 538"/>
                  <a:gd name="T44" fmla="*/ 62 w 528"/>
                  <a:gd name="T45" fmla="*/ 456 h 538"/>
                  <a:gd name="T46" fmla="*/ 50 w 528"/>
                  <a:gd name="T47" fmla="*/ 443 h 538"/>
                  <a:gd name="T48" fmla="*/ 10 w 528"/>
                  <a:gd name="T49" fmla="*/ 446 h 538"/>
                  <a:gd name="T50" fmla="*/ 3 w 528"/>
                  <a:gd name="T51" fmla="*/ 475 h 538"/>
                  <a:gd name="T52" fmla="*/ 45 w 528"/>
                  <a:gd name="T53" fmla="*/ 525 h 538"/>
                  <a:gd name="T54" fmla="*/ 134 w 528"/>
                  <a:gd name="T55" fmla="*/ 538 h 538"/>
                  <a:gd name="T56" fmla="*/ 190 w 528"/>
                  <a:gd name="T57" fmla="*/ 528 h 538"/>
                  <a:gd name="T58" fmla="*/ 302 w 528"/>
                  <a:gd name="T59" fmla="*/ 465 h 538"/>
                  <a:gd name="T60" fmla="*/ 355 w 528"/>
                  <a:gd name="T61" fmla="*/ 383 h 538"/>
                  <a:gd name="T62" fmla="*/ 357 w 528"/>
                  <a:gd name="T63" fmla="*/ 366 h 538"/>
                  <a:gd name="T64" fmla="*/ 425 w 528"/>
                  <a:gd name="T65" fmla="*/ 341 h 538"/>
                  <a:gd name="T66" fmla="*/ 497 w 528"/>
                  <a:gd name="T67" fmla="*/ 271 h 538"/>
                  <a:gd name="T68" fmla="*/ 520 w 528"/>
                  <a:gd name="T69" fmla="*/ 220 h 538"/>
                  <a:gd name="T70" fmla="*/ 520 w 528"/>
                  <a:gd name="T71" fmla="*/ 127 h 538"/>
                  <a:gd name="T72" fmla="*/ 469 w 528"/>
                  <a:gd name="T73" fmla="*/ 53 h 538"/>
                  <a:gd name="T74" fmla="*/ 384 w 528"/>
                  <a:gd name="T75" fmla="*/ 9 h 538"/>
                  <a:gd name="T76" fmla="*/ 311 w 528"/>
                  <a:gd name="T77" fmla="*/ 0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28" h="538">
                    <a:moveTo>
                      <a:pt x="311" y="0"/>
                    </a:moveTo>
                    <a:lnTo>
                      <a:pt x="301" y="1"/>
                    </a:lnTo>
                    <a:lnTo>
                      <a:pt x="285" y="9"/>
                    </a:lnTo>
                    <a:lnTo>
                      <a:pt x="268" y="27"/>
                    </a:lnTo>
                    <a:lnTo>
                      <a:pt x="263" y="60"/>
                    </a:lnTo>
                    <a:lnTo>
                      <a:pt x="273" y="82"/>
                    </a:lnTo>
                    <a:lnTo>
                      <a:pt x="288" y="92"/>
                    </a:lnTo>
                    <a:lnTo>
                      <a:pt x="298" y="95"/>
                    </a:lnTo>
                    <a:lnTo>
                      <a:pt x="321" y="99"/>
                    </a:lnTo>
                    <a:lnTo>
                      <a:pt x="373" y="112"/>
                    </a:lnTo>
                    <a:lnTo>
                      <a:pt x="404" y="129"/>
                    </a:lnTo>
                    <a:lnTo>
                      <a:pt x="419" y="145"/>
                    </a:lnTo>
                    <a:lnTo>
                      <a:pt x="426" y="165"/>
                    </a:lnTo>
                    <a:lnTo>
                      <a:pt x="423" y="191"/>
                    </a:lnTo>
                    <a:lnTo>
                      <a:pt x="416" y="206"/>
                    </a:lnTo>
                    <a:lnTo>
                      <a:pt x="409" y="220"/>
                    </a:lnTo>
                    <a:lnTo>
                      <a:pt x="391" y="242"/>
                    </a:lnTo>
                    <a:lnTo>
                      <a:pt x="357" y="265"/>
                    </a:lnTo>
                    <a:lnTo>
                      <a:pt x="302" y="276"/>
                    </a:lnTo>
                    <a:lnTo>
                      <a:pt x="245" y="269"/>
                    </a:lnTo>
                    <a:lnTo>
                      <a:pt x="217" y="260"/>
                    </a:lnTo>
                    <a:lnTo>
                      <a:pt x="207" y="256"/>
                    </a:lnTo>
                    <a:lnTo>
                      <a:pt x="199" y="253"/>
                    </a:lnTo>
                    <a:lnTo>
                      <a:pt x="188" y="250"/>
                    </a:lnTo>
                    <a:lnTo>
                      <a:pt x="171" y="253"/>
                    </a:lnTo>
                    <a:lnTo>
                      <a:pt x="150" y="268"/>
                    </a:lnTo>
                    <a:lnTo>
                      <a:pt x="135" y="299"/>
                    </a:lnTo>
                    <a:lnTo>
                      <a:pt x="141" y="324"/>
                    </a:lnTo>
                    <a:lnTo>
                      <a:pt x="151" y="337"/>
                    </a:lnTo>
                    <a:lnTo>
                      <a:pt x="161" y="341"/>
                    </a:lnTo>
                    <a:lnTo>
                      <a:pt x="167" y="344"/>
                    </a:lnTo>
                    <a:lnTo>
                      <a:pt x="173" y="347"/>
                    </a:lnTo>
                    <a:lnTo>
                      <a:pt x="173" y="347"/>
                    </a:lnTo>
                    <a:lnTo>
                      <a:pt x="178" y="348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220" y="367"/>
                    </a:lnTo>
                    <a:lnTo>
                      <a:pt x="252" y="386"/>
                    </a:lnTo>
                    <a:lnTo>
                      <a:pt x="243" y="399"/>
                    </a:lnTo>
                    <a:lnTo>
                      <a:pt x="220" y="420"/>
                    </a:lnTo>
                    <a:lnTo>
                      <a:pt x="180" y="443"/>
                    </a:lnTo>
                    <a:lnTo>
                      <a:pt x="150" y="452"/>
                    </a:lnTo>
                    <a:lnTo>
                      <a:pt x="131" y="456"/>
                    </a:lnTo>
                    <a:lnTo>
                      <a:pt x="85" y="459"/>
                    </a:lnTo>
                    <a:lnTo>
                      <a:pt x="62" y="456"/>
                    </a:lnTo>
                    <a:lnTo>
                      <a:pt x="57" y="453"/>
                    </a:lnTo>
                    <a:lnTo>
                      <a:pt x="50" y="443"/>
                    </a:lnTo>
                    <a:lnTo>
                      <a:pt x="30" y="438"/>
                    </a:lnTo>
                    <a:lnTo>
                      <a:pt x="10" y="446"/>
                    </a:lnTo>
                    <a:lnTo>
                      <a:pt x="0" y="463"/>
                    </a:lnTo>
                    <a:lnTo>
                      <a:pt x="3" y="475"/>
                    </a:lnTo>
                    <a:lnTo>
                      <a:pt x="13" y="498"/>
                    </a:lnTo>
                    <a:lnTo>
                      <a:pt x="45" y="525"/>
                    </a:lnTo>
                    <a:lnTo>
                      <a:pt x="88" y="537"/>
                    </a:lnTo>
                    <a:lnTo>
                      <a:pt x="134" y="538"/>
                    </a:lnTo>
                    <a:lnTo>
                      <a:pt x="155" y="534"/>
                    </a:lnTo>
                    <a:lnTo>
                      <a:pt x="190" y="528"/>
                    </a:lnTo>
                    <a:lnTo>
                      <a:pt x="250" y="504"/>
                    </a:lnTo>
                    <a:lnTo>
                      <a:pt x="302" y="465"/>
                    </a:lnTo>
                    <a:lnTo>
                      <a:pt x="341" y="414"/>
                    </a:lnTo>
                    <a:lnTo>
                      <a:pt x="355" y="383"/>
                    </a:lnTo>
                    <a:lnTo>
                      <a:pt x="358" y="374"/>
                    </a:lnTo>
                    <a:lnTo>
                      <a:pt x="357" y="366"/>
                    </a:lnTo>
                    <a:lnTo>
                      <a:pt x="381" y="360"/>
                    </a:lnTo>
                    <a:lnTo>
                      <a:pt x="425" y="341"/>
                    </a:lnTo>
                    <a:lnTo>
                      <a:pt x="463" y="311"/>
                    </a:lnTo>
                    <a:lnTo>
                      <a:pt x="497" y="271"/>
                    </a:lnTo>
                    <a:lnTo>
                      <a:pt x="509" y="246"/>
                    </a:lnTo>
                    <a:lnTo>
                      <a:pt x="520" y="220"/>
                    </a:lnTo>
                    <a:lnTo>
                      <a:pt x="528" y="171"/>
                    </a:lnTo>
                    <a:lnTo>
                      <a:pt x="520" y="127"/>
                    </a:lnTo>
                    <a:lnTo>
                      <a:pt x="499" y="86"/>
                    </a:lnTo>
                    <a:lnTo>
                      <a:pt x="469" y="53"/>
                    </a:lnTo>
                    <a:lnTo>
                      <a:pt x="430" y="26"/>
                    </a:lnTo>
                    <a:lnTo>
                      <a:pt x="384" y="9"/>
                    </a:lnTo>
                    <a:lnTo>
                      <a:pt x="337" y="0"/>
                    </a:lnTo>
                    <a:lnTo>
                      <a:pt x="3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Freeform 20">
                <a:extLst>
                  <a:ext uri="{FF2B5EF4-FFF2-40B4-BE49-F238E27FC236}">
                    <a16:creationId xmlns:a16="http://schemas.microsoft.com/office/drawing/2014/main" id="{76B8560C-A0A9-B371-741B-F72D03FACC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5" y="2702"/>
                <a:ext cx="205" cy="210"/>
              </a:xfrm>
              <a:custGeom>
                <a:avLst/>
                <a:gdLst>
                  <a:gd name="T0" fmla="*/ 388 w 613"/>
                  <a:gd name="T1" fmla="*/ 3 h 630"/>
                  <a:gd name="T2" fmla="*/ 357 w 613"/>
                  <a:gd name="T3" fmla="*/ 52 h 630"/>
                  <a:gd name="T4" fmla="*/ 381 w 613"/>
                  <a:gd name="T5" fmla="*/ 89 h 630"/>
                  <a:gd name="T6" fmla="*/ 466 w 613"/>
                  <a:gd name="T7" fmla="*/ 128 h 630"/>
                  <a:gd name="T8" fmla="*/ 511 w 613"/>
                  <a:gd name="T9" fmla="*/ 174 h 630"/>
                  <a:gd name="T10" fmla="*/ 506 w 613"/>
                  <a:gd name="T11" fmla="*/ 230 h 630"/>
                  <a:gd name="T12" fmla="*/ 486 w 613"/>
                  <a:gd name="T13" fmla="*/ 265 h 630"/>
                  <a:gd name="T14" fmla="*/ 431 w 613"/>
                  <a:gd name="T15" fmla="*/ 307 h 630"/>
                  <a:gd name="T16" fmla="*/ 349 w 613"/>
                  <a:gd name="T17" fmla="*/ 312 h 630"/>
                  <a:gd name="T18" fmla="*/ 257 w 613"/>
                  <a:gd name="T19" fmla="*/ 265 h 630"/>
                  <a:gd name="T20" fmla="*/ 253 w 613"/>
                  <a:gd name="T21" fmla="*/ 260 h 630"/>
                  <a:gd name="T22" fmla="*/ 239 w 613"/>
                  <a:gd name="T23" fmla="*/ 252 h 630"/>
                  <a:gd name="T24" fmla="*/ 198 w 613"/>
                  <a:gd name="T25" fmla="*/ 256 h 630"/>
                  <a:gd name="T26" fmla="*/ 175 w 613"/>
                  <a:gd name="T27" fmla="*/ 311 h 630"/>
                  <a:gd name="T28" fmla="*/ 188 w 613"/>
                  <a:gd name="T29" fmla="*/ 334 h 630"/>
                  <a:gd name="T30" fmla="*/ 214 w 613"/>
                  <a:gd name="T31" fmla="*/ 354 h 630"/>
                  <a:gd name="T32" fmla="*/ 256 w 613"/>
                  <a:gd name="T33" fmla="*/ 422 h 630"/>
                  <a:gd name="T34" fmla="*/ 224 w 613"/>
                  <a:gd name="T35" fmla="*/ 512 h 630"/>
                  <a:gd name="T36" fmla="*/ 180 w 613"/>
                  <a:gd name="T37" fmla="*/ 543 h 630"/>
                  <a:gd name="T38" fmla="*/ 119 w 613"/>
                  <a:gd name="T39" fmla="*/ 547 h 630"/>
                  <a:gd name="T40" fmla="*/ 72 w 613"/>
                  <a:gd name="T41" fmla="*/ 495 h 630"/>
                  <a:gd name="T42" fmla="*/ 51 w 613"/>
                  <a:gd name="T43" fmla="*/ 397 h 630"/>
                  <a:gd name="T44" fmla="*/ 37 w 613"/>
                  <a:gd name="T45" fmla="*/ 374 h 630"/>
                  <a:gd name="T46" fmla="*/ 5 w 613"/>
                  <a:gd name="T47" fmla="*/ 387 h 630"/>
                  <a:gd name="T48" fmla="*/ 0 w 613"/>
                  <a:gd name="T49" fmla="*/ 425 h 630"/>
                  <a:gd name="T50" fmla="*/ 13 w 613"/>
                  <a:gd name="T51" fmla="*/ 540 h 630"/>
                  <a:gd name="T52" fmla="*/ 66 w 613"/>
                  <a:gd name="T53" fmla="*/ 607 h 630"/>
                  <a:gd name="T54" fmla="*/ 131 w 613"/>
                  <a:gd name="T55" fmla="*/ 630 h 630"/>
                  <a:gd name="T56" fmla="*/ 220 w 613"/>
                  <a:gd name="T57" fmla="*/ 615 h 630"/>
                  <a:gd name="T58" fmla="*/ 263 w 613"/>
                  <a:gd name="T59" fmla="*/ 594 h 630"/>
                  <a:gd name="T60" fmla="*/ 329 w 613"/>
                  <a:gd name="T61" fmla="*/ 522 h 630"/>
                  <a:gd name="T62" fmla="*/ 352 w 613"/>
                  <a:gd name="T63" fmla="*/ 452 h 630"/>
                  <a:gd name="T64" fmla="*/ 352 w 613"/>
                  <a:gd name="T65" fmla="*/ 410 h 630"/>
                  <a:gd name="T66" fmla="*/ 446 w 613"/>
                  <a:gd name="T67" fmla="*/ 404 h 630"/>
                  <a:gd name="T68" fmla="*/ 555 w 613"/>
                  <a:gd name="T69" fmla="*/ 338 h 630"/>
                  <a:gd name="T70" fmla="*/ 594 w 613"/>
                  <a:gd name="T71" fmla="*/ 283 h 630"/>
                  <a:gd name="T72" fmla="*/ 613 w 613"/>
                  <a:gd name="T73" fmla="*/ 177 h 630"/>
                  <a:gd name="T74" fmla="*/ 574 w 613"/>
                  <a:gd name="T75" fmla="*/ 82 h 630"/>
                  <a:gd name="T76" fmla="*/ 489 w 613"/>
                  <a:gd name="T77" fmla="*/ 17 h 630"/>
                  <a:gd name="T78" fmla="*/ 404 w 613"/>
                  <a:gd name="T79" fmla="*/ 0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13" h="630">
                    <a:moveTo>
                      <a:pt x="404" y="0"/>
                    </a:moveTo>
                    <a:lnTo>
                      <a:pt x="388" y="3"/>
                    </a:lnTo>
                    <a:lnTo>
                      <a:pt x="365" y="21"/>
                    </a:lnTo>
                    <a:lnTo>
                      <a:pt x="357" y="52"/>
                    </a:lnTo>
                    <a:lnTo>
                      <a:pt x="367" y="79"/>
                    </a:lnTo>
                    <a:lnTo>
                      <a:pt x="381" y="89"/>
                    </a:lnTo>
                    <a:lnTo>
                      <a:pt x="410" y="101"/>
                    </a:lnTo>
                    <a:lnTo>
                      <a:pt x="466" y="128"/>
                    </a:lnTo>
                    <a:lnTo>
                      <a:pt x="498" y="152"/>
                    </a:lnTo>
                    <a:lnTo>
                      <a:pt x="511" y="174"/>
                    </a:lnTo>
                    <a:lnTo>
                      <a:pt x="515" y="200"/>
                    </a:lnTo>
                    <a:lnTo>
                      <a:pt x="506" y="230"/>
                    </a:lnTo>
                    <a:lnTo>
                      <a:pt x="498" y="249"/>
                    </a:lnTo>
                    <a:lnTo>
                      <a:pt x="486" y="265"/>
                    </a:lnTo>
                    <a:lnTo>
                      <a:pt x="462" y="291"/>
                    </a:lnTo>
                    <a:lnTo>
                      <a:pt x="431" y="307"/>
                    </a:lnTo>
                    <a:lnTo>
                      <a:pt x="400" y="314"/>
                    </a:lnTo>
                    <a:lnTo>
                      <a:pt x="349" y="312"/>
                    </a:lnTo>
                    <a:lnTo>
                      <a:pt x="285" y="286"/>
                    </a:lnTo>
                    <a:lnTo>
                      <a:pt x="257" y="265"/>
                    </a:lnTo>
                    <a:lnTo>
                      <a:pt x="257" y="265"/>
                    </a:lnTo>
                    <a:lnTo>
                      <a:pt x="253" y="260"/>
                    </a:lnTo>
                    <a:lnTo>
                      <a:pt x="247" y="258"/>
                    </a:lnTo>
                    <a:lnTo>
                      <a:pt x="239" y="252"/>
                    </a:lnTo>
                    <a:lnTo>
                      <a:pt x="223" y="249"/>
                    </a:lnTo>
                    <a:lnTo>
                      <a:pt x="198" y="256"/>
                    </a:lnTo>
                    <a:lnTo>
                      <a:pt x="177" y="285"/>
                    </a:lnTo>
                    <a:lnTo>
                      <a:pt x="175" y="311"/>
                    </a:lnTo>
                    <a:lnTo>
                      <a:pt x="181" y="327"/>
                    </a:lnTo>
                    <a:lnTo>
                      <a:pt x="188" y="334"/>
                    </a:lnTo>
                    <a:lnTo>
                      <a:pt x="201" y="344"/>
                    </a:lnTo>
                    <a:lnTo>
                      <a:pt x="214" y="354"/>
                    </a:lnTo>
                    <a:lnTo>
                      <a:pt x="234" y="376"/>
                    </a:lnTo>
                    <a:lnTo>
                      <a:pt x="256" y="422"/>
                    </a:lnTo>
                    <a:lnTo>
                      <a:pt x="253" y="469"/>
                    </a:lnTo>
                    <a:lnTo>
                      <a:pt x="224" y="512"/>
                    </a:lnTo>
                    <a:lnTo>
                      <a:pt x="198" y="531"/>
                    </a:lnTo>
                    <a:lnTo>
                      <a:pt x="180" y="543"/>
                    </a:lnTo>
                    <a:lnTo>
                      <a:pt x="146" y="551"/>
                    </a:lnTo>
                    <a:lnTo>
                      <a:pt x="119" y="547"/>
                    </a:lnTo>
                    <a:lnTo>
                      <a:pt x="96" y="533"/>
                    </a:lnTo>
                    <a:lnTo>
                      <a:pt x="72" y="495"/>
                    </a:lnTo>
                    <a:lnTo>
                      <a:pt x="54" y="430"/>
                    </a:lnTo>
                    <a:lnTo>
                      <a:pt x="51" y="397"/>
                    </a:lnTo>
                    <a:lnTo>
                      <a:pt x="50" y="386"/>
                    </a:lnTo>
                    <a:lnTo>
                      <a:pt x="37" y="374"/>
                    </a:lnTo>
                    <a:lnTo>
                      <a:pt x="20" y="374"/>
                    </a:lnTo>
                    <a:lnTo>
                      <a:pt x="5" y="387"/>
                    </a:lnTo>
                    <a:lnTo>
                      <a:pt x="2" y="397"/>
                    </a:lnTo>
                    <a:lnTo>
                      <a:pt x="0" y="425"/>
                    </a:lnTo>
                    <a:lnTo>
                      <a:pt x="1" y="484"/>
                    </a:lnTo>
                    <a:lnTo>
                      <a:pt x="13" y="540"/>
                    </a:lnTo>
                    <a:lnTo>
                      <a:pt x="43" y="589"/>
                    </a:lnTo>
                    <a:lnTo>
                      <a:pt x="66" y="607"/>
                    </a:lnTo>
                    <a:lnTo>
                      <a:pt x="87" y="619"/>
                    </a:lnTo>
                    <a:lnTo>
                      <a:pt x="131" y="630"/>
                    </a:lnTo>
                    <a:lnTo>
                      <a:pt x="175" y="628"/>
                    </a:lnTo>
                    <a:lnTo>
                      <a:pt x="220" y="615"/>
                    </a:lnTo>
                    <a:lnTo>
                      <a:pt x="241" y="606"/>
                    </a:lnTo>
                    <a:lnTo>
                      <a:pt x="263" y="594"/>
                    </a:lnTo>
                    <a:lnTo>
                      <a:pt x="300" y="561"/>
                    </a:lnTo>
                    <a:lnTo>
                      <a:pt x="329" y="522"/>
                    </a:lnTo>
                    <a:lnTo>
                      <a:pt x="348" y="476"/>
                    </a:lnTo>
                    <a:lnTo>
                      <a:pt x="352" y="452"/>
                    </a:lnTo>
                    <a:lnTo>
                      <a:pt x="355" y="430"/>
                    </a:lnTo>
                    <a:lnTo>
                      <a:pt x="352" y="410"/>
                    </a:lnTo>
                    <a:lnTo>
                      <a:pt x="384" y="413"/>
                    </a:lnTo>
                    <a:lnTo>
                      <a:pt x="446" y="404"/>
                    </a:lnTo>
                    <a:lnTo>
                      <a:pt x="505" y="380"/>
                    </a:lnTo>
                    <a:lnTo>
                      <a:pt x="555" y="338"/>
                    </a:lnTo>
                    <a:lnTo>
                      <a:pt x="577" y="309"/>
                    </a:lnTo>
                    <a:lnTo>
                      <a:pt x="594" y="283"/>
                    </a:lnTo>
                    <a:lnTo>
                      <a:pt x="611" y="230"/>
                    </a:lnTo>
                    <a:lnTo>
                      <a:pt x="613" y="177"/>
                    </a:lnTo>
                    <a:lnTo>
                      <a:pt x="600" y="127"/>
                    </a:lnTo>
                    <a:lnTo>
                      <a:pt x="574" y="82"/>
                    </a:lnTo>
                    <a:lnTo>
                      <a:pt x="537" y="44"/>
                    </a:lnTo>
                    <a:lnTo>
                      <a:pt x="489" y="17"/>
                    </a:lnTo>
                    <a:lnTo>
                      <a:pt x="434" y="1"/>
                    </a:lnTo>
                    <a:lnTo>
                      <a:pt x="40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5" name="말풍선: 타원형 14">
            <a:extLst>
              <a:ext uri="{FF2B5EF4-FFF2-40B4-BE49-F238E27FC236}">
                <a16:creationId xmlns:a16="http://schemas.microsoft.com/office/drawing/2014/main" id="{44C5946B-F15D-6FE0-9B1D-6164E5F98084}"/>
              </a:ext>
            </a:extLst>
          </p:cNvPr>
          <p:cNvSpPr/>
          <p:nvPr/>
        </p:nvSpPr>
        <p:spPr>
          <a:xfrm>
            <a:off x="729357" y="119034"/>
            <a:ext cx="249010" cy="237419"/>
          </a:xfrm>
          <a:prstGeom prst="wedgeEllipseCallout">
            <a:avLst>
              <a:gd name="adj1" fmla="val -47609"/>
              <a:gd name="adj2" fmla="val 59491"/>
            </a:avLst>
          </a:prstGeom>
          <a:solidFill>
            <a:srgbClr val="FFD370"/>
          </a:solidFill>
          <a:ln>
            <a:noFill/>
          </a:ln>
          <a:effectLst>
            <a:outerShdw blurRad="50800" dist="38100" dir="13500000" algn="br" rotWithShape="0">
              <a:prstClr val="black">
                <a:alpha val="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9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01</a:t>
            </a:r>
            <a:endParaRPr lang="ko-KR" altLang="en-US" sz="9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B32ACD1-2883-1DDD-B30E-066A2B5089E0}"/>
              </a:ext>
            </a:extLst>
          </p:cNvPr>
          <p:cNvGrpSpPr/>
          <p:nvPr/>
        </p:nvGrpSpPr>
        <p:grpSpPr>
          <a:xfrm>
            <a:off x="10216083" y="459964"/>
            <a:ext cx="1550689" cy="169277"/>
            <a:chOff x="9512757" y="369386"/>
            <a:chExt cx="2051714" cy="223970"/>
          </a:xfrm>
        </p:grpSpPr>
        <p:grpSp>
          <p:nvGrpSpPr>
            <p:cNvPr id="17" name="Group 8">
              <a:extLst>
                <a:ext uri="{FF2B5EF4-FFF2-40B4-BE49-F238E27FC236}">
                  <a16:creationId xmlns:a16="http://schemas.microsoft.com/office/drawing/2014/main" id="{0B5A3F5B-FD40-0728-A83D-4B92AF860781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0750964" y="406846"/>
              <a:ext cx="132372" cy="140525"/>
              <a:chOff x="4594" y="900"/>
              <a:chExt cx="276" cy="293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26" name="Freeform 9">
                <a:extLst>
                  <a:ext uri="{FF2B5EF4-FFF2-40B4-BE49-F238E27FC236}">
                    <a16:creationId xmlns:a16="http://schemas.microsoft.com/office/drawing/2014/main" id="{3A668E60-6C31-B427-6BF0-686EB3A72B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27" name="Freeform 10">
                <a:extLst>
                  <a:ext uri="{FF2B5EF4-FFF2-40B4-BE49-F238E27FC236}">
                    <a16:creationId xmlns:a16="http://schemas.microsoft.com/office/drawing/2014/main" id="{F1839ACC-106F-BF23-C5E8-09B00CF663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28" name="Freeform 11">
                <a:extLst>
                  <a:ext uri="{FF2B5EF4-FFF2-40B4-BE49-F238E27FC236}">
                    <a16:creationId xmlns:a16="http://schemas.microsoft.com/office/drawing/2014/main" id="{485A8E47-A04B-2D93-C10E-654571672A8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29" name="Freeform 12">
                <a:extLst>
                  <a:ext uri="{FF2B5EF4-FFF2-40B4-BE49-F238E27FC236}">
                    <a16:creationId xmlns:a16="http://schemas.microsoft.com/office/drawing/2014/main" id="{671BC0AA-B3E5-593A-44FB-95E360A063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  <p:grpSp>
          <p:nvGrpSpPr>
            <p:cNvPr id="18" name="Group 19">
              <a:extLst>
                <a:ext uri="{FF2B5EF4-FFF2-40B4-BE49-F238E27FC236}">
                  <a16:creationId xmlns:a16="http://schemas.microsoft.com/office/drawing/2014/main" id="{47FCBCD1-41A5-AF7E-502A-76423509A7E9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0506302" y="406846"/>
              <a:ext cx="140525" cy="140525"/>
              <a:chOff x="1747" y="423"/>
              <a:chExt cx="575" cy="575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23" name="Freeform 20">
                <a:extLst>
                  <a:ext uri="{FF2B5EF4-FFF2-40B4-BE49-F238E27FC236}">
                    <a16:creationId xmlns:a16="http://schemas.microsoft.com/office/drawing/2014/main" id="{C7C3B1AB-FF0E-35B8-1E67-736D37A5DD1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899" y="577"/>
                <a:ext cx="271" cy="270"/>
              </a:xfrm>
              <a:custGeom>
                <a:avLst/>
                <a:gdLst>
                  <a:gd name="T0" fmla="*/ 148 w 811"/>
                  <a:gd name="T1" fmla="*/ 0 h 811"/>
                  <a:gd name="T2" fmla="*/ 65 w 811"/>
                  <a:gd name="T3" fmla="*/ 24 h 811"/>
                  <a:gd name="T4" fmla="*/ 1 w 811"/>
                  <a:gd name="T5" fmla="*/ 118 h 811"/>
                  <a:gd name="T6" fmla="*/ 0 w 811"/>
                  <a:gd name="T7" fmla="*/ 663 h 811"/>
                  <a:gd name="T8" fmla="*/ 24 w 811"/>
                  <a:gd name="T9" fmla="*/ 746 h 811"/>
                  <a:gd name="T10" fmla="*/ 118 w 811"/>
                  <a:gd name="T11" fmla="*/ 808 h 811"/>
                  <a:gd name="T12" fmla="*/ 663 w 811"/>
                  <a:gd name="T13" fmla="*/ 811 h 811"/>
                  <a:gd name="T14" fmla="*/ 746 w 811"/>
                  <a:gd name="T15" fmla="*/ 787 h 811"/>
                  <a:gd name="T16" fmla="*/ 810 w 811"/>
                  <a:gd name="T17" fmla="*/ 693 h 811"/>
                  <a:gd name="T18" fmla="*/ 811 w 811"/>
                  <a:gd name="T19" fmla="*/ 148 h 811"/>
                  <a:gd name="T20" fmla="*/ 787 w 811"/>
                  <a:gd name="T21" fmla="*/ 65 h 811"/>
                  <a:gd name="T22" fmla="*/ 693 w 811"/>
                  <a:gd name="T23" fmla="*/ 1 h 811"/>
                  <a:gd name="T24" fmla="*/ 405 w 811"/>
                  <a:gd name="T25" fmla="*/ 673 h 811"/>
                  <a:gd name="T26" fmla="*/ 326 w 811"/>
                  <a:gd name="T27" fmla="*/ 661 h 811"/>
                  <a:gd name="T28" fmla="*/ 235 w 811"/>
                  <a:gd name="T29" fmla="*/ 611 h 811"/>
                  <a:gd name="T30" fmla="*/ 170 w 811"/>
                  <a:gd name="T31" fmla="*/ 533 h 811"/>
                  <a:gd name="T32" fmla="*/ 140 w 811"/>
                  <a:gd name="T33" fmla="*/ 432 h 811"/>
                  <a:gd name="T34" fmla="*/ 140 w 811"/>
                  <a:gd name="T35" fmla="*/ 377 h 811"/>
                  <a:gd name="T36" fmla="*/ 170 w 811"/>
                  <a:gd name="T37" fmla="*/ 278 h 811"/>
                  <a:gd name="T38" fmla="*/ 235 w 811"/>
                  <a:gd name="T39" fmla="*/ 199 h 811"/>
                  <a:gd name="T40" fmla="*/ 326 w 811"/>
                  <a:gd name="T41" fmla="*/ 150 h 811"/>
                  <a:gd name="T42" fmla="*/ 405 w 811"/>
                  <a:gd name="T43" fmla="*/ 138 h 811"/>
                  <a:gd name="T44" fmla="*/ 486 w 811"/>
                  <a:gd name="T45" fmla="*/ 150 h 811"/>
                  <a:gd name="T46" fmla="*/ 575 w 811"/>
                  <a:gd name="T47" fmla="*/ 199 h 811"/>
                  <a:gd name="T48" fmla="*/ 641 w 811"/>
                  <a:gd name="T49" fmla="*/ 278 h 811"/>
                  <a:gd name="T50" fmla="*/ 671 w 811"/>
                  <a:gd name="T51" fmla="*/ 377 h 811"/>
                  <a:gd name="T52" fmla="*/ 671 w 811"/>
                  <a:gd name="T53" fmla="*/ 432 h 811"/>
                  <a:gd name="T54" fmla="*/ 641 w 811"/>
                  <a:gd name="T55" fmla="*/ 533 h 811"/>
                  <a:gd name="T56" fmla="*/ 575 w 811"/>
                  <a:gd name="T57" fmla="*/ 611 h 811"/>
                  <a:gd name="T58" fmla="*/ 486 w 811"/>
                  <a:gd name="T59" fmla="*/ 661 h 811"/>
                  <a:gd name="T60" fmla="*/ 405 w 811"/>
                  <a:gd name="T61" fmla="*/ 673 h 811"/>
                  <a:gd name="T62" fmla="*/ 669 w 811"/>
                  <a:gd name="T63" fmla="*/ 193 h 811"/>
                  <a:gd name="T64" fmla="*/ 628 w 811"/>
                  <a:gd name="T65" fmla="*/ 166 h 811"/>
                  <a:gd name="T66" fmla="*/ 618 w 811"/>
                  <a:gd name="T67" fmla="*/ 130 h 811"/>
                  <a:gd name="T68" fmla="*/ 628 w 811"/>
                  <a:gd name="T69" fmla="*/ 95 h 811"/>
                  <a:gd name="T70" fmla="*/ 669 w 811"/>
                  <a:gd name="T71" fmla="*/ 68 h 811"/>
                  <a:gd name="T72" fmla="*/ 695 w 811"/>
                  <a:gd name="T73" fmla="*/ 68 h 811"/>
                  <a:gd name="T74" fmla="*/ 733 w 811"/>
                  <a:gd name="T75" fmla="*/ 95 h 811"/>
                  <a:gd name="T76" fmla="*/ 745 w 811"/>
                  <a:gd name="T77" fmla="*/ 130 h 811"/>
                  <a:gd name="T78" fmla="*/ 733 w 811"/>
                  <a:gd name="T79" fmla="*/ 166 h 811"/>
                  <a:gd name="T80" fmla="*/ 695 w 811"/>
                  <a:gd name="T81" fmla="*/ 193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11" h="811">
                    <a:moveTo>
                      <a:pt x="663" y="0"/>
                    </a:moveTo>
                    <a:lnTo>
                      <a:pt x="148" y="0"/>
                    </a:lnTo>
                    <a:lnTo>
                      <a:pt x="118" y="1"/>
                    </a:lnTo>
                    <a:lnTo>
                      <a:pt x="65" y="24"/>
                    </a:lnTo>
                    <a:lnTo>
                      <a:pt x="24" y="65"/>
                    </a:lnTo>
                    <a:lnTo>
                      <a:pt x="1" y="118"/>
                    </a:lnTo>
                    <a:lnTo>
                      <a:pt x="0" y="148"/>
                    </a:lnTo>
                    <a:lnTo>
                      <a:pt x="0" y="663"/>
                    </a:lnTo>
                    <a:lnTo>
                      <a:pt x="1" y="693"/>
                    </a:lnTo>
                    <a:lnTo>
                      <a:pt x="24" y="746"/>
                    </a:lnTo>
                    <a:lnTo>
                      <a:pt x="65" y="787"/>
                    </a:lnTo>
                    <a:lnTo>
                      <a:pt x="118" y="808"/>
                    </a:lnTo>
                    <a:lnTo>
                      <a:pt x="148" y="811"/>
                    </a:lnTo>
                    <a:lnTo>
                      <a:pt x="663" y="811"/>
                    </a:lnTo>
                    <a:lnTo>
                      <a:pt x="693" y="808"/>
                    </a:lnTo>
                    <a:lnTo>
                      <a:pt x="746" y="787"/>
                    </a:lnTo>
                    <a:lnTo>
                      <a:pt x="787" y="746"/>
                    </a:lnTo>
                    <a:lnTo>
                      <a:pt x="810" y="693"/>
                    </a:lnTo>
                    <a:lnTo>
                      <a:pt x="811" y="663"/>
                    </a:lnTo>
                    <a:lnTo>
                      <a:pt x="811" y="148"/>
                    </a:lnTo>
                    <a:lnTo>
                      <a:pt x="810" y="118"/>
                    </a:lnTo>
                    <a:lnTo>
                      <a:pt x="787" y="65"/>
                    </a:lnTo>
                    <a:lnTo>
                      <a:pt x="746" y="24"/>
                    </a:lnTo>
                    <a:lnTo>
                      <a:pt x="693" y="1"/>
                    </a:lnTo>
                    <a:lnTo>
                      <a:pt x="663" y="0"/>
                    </a:lnTo>
                    <a:close/>
                    <a:moveTo>
                      <a:pt x="405" y="673"/>
                    </a:moveTo>
                    <a:lnTo>
                      <a:pt x="377" y="671"/>
                    </a:lnTo>
                    <a:lnTo>
                      <a:pt x="326" y="661"/>
                    </a:lnTo>
                    <a:lnTo>
                      <a:pt x="278" y="640"/>
                    </a:lnTo>
                    <a:lnTo>
                      <a:pt x="235" y="611"/>
                    </a:lnTo>
                    <a:lnTo>
                      <a:pt x="199" y="575"/>
                    </a:lnTo>
                    <a:lnTo>
                      <a:pt x="170" y="533"/>
                    </a:lnTo>
                    <a:lnTo>
                      <a:pt x="150" y="484"/>
                    </a:lnTo>
                    <a:lnTo>
                      <a:pt x="140" y="432"/>
                    </a:lnTo>
                    <a:lnTo>
                      <a:pt x="138" y="405"/>
                    </a:lnTo>
                    <a:lnTo>
                      <a:pt x="140" y="377"/>
                    </a:lnTo>
                    <a:lnTo>
                      <a:pt x="150" y="326"/>
                    </a:lnTo>
                    <a:lnTo>
                      <a:pt x="170" y="278"/>
                    </a:lnTo>
                    <a:lnTo>
                      <a:pt x="199" y="235"/>
                    </a:lnTo>
                    <a:lnTo>
                      <a:pt x="235" y="199"/>
                    </a:lnTo>
                    <a:lnTo>
                      <a:pt x="278" y="170"/>
                    </a:lnTo>
                    <a:lnTo>
                      <a:pt x="326" y="150"/>
                    </a:lnTo>
                    <a:lnTo>
                      <a:pt x="377" y="138"/>
                    </a:lnTo>
                    <a:lnTo>
                      <a:pt x="405" y="138"/>
                    </a:lnTo>
                    <a:lnTo>
                      <a:pt x="432" y="138"/>
                    </a:lnTo>
                    <a:lnTo>
                      <a:pt x="486" y="150"/>
                    </a:lnTo>
                    <a:lnTo>
                      <a:pt x="533" y="170"/>
                    </a:lnTo>
                    <a:lnTo>
                      <a:pt x="575" y="199"/>
                    </a:lnTo>
                    <a:lnTo>
                      <a:pt x="612" y="235"/>
                    </a:lnTo>
                    <a:lnTo>
                      <a:pt x="641" y="278"/>
                    </a:lnTo>
                    <a:lnTo>
                      <a:pt x="661" y="326"/>
                    </a:lnTo>
                    <a:lnTo>
                      <a:pt x="671" y="377"/>
                    </a:lnTo>
                    <a:lnTo>
                      <a:pt x="673" y="405"/>
                    </a:lnTo>
                    <a:lnTo>
                      <a:pt x="671" y="432"/>
                    </a:lnTo>
                    <a:lnTo>
                      <a:pt x="661" y="484"/>
                    </a:lnTo>
                    <a:lnTo>
                      <a:pt x="641" y="533"/>
                    </a:lnTo>
                    <a:lnTo>
                      <a:pt x="612" y="575"/>
                    </a:lnTo>
                    <a:lnTo>
                      <a:pt x="575" y="611"/>
                    </a:lnTo>
                    <a:lnTo>
                      <a:pt x="533" y="640"/>
                    </a:lnTo>
                    <a:lnTo>
                      <a:pt x="486" y="661"/>
                    </a:lnTo>
                    <a:lnTo>
                      <a:pt x="432" y="671"/>
                    </a:lnTo>
                    <a:lnTo>
                      <a:pt x="405" y="673"/>
                    </a:lnTo>
                    <a:close/>
                    <a:moveTo>
                      <a:pt x="682" y="193"/>
                    </a:moveTo>
                    <a:lnTo>
                      <a:pt x="669" y="193"/>
                    </a:lnTo>
                    <a:lnTo>
                      <a:pt x="646" y="183"/>
                    </a:lnTo>
                    <a:lnTo>
                      <a:pt x="628" y="166"/>
                    </a:lnTo>
                    <a:lnTo>
                      <a:pt x="620" y="143"/>
                    </a:lnTo>
                    <a:lnTo>
                      <a:pt x="618" y="130"/>
                    </a:lnTo>
                    <a:lnTo>
                      <a:pt x="620" y="117"/>
                    </a:lnTo>
                    <a:lnTo>
                      <a:pt x="628" y="95"/>
                    </a:lnTo>
                    <a:lnTo>
                      <a:pt x="646" y="78"/>
                    </a:lnTo>
                    <a:lnTo>
                      <a:pt x="669" y="68"/>
                    </a:lnTo>
                    <a:lnTo>
                      <a:pt x="682" y="66"/>
                    </a:lnTo>
                    <a:lnTo>
                      <a:pt x="695" y="68"/>
                    </a:lnTo>
                    <a:lnTo>
                      <a:pt x="716" y="78"/>
                    </a:lnTo>
                    <a:lnTo>
                      <a:pt x="733" y="95"/>
                    </a:lnTo>
                    <a:lnTo>
                      <a:pt x="744" y="117"/>
                    </a:lnTo>
                    <a:lnTo>
                      <a:pt x="745" y="130"/>
                    </a:lnTo>
                    <a:lnTo>
                      <a:pt x="744" y="143"/>
                    </a:lnTo>
                    <a:lnTo>
                      <a:pt x="733" y="166"/>
                    </a:lnTo>
                    <a:lnTo>
                      <a:pt x="716" y="183"/>
                    </a:lnTo>
                    <a:lnTo>
                      <a:pt x="695" y="193"/>
                    </a:lnTo>
                    <a:lnTo>
                      <a:pt x="682" y="19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24" name="Freeform 21">
                <a:extLst>
                  <a:ext uri="{FF2B5EF4-FFF2-40B4-BE49-F238E27FC236}">
                    <a16:creationId xmlns:a16="http://schemas.microsoft.com/office/drawing/2014/main" id="{054BB12C-4ED9-5A7C-458B-B4A6F1779E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83" y="660"/>
                <a:ext cx="103" cy="103"/>
              </a:xfrm>
              <a:custGeom>
                <a:avLst/>
                <a:gdLst>
                  <a:gd name="T0" fmla="*/ 154 w 308"/>
                  <a:gd name="T1" fmla="*/ 0 h 308"/>
                  <a:gd name="T2" fmla="*/ 124 w 308"/>
                  <a:gd name="T3" fmla="*/ 3 h 308"/>
                  <a:gd name="T4" fmla="*/ 67 w 308"/>
                  <a:gd name="T5" fmla="*/ 26 h 308"/>
                  <a:gd name="T6" fmla="*/ 26 w 308"/>
                  <a:gd name="T7" fmla="*/ 67 h 308"/>
                  <a:gd name="T8" fmla="*/ 3 w 308"/>
                  <a:gd name="T9" fmla="*/ 122 h 308"/>
                  <a:gd name="T10" fmla="*/ 0 w 308"/>
                  <a:gd name="T11" fmla="*/ 154 h 308"/>
                  <a:gd name="T12" fmla="*/ 3 w 308"/>
                  <a:gd name="T13" fmla="*/ 185 h 308"/>
                  <a:gd name="T14" fmla="*/ 26 w 308"/>
                  <a:gd name="T15" fmla="*/ 240 h 308"/>
                  <a:gd name="T16" fmla="*/ 67 w 308"/>
                  <a:gd name="T17" fmla="*/ 283 h 308"/>
                  <a:gd name="T18" fmla="*/ 124 w 308"/>
                  <a:gd name="T19" fmla="*/ 307 h 308"/>
                  <a:gd name="T20" fmla="*/ 154 w 308"/>
                  <a:gd name="T21" fmla="*/ 308 h 308"/>
                  <a:gd name="T22" fmla="*/ 186 w 308"/>
                  <a:gd name="T23" fmla="*/ 307 h 308"/>
                  <a:gd name="T24" fmla="*/ 242 w 308"/>
                  <a:gd name="T25" fmla="*/ 283 h 308"/>
                  <a:gd name="T26" fmla="*/ 284 w 308"/>
                  <a:gd name="T27" fmla="*/ 240 h 308"/>
                  <a:gd name="T28" fmla="*/ 307 w 308"/>
                  <a:gd name="T29" fmla="*/ 185 h 308"/>
                  <a:gd name="T30" fmla="*/ 308 w 308"/>
                  <a:gd name="T31" fmla="*/ 154 h 308"/>
                  <a:gd name="T32" fmla="*/ 307 w 308"/>
                  <a:gd name="T33" fmla="*/ 122 h 308"/>
                  <a:gd name="T34" fmla="*/ 284 w 308"/>
                  <a:gd name="T35" fmla="*/ 67 h 308"/>
                  <a:gd name="T36" fmla="*/ 242 w 308"/>
                  <a:gd name="T37" fmla="*/ 26 h 308"/>
                  <a:gd name="T38" fmla="*/ 186 w 308"/>
                  <a:gd name="T39" fmla="*/ 3 h 308"/>
                  <a:gd name="T40" fmla="*/ 154 w 308"/>
                  <a:gd name="T41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8" h="308">
                    <a:moveTo>
                      <a:pt x="154" y="0"/>
                    </a:moveTo>
                    <a:lnTo>
                      <a:pt x="124" y="3"/>
                    </a:lnTo>
                    <a:lnTo>
                      <a:pt x="67" y="26"/>
                    </a:lnTo>
                    <a:lnTo>
                      <a:pt x="26" y="67"/>
                    </a:lnTo>
                    <a:lnTo>
                      <a:pt x="3" y="122"/>
                    </a:lnTo>
                    <a:lnTo>
                      <a:pt x="0" y="154"/>
                    </a:lnTo>
                    <a:lnTo>
                      <a:pt x="3" y="185"/>
                    </a:lnTo>
                    <a:lnTo>
                      <a:pt x="26" y="240"/>
                    </a:lnTo>
                    <a:lnTo>
                      <a:pt x="67" y="283"/>
                    </a:lnTo>
                    <a:lnTo>
                      <a:pt x="124" y="307"/>
                    </a:lnTo>
                    <a:lnTo>
                      <a:pt x="154" y="308"/>
                    </a:lnTo>
                    <a:lnTo>
                      <a:pt x="186" y="307"/>
                    </a:lnTo>
                    <a:lnTo>
                      <a:pt x="242" y="283"/>
                    </a:lnTo>
                    <a:lnTo>
                      <a:pt x="284" y="240"/>
                    </a:lnTo>
                    <a:lnTo>
                      <a:pt x="307" y="185"/>
                    </a:lnTo>
                    <a:lnTo>
                      <a:pt x="308" y="154"/>
                    </a:lnTo>
                    <a:lnTo>
                      <a:pt x="307" y="122"/>
                    </a:lnTo>
                    <a:lnTo>
                      <a:pt x="284" y="67"/>
                    </a:lnTo>
                    <a:lnTo>
                      <a:pt x="242" y="26"/>
                    </a:lnTo>
                    <a:lnTo>
                      <a:pt x="186" y="3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25" name="Freeform 22">
                <a:extLst>
                  <a:ext uri="{FF2B5EF4-FFF2-40B4-BE49-F238E27FC236}">
                    <a16:creationId xmlns:a16="http://schemas.microsoft.com/office/drawing/2014/main" id="{DEA797F0-935B-10ED-B66F-734425B1671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747" y="423"/>
                <a:ext cx="575" cy="575"/>
              </a:xfrm>
              <a:custGeom>
                <a:avLst/>
                <a:gdLst>
                  <a:gd name="T0" fmla="*/ 819 w 1725"/>
                  <a:gd name="T1" fmla="*/ 2 h 1725"/>
                  <a:gd name="T2" fmla="*/ 647 w 1725"/>
                  <a:gd name="T3" fmla="*/ 28 h 1725"/>
                  <a:gd name="T4" fmla="*/ 489 w 1725"/>
                  <a:gd name="T5" fmla="*/ 85 h 1725"/>
                  <a:gd name="T6" fmla="*/ 346 w 1725"/>
                  <a:gd name="T7" fmla="*/ 172 h 1725"/>
                  <a:gd name="T8" fmla="*/ 223 w 1725"/>
                  <a:gd name="T9" fmla="*/ 283 h 1725"/>
                  <a:gd name="T10" fmla="*/ 124 w 1725"/>
                  <a:gd name="T11" fmla="*/ 415 h 1725"/>
                  <a:gd name="T12" fmla="*/ 52 w 1725"/>
                  <a:gd name="T13" fmla="*/ 567 h 1725"/>
                  <a:gd name="T14" fmla="*/ 10 w 1725"/>
                  <a:gd name="T15" fmla="*/ 731 h 1725"/>
                  <a:gd name="T16" fmla="*/ 0 w 1725"/>
                  <a:gd name="T17" fmla="*/ 863 h 1725"/>
                  <a:gd name="T18" fmla="*/ 10 w 1725"/>
                  <a:gd name="T19" fmla="*/ 994 h 1725"/>
                  <a:gd name="T20" fmla="*/ 52 w 1725"/>
                  <a:gd name="T21" fmla="*/ 1159 h 1725"/>
                  <a:gd name="T22" fmla="*/ 124 w 1725"/>
                  <a:gd name="T23" fmla="*/ 1310 h 1725"/>
                  <a:gd name="T24" fmla="*/ 223 w 1725"/>
                  <a:gd name="T25" fmla="*/ 1443 h 1725"/>
                  <a:gd name="T26" fmla="*/ 346 w 1725"/>
                  <a:gd name="T27" fmla="*/ 1553 h 1725"/>
                  <a:gd name="T28" fmla="*/ 489 w 1725"/>
                  <a:gd name="T29" fmla="*/ 1640 h 1725"/>
                  <a:gd name="T30" fmla="*/ 647 w 1725"/>
                  <a:gd name="T31" fmla="*/ 1698 h 1725"/>
                  <a:gd name="T32" fmla="*/ 819 w 1725"/>
                  <a:gd name="T33" fmla="*/ 1724 h 1725"/>
                  <a:gd name="T34" fmla="*/ 907 w 1725"/>
                  <a:gd name="T35" fmla="*/ 1724 h 1725"/>
                  <a:gd name="T36" fmla="*/ 1078 w 1725"/>
                  <a:gd name="T37" fmla="*/ 1698 h 1725"/>
                  <a:gd name="T38" fmla="*/ 1237 w 1725"/>
                  <a:gd name="T39" fmla="*/ 1640 h 1725"/>
                  <a:gd name="T40" fmla="*/ 1379 w 1725"/>
                  <a:gd name="T41" fmla="*/ 1553 h 1725"/>
                  <a:gd name="T42" fmla="*/ 1500 w 1725"/>
                  <a:gd name="T43" fmla="*/ 1443 h 1725"/>
                  <a:gd name="T44" fmla="*/ 1600 w 1725"/>
                  <a:gd name="T45" fmla="*/ 1310 h 1725"/>
                  <a:gd name="T46" fmla="*/ 1673 w 1725"/>
                  <a:gd name="T47" fmla="*/ 1159 h 1725"/>
                  <a:gd name="T48" fmla="*/ 1715 w 1725"/>
                  <a:gd name="T49" fmla="*/ 994 h 1725"/>
                  <a:gd name="T50" fmla="*/ 1725 w 1725"/>
                  <a:gd name="T51" fmla="*/ 863 h 1725"/>
                  <a:gd name="T52" fmla="*/ 1715 w 1725"/>
                  <a:gd name="T53" fmla="*/ 731 h 1725"/>
                  <a:gd name="T54" fmla="*/ 1673 w 1725"/>
                  <a:gd name="T55" fmla="*/ 567 h 1725"/>
                  <a:gd name="T56" fmla="*/ 1600 w 1725"/>
                  <a:gd name="T57" fmla="*/ 415 h 1725"/>
                  <a:gd name="T58" fmla="*/ 1500 w 1725"/>
                  <a:gd name="T59" fmla="*/ 283 h 1725"/>
                  <a:gd name="T60" fmla="*/ 1379 w 1725"/>
                  <a:gd name="T61" fmla="*/ 172 h 1725"/>
                  <a:gd name="T62" fmla="*/ 1237 w 1725"/>
                  <a:gd name="T63" fmla="*/ 85 h 1725"/>
                  <a:gd name="T64" fmla="*/ 1078 w 1725"/>
                  <a:gd name="T65" fmla="*/ 28 h 1725"/>
                  <a:gd name="T66" fmla="*/ 907 w 1725"/>
                  <a:gd name="T67" fmla="*/ 2 h 1725"/>
                  <a:gd name="T68" fmla="*/ 1381 w 1725"/>
                  <a:gd name="T69" fmla="*/ 1123 h 1725"/>
                  <a:gd name="T70" fmla="*/ 1369 w 1725"/>
                  <a:gd name="T71" fmla="*/ 1201 h 1725"/>
                  <a:gd name="T72" fmla="*/ 1322 w 1725"/>
                  <a:gd name="T73" fmla="*/ 1288 h 1725"/>
                  <a:gd name="T74" fmla="*/ 1244 w 1725"/>
                  <a:gd name="T75" fmla="*/ 1352 h 1725"/>
                  <a:gd name="T76" fmla="*/ 1146 w 1725"/>
                  <a:gd name="T77" fmla="*/ 1383 h 1725"/>
                  <a:gd name="T78" fmla="*/ 605 w 1725"/>
                  <a:gd name="T79" fmla="*/ 1383 h 1725"/>
                  <a:gd name="T80" fmla="*/ 527 w 1725"/>
                  <a:gd name="T81" fmla="*/ 1372 h 1725"/>
                  <a:gd name="T82" fmla="*/ 438 w 1725"/>
                  <a:gd name="T83" fmla="*/ 1324 h 1725"/>
                  <a:gd name="T84" fmla="*/ 375 w 1725"/>
                  <a:gd name="T85" fmla="*/ 1247 h 1725"/>
                  <a:gd name="T86" fmla="*/ 344 w 1725"/>
                  <a:gd name="T87" fmla="*/ 1149 h 1725"/>
                  <a:gd name="T88" fmla="*/ 343 w 1725"/>
                  <a:gd name="T89" fmla="*/ 608 h 1725"/>
                  <a:gd name="T90" fmla="*/ 355 w 1725"/>
                  <a:gd name="T91" fmla="*/ 531 h 1725"/>
                  <a:gd name="T92" fmla="*/ 404 w 1725"/>
                  <a:gd name="T93" fmla="*/ 441 h 1725"/>
                  <a:gd name="T94" fmla="*/ 480 w 1725"/>
                  <a:gd name="T95" fmla="*/ 378 h 1725"/>
                  <a:gd name="T96" fmla="*/ 578 w 1725"/>
                  <a:gd name="T97" fmla="*/ 348 h 1725"/>
                  <a:gd name="T98" fmla="*/ 1120 w 1725"/>
                  <a:gd name="T99" fmla="*/ 346 h 1725"/>
                  <a:gd name="T100" fmla="*/ 1198 w 1725"/>
                  <a:gd name="T101" fmla="*/ 358 h 1725"/>
                  <a:gd name="T102" fmla="*/ 1286 w 1725"/>
                  <a:gd name="T103" fmla="*/ 407 h 1725"/>
                  <a:gd name="T104" fmla="*/ 1350 w 1725"/>
                  <a:gd name="T105" fmla="*/ 483 h 1725"/>
                  <a:gd name="T106" fmla="*/ 1381 w 1725"/>
                  <a:gd name="T107" fmla="*/ 581 h 1725"/>
                  <a:gd name="T108" fmla="*/ 1381 w 1725"/>
                  <a:gd name="T109" fmla="*/ 1123 h 17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5" h="1725">
                    <a:moveTo>
                      <a:pt x="862" y="0"/>
                    </a:moveTo>
                    <a:lnTo>
                      <a:pt x="819" y="2"/>
                    </a:lnTo>
                    <a:lnTo>
                      <a:pt x="731" y="10"/>
                    </a:lnTo>
                    <a:lnTo>
                      <a:pt x="647" y="28"/>
                    </a:lnTo>
                    <a:lnTo>
                      <a:pt x="566" y="52"/>
                    </a:lnTo>
                    <a:lnTo>
                      <a:pt x="489" y="85"/>
                    </a:lnTo>
                    <a:lnTo>
                      <a:pt x="415" y="126"/>
                    </a:lnTo>
                    <a:lnTo>
                      <a:pt x="346" y="172"/>
                    </a:lnTo>
                    <a:lnTo>
                      <a:pt x="282" y="225"/>
                    </a:lnTo>
                    <a:lnTo>
                      <a:pt x="223" y="283"/>
                    </a:lnTo>
                    <a:lnTo>
                      <a:pt x="172" y="346"/>
                    </a:lnTo>
                    <a:lnTo>
                      <a:pt x="124" y="415"/>
                    </a:lnTo>
                    <a:lnTo>
                      <a:pt x="85" y="489"/>
                    </a:lnTo>
                    <a:lnTo>
                      <a:pt x="52" y="567"/>
                    </a:lnTo>
                    <a:lnTo>
                      <a:pt x="27" y="647"/>
                    </a:lnTo>
                    <a:lnTo>
                      <a:pt x="10" y="731"/>
                    </a:lnTo>
                    <a:lnTo>
                      <a:pt x="1" y="819"/>
                    </a:lnTo>
                    <a:lnTo>
                      <a:pt x="0" y="863"/>
                    </a:lnTo>
                    <a:lnTo>
                      <a:pt x="1" y="907"/>
                    </a:lnTo>
                    <a:lnTo>
                      <a:pt x="10" y="994"/>
                    </a:lnTo>
                    <a:lnTo>
                      <a:pt x="27" y="1078"/>
                    </a:lnTo>
                    <a:lnTo>
                      <a:pt x="52" y="1159"/>
                    </a:lnTo>
                    <a:lnTo>
                      <a:pt x="85" y="1237"/>
                    </a:lnTo>
                    <a:lnTo>
                      <a:pt x="124" y="1310"/>
                    </a:lnTo>
                    <a:lnTo>
                      <a:pt x="172" y="1379"/>
                    </a:lnTo>
                    <a:lnTo>
                      <a:pt x="223" y="1443"/>
                    </a:lnTo>
                    <a:lnTo>
                      <a:pt x="282" y="1502"/>
                    </a:lnTo>
                    <a:lnTo>
                      <a:pt x="346" y="1553"/>
                    </a:lnTo>
                    <a:lnTo>
                      <a:pt x="415" y="1601"/>
                    </a:lnTo>
                    <a:lnTo>
                      <a:pt x="489" y="1640"/>
                    </a:lnTo>
                    <a:lnTo>
                      <a:pt x="566" y="1673"/>
                    </a:lnTo>
                    <a:lnTo>
                      <a:pt x="647" y="1698"/>
                    </a:lnTo>
                    <a:lnTo>
                      <a:pt x="731" y="1715"/>
                    </a:lnTo>
                    <a:lnTo>
                      <a:pt x="819" y="1724"/>
                    </a:lnTo>
                    <a:lnTo>
                      <a:pt x="862" y="1725"/>
                    </a:lnTo>
                    <a:lnTo>
                      <a:pt x="907" y="1724"/>
                    </a:lnTo>
                    <a:lnTo>
                      <a:pt x="994" y="1715"/>
                    </a:lnTo>
                    <a:lnTo>
                      <a:pt x="1078" y="1698"/>
                    </a:lnTo>
                    <a:lnTo>
                      <a:pt x="1159" y="1673"/>
                    </a:lnTo>
                    <a:lnTo>
                      <a:pt x="1237" y="1640"/>
                    </a:lnTo>
                    <a:lnTo>
                      <a:pt x="1310" y="1601"/>
                    </a:lnTo>
                    <a:lnTo>
                      <a:pt x="1379" y="1553"/>
                    </a:lnTo>
                    <a:lnTo>
                      <a:pt x="1443" y="1502"/>
                    </a:lnTo>
                    <a:lnTo>
                      <a:pt x="1500" y="1443"/>
                    </a:lnTo>
                    <a:lnTo>
                      <a:pt x="1554" y="1379"/>
                    </a:lnTo>
                    <a:lnTo>
                      <a:pt x="1600" y="1310"/>
                    </a:lnTo>
                    <a:lnTo>
                      <a:pt x="1640" y="1237"/>
                    </a:lnTo>
                    <a:lnTo>
                      <a:pt x="1673" y="1159"/>
                    </a:lnTo>
                    <a:lnTo>
                      <a:pt x="1698" y="1078"/>
                    </a:lnTo>
                    <a:lnTo>
                      <a:pt x="1715" y="994"/>
                    </a:lnTo>
                    <a:lnTo>
                      <a:pt x="1724" y="907"/>
                    </a:lnTo>
                    <a:lnTo>
                      <a:pt x="1725" y="863"/>
                    </a:lnTo>
                    <a:lnTo>
                      <a:pt x="1724" y="819"/>
                    </a:lnTo>
                    <a:lnTo>
                      <a:pt x="1715" y="731"/>
                    </a:lnTo>
                    <a:lnTo>
                      <a:pt x="1698" y="647"/>
                    </a:lnTo>
                    <a:lnTo>
                      <a:pt x="1673" y="567"/>
                    </a:lnTo>
                    <a:lnTo>
                      <a:pt x="1640" y="489"/>
                    </a:lnTo>
                    <a:lnTo>
                      <a:pt x="1600" y="415"/>
                    </a:lnTo>
                    <a:lnTo>
                      <a:pt x="1554" y="346"/>
                    </a:lnTo>
                    <a:lnTo>
                      <a:pt x="1500" y="283"/>
                    </a:lnTo>
                    <a:lnTo>
                      <a:pt x="1443" y="225"/>
                    </a:lnTo>
                    <a:lnTo>
                      <a:pt x="1379" y="172"/>
                    </a:lnTo>
                    <a:lnTo>
                      <a:pt x="1310" y="126"/>
                    </a:lnTo>
                    <a:lnTo>
                      <a:pt x="1237" y="85"/>
                    </a:lnTo>
                    <a:lnTo>
                      <a:pt x="1159" y="52"/>
                    </a:lnTo>
                    <a:lnTo>
                      <a:pt x="1078" y="28"/>
                    </a:lnTo>
                    <a:lnTo>
                      <a:pt x="994" y="10"/>
                    </a:lnTo>
                    <a:lnTo>
                      <a:pt x="907" y="2"/>
                    </a:lnTo>
                    <a:lnTo>
                      <a:pt x="862" y="0"/>
                    </a:lnTo>
                    <a:close/>
                    <a:moveTo>
                      <a:pt x="1381" y="1123"/>
                    </a:moveTo>
                    <a:lnTo>
                      <a:pt x="1381" y="1149"/>
                    </a:lnTo>
                    <a:lnTo>
                      <a:pt x="1369" y="1201"/>
                    </a:lnTo>
                    <a:lnTo>
                      <a:pt x="1350" y="1247"/>
                    </a:lnTo>
                    <a:lnTo>
                      <a:pt x="1322" y="1288"/>
                    </a:lnTo>
                    <a:lnTo>
                      <a:pt x="1286" y="1324"/>
                    </a:lnTo>
                    <a:lnTo>
                      <a:pt x="1244" y="1352"/>
                    </a:lnTo>
                    <a:lnTo>
                      <a:pt x="1198" y="1372"/>
                    </a:lnTo>
                    <a:lnTo>
                      <a:pt x="1146" y="1383"/>
                    </a:lnTo>
                    <a:lnTo>
                      <a:pt x="1120" y="1383"/>
                    </a:lnTo>
                    <a:lnTo>
                      <a:pt x="605" y="1383"/>
                    </a:lnTo>
                    <a:lnTo>
                      <a:pt x="578" y="1383"/>
                    </a:lnTo>
                    <a:lnTo>
                      <a:pt x="527" y="1372"/>
                    </a:lnTo>
                    <a:lnTo>
                      <a:pt x="480" y="1352"/>
                    </a:lnTo>
                    <a:lnTo>
                      <a:pt x="438" y="1324"/>
                    </a:lnTo>
                    <a:lnTo>
                      <a:pt x="404" y="1288"/>
                    </a:lnTo>
                    <a:lnTo>
                      <a:pt x="375" y="1247"/>
                    </a:lnTo>
                    <a:lnTo>
                      <a:pt x="355" y="1201"/>
                    </a:lnTo>
                    <a:lnTo>
                      <a:pt x="344" y="1149"/>
                    </a:lnTo>
                    <a:lnTo>
                      <a:pt x="343" y="1123"/>
                    </a:lnTo>
                    <a:lnTo>
                      <a:pt x="343" y="608"/>
                    </a:lnTo>
                    <a:lnTo>
                      <a:pt x="344" y="581"/>
                    </a:lnTo>
                    <a:lnTo>
                      <a:pt x="355" y="531"/>
                    </a:lnTo>
                    <a:lnTo>
                      <a:pt x="375" y="483"/>
                    </a:lnTo>
                    <a:lnTo>
                      <a:pt x="404" y="441"/>
                    </a:lnTo>
                    <a:lnTo>
                      <a:pt x="438" y="407"/>
                    </a:lnTo>
                    <a:lnTo>
                      <a:pt x="480" y="378"/>
                    </a:lnTo>
                    <a:lnTo>
                      <a:pt x="527" y="358"/>
                    </a:lnTo>
                    <a:lnTo>
                      <a:pt x="578" y="348"/>
                    </a:lnTo>
                    <a:lnTo>
                      <a:pt x="605" y="346"/>
                    </a:lnTo>
                    <a:lnTo>
                      <a:pt x="1120" y="346"/>
                    </a:lnTo>
                    <a:lnTo>
                      <a:pt x="1146" y="348"/>
                    </a:lnTo>
                    <a:lnTo>
                      <a:pt x="1198" y="358"/>
                    </a:lnTo>
                    <a:lnTo>
                      <a:pt x="1244" y="378"/>
                    </a:lnTo>
                    <a:lnTo>
                      <a:pt x="1286" y="407"/>
                    </a:lnTo>
                    <a:lnTo>
                      <a:pt x="1322" y="441"/>
                    </a:lnTo>
                    <a:lnTo>
                      <a:pt x="1350" y="483"/>
                    </a:lnTo>
                    <a:lnTo>
                      <a:pt x="1369" y="531"/>
                    </a:lnTo>
                    <a:lnTo>
                      <a:pt x="1381" y="581"/>
                    </a:lnTo>
                    <a:lnTo>
                      <a:pt x="1381" y="608"/>
                    </a:lnTo>
                    <a:lnTo>
                      <a:pt x="1381" y="11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  <p:sp>
          <p:nvSpPr>
            <p:cNvPr id="19" name="Freeform 30">
              <a:extLst>
                <a:ext uri="{FF2B5EF4-FFF2-40B4-BE49-F238E27FC236}">
                  <a16:creationId xmlns:a16="http://schemas.microsoft.com/office/drawing/2014/main" id="{A3CCD214-F90E-DC1F-A10C-8E57E6CE6F37}"/>
                </a:ext>
              </a:extLst>
            </p:cNvPr>
            <p:cNvSpPr>
              <a:spLocks noEditPoints="1"/>
            </p:cNvSpPr>
            <p:nvPr/>
          </p:nvSpPr>
          <p:spPr bwMode="auto">
            <a:xfrm rot="5400000">
              <a:off x="11360858" y="343758"/>
              <a:ext cx="140525" cy="266701"/>
            </a:xfrm>
            <a:custGeom>
              <a:avLst/>
              <a:gdLst>
                <a:gd name="T0" fmla="*/ 586 w 851"/>
                <a:gd name="T1" fmla="*/ 92 h 1617"/>
                <a:gd name="T2" fmla="*/ 258 w 851"/>
                <a:gd name="T3" fmla="*/ 0 h 1617"/>
                <a:gd name="T4" fmla="*/ 140 w 851"/>
                <a:gd name="T5" fmla="*/ 92 h 1617"/>
                <a:gd name="T6" fmla="*/ 61 w 851"/>
                <a:gd name="T7" fmla="*/ 117 h 1617"/>
                <a:gd name="T8" fmla="*/ 1 w 851"/>
                <a:gd name="T9" fmla="*/ 205 h 1617"/>
                <a:gd name="T10" fmla="*/ 0 w 851"/>
                <a:gd name="T11" fmla="*/ 1477 h 1617"/>
                <a:gd name="T12" fmla="*/ 23 w 851"/>
                <a:gd name="T13" fmla="*/ 1556 h 1617"/>
                <a:gd name="T14" fmla="*/ 111 w 851"/>
                <a:gd name="T15" fmla="*/ 1615 h 1617"/>
                <a:gd name="T16" fmla="*/ 711 w 851"/>
                <a:gd name="T17" fmla="*/ 1617 h 1617"/>
                <a:gd name="T18" fmla="*/ 790 w 851"/>
                <a:gd name="T19" fmla="*/ 1594 h 1617"/>
                <a:gd name="T20" fmla="*/ 850 w 851"/>
                <a:gd name="T21" fmla="*/ 1506 h 1617"/>
                <a:gd name="T22" fmla="*/ 851 w 851"/>
                <a:gd name="T23" fmla="*/ 233 h 1617"/>
                <a:gd name="T24" fmla="*/ 828 w 851"/>
                <a:gd name="T25" fmla="*/ 154 h 1617"/>
                <a:gd name="T26" fmla="*/ 740 w 851"/>
                <a:gd name="T27" fmla="*/ 95 h 1617"/>
                <a:gd name="T28" fmla="*/ 757 w 851"/>
                <a:gd name="T29" fmla="*/ 1477 h 1617"/>
                <a:gd name="T30" fmla="*/ 750 w 851"/>
                <a:gd name="T31" fmla="*/ 1503 h 1617"/>
                <a:gd name="T32" fmla="*/ 721 w 851"/>
                <a:gd name="T33" fmla="*/ 1523 h 1617"/>
                <a:gd name="T34" fmla="*/ 140 w 851"/>
                <a:gd name="T35" fmla="*/ 1525 h 1617"/>
                <a:gd name="T36" fmla="*/ 114 w 851"/>
                <a:gd name="T37" fmla="*/ 1516 h 1617"/>
                <a:gd name="T38" fmla="*/ 94 w 851"/>
                <a:gd name="T39" fmla="*/ 1487 h 1617"/>
                <a:gd name="T40" fmla="*/ 94 w 851"/>
                <a:gd name="T41" fmla="*/ 233 h 1617"/>
                <a:gd name="T42" fmla="*/ 101 w 851"/>
                <a:gd name="T43" fmla="*/ 206 h 1617"/>
                <a:gd name="T44" fmla="*/ 131 w 851"/>
                <a:gd name="T45" fmla="*/ 187 h 1617"/>
                <a:gd name="T46" fmla="*/ 711 w 851"/>
                <a:gd name="T47" fmla="*/ 186 h 1617"/>
                <a:gd name="T48" fmla="*/ 737 w 851"/>
                <a:gd name="T49" fmla="*/ 194 h 1617"/>
                <a:gd name="T50" fmla="*/ 757 w 851"/>
                <a:gd name="T51" fmla="*/ 223 h 1617"/>
                <a:gd name="T52" fmla="*/ 757 w 851"/>
                <a:gd name="T53" fmla="*/ 1477 h 1617"/>
                <a:gd name="T54" fmla="*/ 144 w 851"/>
                <a:gd name="T55" fmla="*/ 1468 h 1617"/>
                <a:gd name="T56" fmla="*/ 707 w 851"/>
                <a:gd name="T57" fmla="*/ 1264 h 1617"/>
                <a:gd name="T58" fmla="*/ 707 w 851"/>
                <a:gd name="T59" fmla="*/ 1213 h 1617"/>
                <a:gd name="T60" fmla="*/ 144 w 851"/>
                <a:gd name="T61" fmla="*/ 1009 h 1617"/>
                <a:gd name="T62" fmla="*/ 707 w 851"/>
                <a:gd name="T63" fmla="*/ 1213 h 1617"/>
                <a:gd name="T64" fmla="*/ 144 w 851"/>
                <a:gd name="T65" fmla="*/ 958 h 1617"/>
                <a:gd name="T66" fmla="*/ 707 w 851"/>
                <a:gd name="T67" fmla="*/ 754 h 1617"/>
                <a:gd name="T68" fmla="*/ 707 w 851"/>
                <a:gd name="T69" fmla="*/ 703 h 1617"/>
                <a:gd name="T70" fmla="*/ 144 w 851"/>
                <a:gd name="T71" fmla="*/ 499 h 1617"/>
                <a:gd name="T72" fmla="*/ 707 w 851"/>
                <a:gd name="T73" fmla="*/ 703 h 1617"/>
                <a:gd name="T74" fmla="*/ 144 w 851"/>
                <a:gd name="T75" fmla="*/ 448 h 1617"/>
                <a:gd name="T76" fmla="*/ 707 w 851"/>
                <a:gd name="T77" fmla="*/ 243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1" h="1617">
                  <a:moveTo>
                    <a:pt x="711" y="92"/>
                  </a:moveTo>
                  <a:lnTo>
                    <a:pt x="586" y="92"/>
                  </a:lnTo>
                  <a:lnTo>
                    <a:pt x="586" y="0"/>
                  </a:lnTo>
                  <a:lnTo>
                    <a:pt x="258" y="0"/>
                  </a:lnTo>
                  <a:lnTo>
                    <a:pt x="258" y="92"/>
                  </a:lnTo>
                  <a:lnTo>
                    <a:pt x="140" y="92"/>
                  </a:lnTo>
                  <a:lnTo>
                    <a:pt x="111" y="95"/>
                  </a:lnTo>
                  <a:lnTo>
                    <a:pt x="61" y="117"/>
                  </a:lnTo>
                  <a:lnTo>
                    <a:pt x="23" y="154"/>
                  </a:lnTo>
                  <a:lnTo>
                    <a:pt x="1" y="205"/>
                  </a:lnTo>
                  <a:lnTo>
                    <a:pt x="0" y="233"/>
                  </a:lnTo>
                  <a:lnTo>
                    <a:pt x="0" y="1477"/>
                  </a:lnTo>
                  <a:lnTo>
                    <a:pt x="1" y="1506"/>
                  </a:lnTo>
                  <a:lnTo>
                    <a:pt x="23" y="1556"/>
                  </a:lnTo>
                  <a:lnTo>
                    <a:pt x="61" y="1594"/>
                  </a:lnTo>
                  <a:lnTo>
                    <a:pt x="111" y="1615"/>
                  </a:lnTo>
                  <a:lnTo>
                    <a:pt x="140" y="1617"/>
                  </a:lnTo>
                  <a:lnTo>
                    <a:pt x="711" y="1617"/>
                  </a:lnTo>
                  <a:lnTo>
                    <a:pt x="740" y="1615"/>
                  </a:lnTo>
                  <a:lnTo>
                    <a:pt x="790" y="1594"/>
                  </a:lnTo>
                  <a:lnTo>
                    <a:pt x="828" y="1556"/>
                  </a:lnTo>
                  <a:lnTo>
                    <a:pt x="850" y="1506"/>
                  </a:lnTo>
                  <a:lnTo>
                    <a:pt x="851" y="1477"/>
                  </a:lnTo>
                  <a:lnTo>
                    <a:pt x="851" y="233"/>
                  </a:lnTo>
                  <a:lnTo>
                    <a:pt x="850" y="205"/>
                  </a:lnTo>
                  <a:lnTo>
                    <a:pt x="828" y="154"/>
                  </a:lnTo>
                  <a:lnTo>
                    <a:pt x="790" y="117"/>
                  </a:lnTo>
                  <a:lnTo>
                    <a:pt x="740" y="95"/>
                  </a:lnTo>
                  <a:lnTo>
                    <a:pt x="711" y="92"/>
                  </a:lnTo>
                  <a:close/>
                  <a:moveTo>
                    <a:pt x="757" y="1477"/>
                  </a:moveTo>
                  <a:lnTo>
                    <a:pt x="757" y="1487"/>
                  </a:lnTo>
                  <a:lnTo>
                    <a:pt x="750" y="1503"/>
                  </a:lnTo>
                  <a:lnTo>
                    <a:pt x="737" y="1516"/>
                  </a:lnTo>
                  <a:lnTo>
                    <a:pt x="721" y="1523"/>
                  </a:lnTo>
                  <a:lnTo>
                    <a:pt x="711" y="1525"/>
                  </a:lnTo>
                  <a:lnTo>
                    <a:pt x="140" y="1525"/>
                  </a:lnTo>
                  <a:lnTo>
                    <a:pt x="131" y="1523"/>
                  </a:lnTo>
                  <a:lnTo>
                    <a:pt x="114" y="1516"/>
                  </a:lnTo>
                  <a:lnTo>
                    <a:pt x="101" y="1503"/>
                  </a:lnTo>
                  <a:lnTo>
                    <a:pt x="94" y="1487"/>
                  </a:lnTo>
                  <a:lnTo>
                    <a:pt x="94" y="1477"/>
                  </a:lnTo>
                  <a:lnTo>
                    <a:pt x="94" y="233"/>
                  </a:lnTo>
                  <a:lnTo>
                    <a:pt x="94" y="223"/>
                  </a:lnTo>
                  <a:lnTo>
                    <a:pt x="101" y="206"/>
                  </a:lnTo>
                  <a:lnTo>
                    <a:pt x="114" y="194"/>
                  </a:lnTo>
                  <a:lnTo>
                    <a:pt x="131" y="187"/>
                  </a:lnTo>
                  <a:lnTo>
                    <a:pt x="140" y="186"/>
                  </a:lnTo>
                  <a:lnTo>
                    <a:pt x="711" y="186"/>
                  </a:lnTo>
                  <a:lnTo>
                    <a:pt x="721" y="187"/>
                  </a:lnTo>
                  <a:lnTo>
                    <a:pt x="737" y="194"/>
                  </a:lnTo>
                  <a:lnTo>
                    <a:pt x="750" y="206"/>
                  </a:lnTo>
                  <a:lnTo>
                    <a:pt x="757" y="223"/>
                  </a:lnTo>
                  <a:lnTo>
                    <a:pt x="757" y="233"/>
                  </a:lnTo>
                  <a:lnTo>
                    <a:pt x="757" y="1477"/>
                  </a:lnTo>
                  <a:close/>
                  <a:moveTo>
                    <a:pt x="707" y="1468"/>
                  </a:moveTo>
                  <a:lnTo>
                    <a:pt x="144" y="1468"/>
                  </a:lnTo>
                  <a:lnTo>
                    <a:pt x="144" y="1264"/>
                  </a:lnTo>
                  <a:lnTo>
                    <a:pt x="707" y="1264"/>
                  </a:lnTo>
                  <a:lnTo>
                    <a:pt x="707" y="1468"/>
                  </a:lnTo>
                  <a:close/>
                  <a:moveTo>
                    <a:pt x="707" y="1213"/>
                  </a:moveTo>
                  <a:lnTo>
                    <a:pt x="144" y="1213"/>
                  </a:lnTo>
                  <a:lnTo>
                    <a:pt x="144" y="1009"/>
                  </a:lnTo>
                  <a:lnTo>
                    <a:pt x="707" y="1009"/>
                  </a:lnTo>
                  <a:lnTo>
                    <a:pt x="707" y="1213"/>
                  </a:lnTo>
                  <a:close/>
                  <a:moveTo>
                    <a:pt x="707" y="958"/>
                  </a:moveTo>
                  <a:lnTo>
                    <a:pt x="144" y="958"/>
                  </a:lnTo>
                  <a:lnTo>
                    <a:pt x="144" y="754"/>
                  </a:lnTo>
                  <a:lnTo>
                    <a:pt x="707" y="754"/>
                  </a:lnTo>
                  <a:lnTo>
                    <a:pt x="707" y="958"/>
                  </a:lnTo>
                  <a:close/>
                  <a:moveTo>
                    <a:pt x="707" y="703"/>
                  </a:moveTo>
                  <a:lnTo>
                    <a:pt x="144" y="703"/>
                  </a:lnTo>
                  <a:lnTo>
                    <a:pt x="144" y="499"/>
                  </a:lnTo>
                  <a:lnTo>
                    <a:pt x="707" y="499"/>
                  </a:lnTo>
                  <a:lnTo>
                    <a:pt x="707" y="703"/>
                  </a:lnTo>
                  <a:close/>
                  <a:moveTo>
                    <a:pt x="707" y="448"/>
                  </a:moveTo>
                  <a:lnTo>
                    <a:pt x="144" y="448"/>
                  </a:lnTo>
                  <a:lnTo>
                    <a:pt x="144" y="243"/>
                  </a:lnTo>
                  <a:lnTo>
                    <a:pt x="707" y="243"/>
                  </a:lnTo>
                  <a:lnTo>
                    <a:pt x="707" y="448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sz="120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10A53E82-5462-9879-7420-5D1346A6B0F5}"/>
                </a:ext>
              </a:extLst>
            </p:cNvPr>
            <p:cNvSpPr/>
            <p:nvPr/>
          </p:nvSpPr>
          <p:spPr>
            <a:xfrm>
              <a:off x="10885020" y="369386"/>
              <a:ext cx="454304" cy="22397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500" kern="0" dirty="0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100%</a:t>
              </a:r>
              <a:endParaRPr lang="ko-KR" altLang="en-US" sz="1200" dirty="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21" name="Freeform 26">
              <a:extLst>
                <a:ext uri="{FF2B5EF4-FFF2-40B4-BE49-F238E27FC236}">
                  <a16:creationId xmlns:a16="http://schemas.microsoft.com/office/drawing/2014/main" id="{ED7B5B5A-77A3-7188-402D-FAF98102318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212196" y="406846"/>
              <a:ext cx="179805" cy="140525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sz="120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0B5F2C72-9CB4-B629-6921-C9DB9FD39F19}"/>
                </a:ext>
              </a:extLst>
            </p:cNvPr>
            <p:cNvSpPr/>
            <p:nvPr/>
          </p:nvSpPr>
          <p:spPr>
            <a:xfrm>
              <a:off x="9512757" y="369386"/>
              <a:ext cx="693969" cy="22397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500" kern="0" dirty="0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PPTBIZCAM</a:t>
              </a:r>
              <a:endParaRPr lang="ko-KR" altLang="en-US" sz="1200" dirty="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619462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7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5246159"/>
            <a:ext cx="12190476" cy="1610984"/>
            <a:chOff x="0" y="7869239"/>
            <a:chExt cx="18285714" cy="241647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7869239"/>
              <a:ext cx="18285714" cy="2416476"/>
            </a:xfrm>
            <a:prstGeom prst="rect">
              <a:avLst/>
            </a:prstGeom>
            <a:solidFill>
              <a:schemeClr val="bg1"/>
            </a:solidFill>
          </p:spPr>
        </p:pic>
      </p:grp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7C4D3B9A-1434-4379-8B00-766A10B0B53C}"/>
              </a:ext>
            </a:extLst>
          </p:cNvPr>
          <p:cNvSpPr/>
          <p:nvPr/>
        </p:nvSpPr>
        <p:spPr>
          <a:xfrm>
            <a:off x="839881" y="2005321"/>
            <a:ext cx="2519028" cy="33587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24E83DB9-F044-47DE-B807-DD6390157D0D}"/>
              </a:ext>
            </a:extLst>
          </p:cNvPr>
          <p:cNvSpPr/>
          <p:nvPr/>
        </p:nvSpPr>
        <p:spPr>
          <a:xfrm>
            <a:off x="3504284" y="2005321"/>
            <a:ext cx="2519028" cy="33587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FD1C8930-7F71-45F0-B09E-A4E7124AABC5}"/>
              </a:ext>
            </a:extLst>
          </p:cNvPr>
          <p:cNvSpPr/>
          <p:nvPr/>
        </p:nvSpPr>
        <p:spPr>
          <a:xfrm>
            <a:off x="6168687" y="2005321"/>
            <a:ext cx="2519028" cy="33587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2FFB2685-19CC-442B-9272-D3DC816EC772}"/>
              </a:ext>
            </a:extLst>
          </p:cNvPr>
          <p:cNvSpPr/>
          <p:nvPr/>
        </p:nvSpPr>
        <p:spPr>
          <a:xfrm>
            <a:off x="8833090" y="2005321"/>
            <a:ext cx="2519028" cy="33587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3F9C019-AC1F-4303-B436-8F502855B2B6}"/>
              </a:ext>
            </a:extLst>
          </p:cNvPr>
          <p:cNvSpPr txBox="1"/>
          <p:nvPr/>
        </p:nvSpPr>
        <p:spPr>
          <a:xfrm>
            <a:off x="1323975" y="419100"/>
            <a:ext cx="5038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BB609"/>
                </a:solidFill>
                <a:latin typeface="+mn-ea"/>
                <a:cs typeface="함초롬돋움" panose="020B0604000101010101" pitchFamily="50" charset="-127"/>
              </a:rPr>
              <a:t>Chapter.5</a:t>
            </a:r>
            <a:endParaRPr lang="ko-KR" altLang="en-US" b="1" dirty="0">
              <a:solidFill>
                <a:srgbClr val="FBB609"/>
              </a:solidFill>
              <a:latin typeface="+mn-ea"/>
              <a:cs typeface="함초롬돋움" panose="020B0604000101010101" pitchFamily="50" charset="-127"/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D2E32AA6-D8EA-4CEF-88B5-7E861F349225}"/>
              </a:ext>
            </a:extLst>
          </p:cNvPr>
          <p:cNvCxnSpPr>
            <a:cxnSpLocks/>
          </p:cNvCxnSpPr>
          <p:nvPr/>
        </p:nvCxnSpPr>
        <p:spPr>
          <a:xfrm>
            <a:off x="914400" y="0"/>
            <a:ext cx="0" cy="1464052"/>
          </a:xfrm>
          <a:prstGeom prst="line">
            <a:avLst/>
          </a:prstGeom>
          <a:ln w="19050">
            <a:solidFill>
              <a:srgbClr val="FFCF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3560F95-1723-4945-9095-1AE394385B4C}"/>
              </a:ext>
            </a:extLst>
          </p:cNvPr>
          <p:cNvSpPr txBox="1"/>
          <p:nvPr/>
        </p:nvSpPr>
        <p:spPr>
          <a:xfrm>
            <a:off x="1323975" y="845582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1" spc="-300" dirty="0">
                <a:solidFill>
                  <a:srgbClr val="5D5757"/>
                </a:solidFill>
                <a:latin typeface="+mn-ea"/>
              </a:rPr>
              <a:t>화면 기획</a:t>
            </a:r>
            <a:endParaRPr lang="ko-KR" altLang="en-US" sz="2400" b="1" spc="-300" dirty="0">
              <a:solidFill>
                <a:srgbClr val="413D3D"/>
              </a:solidFill>
              <a:latin typeface="+mn-ea"/>
            </a:endParaRPr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52E5EC96-5ED0-4BCA-85DD-07BD3EC38B1B}"/>
              </a:ext>
            </a:extLst>
          </p:cNvPr>
          <p:cNvCxnSpPr/>
          <p:nvPr/>
        </p:nvCxnSpPr>
        <p:spPr>
          <a:xfrm>
            <a:off x="1080220" y="5541147"/>
            <a:ext cx="2038350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951764DC-CA3D-4199-BB37-4F8A57FA21A0}"/>
              </a:ext>
            </a:extLst>
          </p:cNvPr>
          <p:cNvSpPr txBox="1"/>
          <p:nvPr/>
        </p:nvSpPr>
        <p:spPr>
          <a:xfrm>
            <a:off x="1848362" y="5617319"/>
            <a:ext cx="5020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  <a:cs typeface="Arial" panose="020B0604020202020204" pitchFamily="34" charset="0"/>
              </a:rPr>
              <a:t>시작</a:t>
            </a:r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6AFE374D-41E4-4390-8164-B3E9E2DA46A0}"/>
              </a:ext>
            </a:extLst>
          </p:cNvPr>
          <p:cNvCxnSpPr/>
          <p:nvPr/>
        </p:nvCxnSpPr>
        <p:spPr>
          <a:xfrm>
            <a:off x="3744623" y="5541147"/>
            <a:ext cx="2038350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0D6A4571-7328-4895-A2B2-40992011629F}"/>
              </a:ext>
            </a:extLst>
          </p:cNvPr>
          <p:cNvSpPr txBox="1"/>
          <p:nvPr/>
        </p:nvSpPr>
        <p:spPr>
          <a:xfrm>
            <a:off x="4470287" y="5636398"/>
            <a:ext cx="5870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  <a:cs typeface="Arial" panose="020B0604020202020204" pitchFamily="34" charset="0"/>
              </a:rPr>
              <a:t>로그인</a:t>
            </a:r>
          </a:p>
        </p:txBody>
      </p: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D381F405-9280-45E8-B98F-7BFB14569EC5}"/>
              </a:ext>
            </a:extLst>
          </p:cNvPr>
          <p:cNvCxnSpPr/>
          <p:nvPr/>
        </p:nvCxnSpPr>
        <p:spPr>
          <a:xfrm>
            <a:off x="6409026" y="5541147"/>
            <a:ext cx="2038350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D1FCA186-D54A-4F11-A5C1-0A8B9E921A4A}"/>
              </a:ext>
            </a:extLst>
          </p:cNvPr>
          <p:cNvSpPr txBox="1"/>
          <p:nvPr/>
        </p:nvSpPr>
        <p:spPr>
          <a:xfrm>
            <a:off x="6903056" y="5636398"/>
            <a:ext cx="1050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  <a:cs typeface="Arial" panose="020B0604020202020204" pitchFamily="34" charset="0"/>
              </a:rPr>
              <a:t>아이디 찾기</a:t>
            </a:r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65D4B66F-BD5D-44D2-88E9-922702B2607D}"/>
              </a:ext>
            </a:extLst>
          </p:cNvPr>
          <p:cNvCxnSpPr/>
          <p:nvPr/>
        </p:nvCxnSpPr>
        <p:spPr>
          <a:xfrm>
            <a:off x="9073429" y="5541147"/>
            <a:ext cx="2038350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413F3286-AAE7-4C7E-931C-F9396ED9A93F}"/>
              </a:ext>
            </a:extLst>
          </p:cNvPr>
          <p:cNvSpPr txBox="1"/>
          <p:nvPr/>
        </p:nvSpPr>
        <p:spPr>
          <a:xfrm>
            <a:off x="9506546" y="5636398"/>
            <a:ext cx="11721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  <a:cs typeface="Arial" panose="020B0604020202020204" pitchFamily="34" charset="0"/>
              </a:rPr>
              <a:t>비밀번호 찾기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534B973-7D0A-48A7-AF82-6B671EA4116C}"/>
              </a:ext>
            </a:extLst>
          </p:cNvPr>
          <p:cNvSpPr txBox="1"/>
          <p:nvPr/>
        </p:nvSpPr>
        <p:spPr>
          <a:xfrm flipH="1">
            <a:off x="923787" y="1591853"/>
            <a:ext cx="24880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001</a:t>
            </a:r>
            <a:endParaRPr lang="ko-KR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8848C5D-E8A0-4D62-B40F-8B72D1443137}"/>
              </a:ext>
            </a:extLst>
          </p:cNvPr>
          <p:cNvSpPr txBox="1"/>
          <p:nvPr/>
        </p:nvSpPr>
        <p:spPr>
          <a:xfrm flipH="1">
            <a:off x="3539839" y="1591853"/>
            <a:ext cx="819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002</a:t>
            </a:r>
            <a:endParaRPr lang="ko-KR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BD6B499D-A19D-44BE-B440-25A8F105BAEE}"/>
              </a:ext>
            </a:extLst>
          </p:cNvPr>
          <p:cNvSpPr txBox="1"/>
          <p:nvPr/>
        </p:nvSpPr>
        <p:spPr>
          <a:xfrm flipH="1">
            <a:off x="6155891" y="1591853"/>
            <a:ext cx="819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003</a:t>
            </a:r>
            <a:endParaRPr lang="ko-KR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90EA5A4-4132-4B53-AE23-A56AE5CD8970}"/>
              </a:ext>
            </a:extLst>
          </p:cNvPr>
          <p:cNvSpPr txBox="1"/>
          <p:nvPr/>
        </p:nvSpPr>
        <p:spPr>
          <a:xfrm flipH="1">
            <a:off x="8771943" y="1591853"/>
            <a:ext cx="819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004</a:t>
            </a:r>
            <a:endParaRPr lang="ko-KR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E6FCADD6-C24F-4582-AAD7-5A3C6D877E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6123" y="2034386"/>
            <a:ext cx="2142588" cy="3337137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93C903DD-0F5E-43C1-9DBA-B206DE1148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0158" y="1987378"/>
            <a:ext cx="2118468" cy="3358704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4D5F7397-42C0-49B3-BC2C-7A8E82F91E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4432" y="2018368"/>
            <a:ext cx="2032944" cy="3358704"/>
          </a:xfrm>
          <a:prstGeom prst="rect">
            <a:avLst/>
          </a:prstGeom>
        </p:spPr>
      </p:pic>
      <p:pic>
        <p:nvPicPr>
          <p:cNvPr id="90" name="그림 89">
            <a:extLst>
              <a:ext uri="{FF2B5EF4-FFF2-40B4-BE49-F238E27FC236}">
                <a16:creationId xmlns:a16="http://schemas.microsoft.com/office/drawing/2014/main" id="{9519A663-CFA9-423B-88ED-0E594CA4AF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87948" y="2018368"/>
            <a:ext cx="2209311" cy="3296724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7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5246159"/>
            <a:ext cx="12190476" cy="1610984"/>
            <a:chOff x="0" y="7869239"/>
            <a:chExt cx="18285714" cy="241647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7869239"/>
              <a:ext cx="18285714" cy="2416476"/>
            </a:xfrm>
            <a:prstGeom prst="rect">
              <a:avLst/>
            </a:prstGeom>
            <a:solidFill>
              <a:schemeClr val="bg1"/>
            </a:solidFill>
          </p:spPr>
        </p:pic>
      </p:grp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7C4D3B9A-1434-4379-8B00-766A10B0B53C}"/>
              </a:ext>
            </a:extLst>
          </p:cNvPr>
          <p:cNvSpPr/>
          <p:nvPr/>
        </p:nvSpPr>
        <p:spPr>
          <a:xfrm>
            <a:off x="839881" y="2005321"/>
            <a:ext cx="2519028" cy="33587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24E83DB9-F044-47DE-B807-DD6390157D0D}"/>
              </a:ext>
            </a:extLst>
          </p:cNvPr>
          <p:cNvSpPr/>
          <p:nvPr/>
        </p:nvSpPr>
        <p:spPr>
          <a:xfrm>
            <a:off x="3504284" y="2005321"/>
            <a:ext cx="2519028" cy="33587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FD1C8930-7F71-45F0-B09E-A4E7124AABC5}"/>
              </a:ext>
            </a:extLst>
          </p:cNvPr>
          <p:cNvSpPr/>
          <p:nvPr/>
        </p:nvSpPr>
        <p:spPr>
          <a:xfrm>
            <a:off x="6168687" y="2005321"/>
            <a:ext cx="2519028" cy="33587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2FFB2685-19CC-442B-9272-D3DC816EC772}"/>
              </a:ext>
            </a:extLst>
          </p:cNvPr>
          <p:cNvSpPr/>
          <p:nvPr/>
        </p:nvSpPr>
        <p:spPr>
          <a:xfrm>
            <a:off x="8833090" y="2005321"/>
            <a:ext cx="2519028" cy="33587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3F9C019-AC1F-4303-B436-8F502855B2B6}"/>
              </a:ext>
            </a:extLst>
          </p:cNvPr>
          <p:cNvSpPr txBox="1"/>
          <p:nvPr/>
        </p:nvSpPr>
        <p:spPr>
          <a:xfrm>
            <a:off x="1323975" y="419100"/>
            <a:ext cx="5038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BB609"/>
                </a:solidFill>
                <a:latin typeface="+mn-ea"/>
                <a:cs typeface="함초롬돋움" panose="020B0604000101010101" pitchFamily="50" charset="-127"/>
              </a:rPr>
              <a:t>Chapter.5</a:t>
            </a:r>
            <a:endParaRPr lang="ko-KR" altLang="en-US" b="1" dirty="0">
              <a:solidFill>
                <a:srgbClr val="FBB609"/>
              </a:solidFill>
              <a:latin typeface="+mn-ea"/>
              <a:cs typeface="함초롬돋움" panose="020B0604000101010101" pitchFamily="50" charset="-127"/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D2E32AA6-D8EA-4CEF-88B5-7E861F349225}"/>
              </a:ext>
            </a:extLst>
          </p:cNvPr>
          <p:cNvCxnSpPr>
            <a:cxnSpLocks/>
          </p:cNvCxnSpPr>
          <p:nvPr/>
        </p:nvCxnSpPr>
        <p:spPr>
          <a:xfrm>
            <a:off x="914400" y="0"/>
            <a:ext cx="0" cy="1464052"/>
          </a:xfrm>
          <a:prstGeom prst="line">
            <a:avLst/>
          </a:prstGeom>
          <a:ln w="19050">
            <a:solidFill>
              <a:srgbClr val="FFCF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3560F95-1723-4945-9095-1AE394385B4C}"/>
              </a:ext>
            </a:extLst>
          </p:cNvPr>
          <p:cNvSpPr txBox="1"/>
          <p:nvPr/>
        </p:nvSpPr>
        <p:spPr>
          <a:xfrm>
            <a:off x="1323975" y="845582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1" spc="-300" dirty="0">
                <a:solidFill>
                  <a:srgbClr val="5D5757"/>
                </a:solidFill>
                <a:latin typeface="+mn-ea"/>
              </a:rPr>
              <a:t>화면 기획</a:t>
            </a:r>
            <a:endParaRPr lang="ko-KR" altLang="en-US" sz="2400" b="1" spc="-300" dirty="0">
              <a:solidFill>
                <a:srgbClr val="413D3D"/>
              </a:solidFill>
              <a:latin typeface="+mn-ea"/>
            </a:endParaRPr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52E5EC96-5ED0-4BCA-85DD-07BD3EC38B1B}"/>
              </a:ext>
            </a:extLst>
          </p:cNvPr>
          <p:cNvCxnSpPr/>
          <p:nvPr/>
        </p:nvCxnSpPr>
        <p:spPr>
          <a:xfrm>
            <a:off x="1080220" y="5541147"/>
            <a:ext cx="2038350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951764DC-CA3D-4199-BB37-4F8A57FA21A0}"/>
              </a:ext>
            </a:extLst>
          </p:cNvPr>
          <p:cNvSpPr txBox="1"/>
          <p:nvPr/>
        </p:nvSpPr>
        <p:spPr>
          <a:xfrm>
            <a:off x="1689666" y="5617319"/>
            <a:ext cx="8194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  <a:cs typeface="Arial" panose="020B0604020202020204" pitchFamily="34" charset="0"/>
              </a:rPr>
              <a:t>회원가입</a:t>
            </a:r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6AFE374D-41E4-4390-8164-B3E9E2DA46A0}"/>
              </a:ext>
            </a:extLst>
          </p:cNvPr>
          <p:cNvCxnSpPr/>
          <p:nvPr/>
        </p:nvCxnSpPr>
        <p:spPr>
          <a:xfrm>
            <a:off x="3744623" y="5541147"/>
            <a:ext cx="2038350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0D6A4571-7328-4895-A2B2-40992011629F}"/>
              </a:ext>
            </a:extLst>
          </p:cNvPr>
          <p:cNvSpPr txBox="1"/>
          <p:nvPr/>
        </p:nvSpPr>
        <p:spPr>
          <a:xfrm>
            <a:off x="4415785" y="5636398"/>
            <a:ext cx="696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  <a:cs typeface="Arial" panose="020B0604020202020204" pitchFamily="34" charset="0"/>
              </a:rPr>
              <a:t>홈 화면</a:t>
            </a:r>
          </a:p>
        </p:txBody>
      </p: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D381F405-9280-45E8-B98F-7BFB14569EC5}"/>
              </a:ext>
            </a:extLst>
          </p:cNvPr>
          <p:cNvCxnSpPr/>
          <p:nvPr/>
        </p:nvCxnSpPr>
        <p:spPr>
          <a:xfrm>
            <a:off x="6409026" y="5541147"/>
            <a:ext cx="2038350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D1FCA186-D54A-4F11-A5C1-0A8B9E921A4A}"/>
              </a:ext>
            </a:extLst>
          </p:cNvPr>
          <p:cNvSpPr txBox="1"/>
          <p:nvPr/>
        </p:nvSpPr>
        <p:spPr>
          <a:xfrm>
            <a:off x="7055342" y="5636398"/>
            <a:ext cx="7457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  <a:cs typeface="Arial" panose="020B0604020202020204" pitchFamily="34" charset="0"/>
              </a:rPr>
              <a:t>채팅목록</a:t>
            </a:r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65D4B66F-BD5D-44D2-88E9-922702B2607D}"/>
              </a:ext>
            </a:extLst>
          </p:cNvPr>
          <p:cNvCxnSpPr/>
          <p:nvPr/>
        </p:nvCxnSpPr>
        <p:spPr>
          <a:xfrm>
            <a:off x="9073429" y="5541147"/>
            <a:ext cx="2038350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413F3286-AAE7-4C7E-931C-F9396ED9A93F}"/>
              </a:ext>
            </a:extLst>
          </p:cNvPr>
          <p:cNvSpPr txBox="1"/>
          <p:nvPr/>
        </p:nvSpPr>
        <p:spPr>
          <a:xfrm>
            <a:off x="9762225" y="5636398"/>
            <a:ext cx="6607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err="1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  <a:cs typeface="Arial" panose="020B0604020202020204" pitchFamily="34" charset="0"/>
              </a:rPr>
              <a:t>채팅방</a:t>
            </a:r>
            <a:endParaRPr lang="ko-KR" altLang="en-US" sz="1400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534B973-7D0A-48A7-AF82-6B671EA4116C}"/>
              </a:ext>
            </a:extLst>
          </p:cNvPr>
          <p:cNvSpPr txBox="1"/>
          <p:nvPr/>
        </p:nvSpPr>
        <p:spPr>
          <a:xfrm flipH="1">
            <a:off x="923787" y="1591853"/>
            <a:ext cx="24880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005</a:t>
            </a:r>
            <a:endParaRPr lang="ko-KR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8848C5D-E8A0-4D62-B40F-8B72D1443137}"/>
              </a:ext>
            </a:extLst>
          </p:cNvPr>
          <p:cNvSpPr txBox="1"/>
          <p:nvPr/>
        </p:nvSpPr>
        <p:spPr>
          <a:xfrm flipH="1">
            <a:off x="3549364" y="1591853"/>
            <a:ext cx="819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006</a:t>
            </a:r>
            <a:endParaRPr lang="ko-KR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BD6B499D-A19D-44BE-B440-25A8F105BAEE}"/>
              </a:ext>
            </a:extLst>
          </p:cNvPr>
          <p:cNvSpPr txBox="1"/>
          <p:nvPr/>
        </p:nvSpPr>
        <p:spPr>
          <a:xfrm flipH="1">
            <a:off x="6155891" y="1591853"/>
            <a:ext cx="819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007</a:t>
            </a:r>
            <a:endParaRPr lang="ko-KR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90EA5A4-4132-4B53-AE23-A56AE5CD8970}"/>
              </a:ext>
            </a:extLst>
          </p:cNvPr>
          <p:cNvSpPr txBox="1"/>
          <p:nvPr/>
        </p:nvSpPr>
        <p:spPr>
          <a:xfrm flipH="1">
            <a:off x="8771943" y="1591853"/>
            <a:ext cx="819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008</a:t>
            </a:r>
            <a:endParaRPr lang="ko-KR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AE2630E4-5D54-4CCC-A0E9-3F88B90122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126" y="2005321"/>
            <a:ext cx="2276474" cy="3331915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6C8D0E7E-00BC-4FC4-A5D3-13A3D278AA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4456" y="1990298"/>
            <a:ext cx="2138639" cy="3358704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A186CBBF-13C9-4B16-8CCB-E12B576D6E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7847" y="1990298"/>
            <a:ext cx="2270818" cy="3373726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5CDB4710-CE49-4B6D-AC93-8A3658E680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18387" y="2005320"/>
            <a:ext cx="2249826" cy="3358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4045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7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5246159"/>
            <a:ext cx="12190476" cy="1610984"/>
            <a:chOff x="0" y="7869239"/>
            <a:chExt cx="18285714" cy="241647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7869239"/>
              <a:ext cx="18285714" cy="2416476"/>
            </a:xfrm>
            <a:prstGeom prst="rect">
              <a:avLst/>
            </a:prstGeom>
            <a:solidFill>
              <a:schemeClr val="bg1"/>
            </a:solidFill>
          </p:spPr>
        </p:pic>
      </p:grp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7C4D3B9A-1434-4379-8B00-766A10B0B53C}"/>
              </a:ext>
            </a:extLst>
          </p:cNvPr>
          <p:cNvSpPr/>
          <p:nvPr/>
        </p:nvSpPr>
        <p:spPr>
          <a:xfrm>
            <a:off x="839881" y="2005321"/>
            <a:ext cx="2519028" cy="33587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24E83DB9-F044-47DE-B807-DD6390157D0D}"/>
              </a:ext>
            </a:extLst>
          </p:cNvPr>
          <p:cNvSpPr/>
          <p:nvPr/>
        </p:nvSpPr>
        <p:spPr>
          <a:xfrm>
            <a:off x="3504284" y="2005321"/>
            <a:ext cx="2519028" cy="33587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FD1C8930-7F71-45F0-B09E-A4E7124AABC5}"/>
              </a:ext>
            </a:extLst>
          </p:cNvPr>
          <p:cNvSpPr/>
          <p:nvPr/>
        </p:nvSpPr>
        <p:spPr>
          <a:xfrm>
            <a:off x="6168687" y="2005321"/>
            <a:ext cx="2519028" cy="33587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2FFB2685-19CC-442B-9272-D3DC816EC772}"/>
              </a:ext>
            </a:extLst>
          </p:cNvPr>
          <p:cNvSpPr/>
          <p:nvPr/>
        </p:nvSpPr>
        <p:spPr>
          <a:xfrm>
            <a:off x="8833090" y="2005321"/>
            <a:ext cx="2519028" cy="33587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3F9C019-AC1F-4303-B436-8F502855B2B6}"/>
              </a:ext>
            </a:extLst>
          </p:cNvPr>
          <p:cNvSpPr txBox="1"/>
          <p:nvPr/>
        </p:nvSpPr>
        <p:spPr>
          <a:xfrm>
            <a:off x="1323975" y="419100"/>
            <a:ext cx="5038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BB609"/>
                </a:solidFill>
                <a:latin typeface="+mn-ea"/>
                <a:cs typeface="함초롬돋움" panose="020B0604000101010101" pitchFamily="50" charset="-127"/>
              </a:rPr>
              <a:t>Chapter.5</a:t>
            </a:r>
            <a:endParaRPr lang="ko-KR" altLang="en-US" b="1" dirty="0">
              <a:solidFill>
                <a:srgbClr val="FBB609"/>
              </a:solidFill>
              <a:latin typeface="+mn-ea"/>
              <a:cs typeface="함초롬돋움" panose="020B0604000101010101" pitchFamily="50" charset="-127"/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D2E32AA6-D8EA-4CEF-88B5-7E861F349225}"/>
              </a:ext>
            </a:extLst>
          </p:cNvPr>
          <p:cNvCxnSpPr>
            <a:cxnSpLocks/>
          </p:cNvCxnSpPr>
          <p:nvPr/>
        </p:nvCxnSpPr>
        <p:spPr>
          <a:xfrm>
            <a:off x="914400" y="0"/>
            <a:ext cx="0" cy="1464052"/>
          </a:xfrm>
          <a:prstGeom prst="line">
            <a:avLst/>
          </a:prstGeom>
          <a:ln w="19050">
            <a:solidFill>
              <a:srgbClr val="FFCF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3560F95-1723-4945-9095-1AE394385B4C}"/>
              </a:ext>
            </a:extLst>
          </p:cNvPr>
          <p:cNvSpPr txBox="1"/>
          <p:nvPr/>
        </p:nvSpPr>
        <p:spPr>
          <a:xfrm>
            <a:off x="1323975" y="845582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1" spc="-300" dirty="0">
                <a:solidFill>
                  <a:srgbClr val="5D5757"/>
                </a:solidFill>
                <a:latin typeface="+mn-ea"/>
              </a:rPr>
              <a:t>화면 기획</a:t>
            </a:r>
            <a:endParaRPr lang="ko-KR" altLang="en-US" sz="2400" b="1" spc="-300" dirty="0">
              <a:solidFill>
                <a:srgbClr val="413D3D"/>
              </a:solidFill>
              <a:latin typeface="+mn-ea"/>
            </a:endParaRPr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52E5EC96-5ED0-4BCA-85DD-07BD3EC38B1B}"/>
              </a:ext>
            </a:extLst>
          </p:cNvPr>
          <p:cNvCxnSpPr/>
          <p:nvPr/>
        </p:nvCxnSpPr>
        <p:spPr>
          <a:xfrm>
            <a:off x="1080220" y="5541147"/>
            <a:ext cx="2038350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951764DC-CA3D-4199-BB37-4F8A57FA21A0}"/>
              </a:ext>
            </a:extLst>
          </p:cNvPr>
          <p:cNvSpPr txBox="1"/>
          <p:nvPr/>
        </p:nvSpPr>
        <p:spPr>
          <a:xfrm>
            <a:off x="1672033" y="5617319"/>
            <a:ext cx="8547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  <a:cs typeface="Arial" panose="020B0604020202020204" pitchFamily="34" charset="0"/>
              </a:rPr>
              <a:t>리뷰 작성</a:t>
            </a:r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6AFE374D-41E4-4390-8164-B3E9E2DA46A0}"/>
              </a:ext>
            </a:extLst>
          </p:cNvPr>
          <p:cNvCxnSpPr/>
          <p:nvPr/>
        </p:nvCxnSpPr>
        <p:spPr>
          <a:xfrm>
            <a:off x="3744623" y="5541147"/>
            <a:ext cx="2038350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0D6A4571-7328-4895-A2B2-40992011629F}"/>
              </a:ext>
            </a:extLst>
          </p:cNvPr>
          <p:cNvSpPr txBox="1"/>
          <p:nvPr/>
        </p:nvSpPr>
        <p:spPr>
          <a:xfrm>
            <a:off x="4311592" y="5636398"/>
            <a:ext cx="9044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  <a:cs typeface="Arial" panose="020B0604020202020204" pitchFamily="34" charset="0"/>
              </a:rPr>
              <a:t>리뷰 작성</a:t>
            </a:r>
            <a:endParaRPr lang="en-US" altLang="ko-KR" sz="1400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  <a:cs typeface="Arial" panose="020B0604020202020204" pitchFamily="34" charset="0"/>
            </a:endParaRPr>
          </a:p>
          <a:p>
            <a:pPr algn="ctr"/>
            <a:r>
              <a:rPr lang="ko-KR" altLang="en-US" sz="1400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  <a:cs typeface="Arial" panose="020B0604020202020204" pitchFamily="34" charset="0"/>
              </a:rPr>
              <a:t>다이얼로그</a:t>
            </a:r>
          </a:p>
        </p:txBody>
      </p: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D381F405-9280-45E8-B98F-7BFB14569EC5}"/>
              </a:ext>
            </a:extLst>
          </p:cNvPr>
          <p:cNvCxnSpPr/>
          <p:nvPr/>
        </p:nvCxnSpPr>
        <p:spPr>
          <a:xfrm>
            <a:off x="6409026" y="5541147"/>
            <a:ext cx="2038350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D1FCA186-D54A-4F11-A5C1-0A8B9E921A4A}"/>
              </a:ext>
            </a:extLst>
          </p:cNvPr>
          <p:cNvSpPr txBox="1"/>
          <p:nvPr/>
        </p:nvSpPr>
        <p:spPr>
          <a:xfrm>
            <a:off x="7036907" y="5636398"/>
            <a:ext cx="782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  <a:cs typeface="Arial" panose="020B0604020202020204" pitchFamily="34" charset="0"/>
              </a:rPr>
              <a:t>공지사항</a:t>
            </a:r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65D4B66F-BD5D-44D2-88E9-922702B2607D}"/>
              </a:ext>
            </a:extLst>
          </p:cNvPr>
          <p:cNvCxnSpPr/>
          <p:nvPr/>
        </p:nvCxnSpPr>
        <p:spPr>
          <a:xfrm>
            <a:off x="9073429" y="5541147"/>
            <a:ext cx="2038350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413F3286-AAE7-4C7E-931C-F9396ED9A93F}"/>
              </a:ext>
            </a:extLst>
          </p:cNvPr>
          <p:cNvSpPr txBox="1"/>
          <p:nvPr/>
        </p:nvSpPr>
        <p:spPr>
          <a:xfrm>
            <a:off x="9567460" y="5636398"/>
            <a:ext cx="1050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  <a:cs typeface="Arial" panose="020B0604020202020204" pitchFamily="34" charset="0"/>
              </a:rPr>
              <a:t>마이 페이지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534B973-7D0A-48A7-AF82-6B671EA4116C}"/>
              </a:ext>
            </a:extLst>
          </p:cNvPr>
          <p:cNvSpPr txBox="1"/>
          <p:nvPr/>
        </p:nvSpPr>
        <p:spPr>
          <a:xfrm flipH="1">
            <a:off x="923787" y="1591853"/>
            <a:ext cx="24880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009</a:t>
            </a:r>
            <a:endParaRPr lang="ko-KR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8848C5D-E8A0-4D62-B40F-8B72D1443137}"/>
              </a:ext>
            </a:extLst>
          </p:cNvPr>
          <p:cNvSpPr txBox="1"/>
          <p:nvPr/>
        </p:nvSpPr>
        <p:spPr>
          <a:xfrm flipH="1">
            <a:off x="3539839" y="1591853"/>
            <a:ext cx="819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010</a:t>
            </a:r>
            <a:endParaRPr lang="ko-KR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BD6B499D-A19D-44BE-B440-25A8F105BAEE}"/>
              </a:ext>
            </a:extLst>
          </p:cNvPr>
          <p:cNvSpPr txBox="1"/>
          <p:nvPr/>
        </p:nvSpPr>
        <p:spPr>
          <a:xfrm flipH="1">
            <a:off x="6155891" y="1591853"/>
            <a:ext cx="819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011</a:t>
            </a:r>
            <a:endParaRPr lang="ko-KR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90EA5A4-4132-4B53-AE23-A56AE5CD8970}"/>
              </a:ext>
            </a:extLst>
          </p:cNvPr>
          <p:cNvSpPr txBox="1"/>
          <p:nvPr/>
        </p:nvSpPr>
        <p:spPr>
          <a:xfrm flipH="1">
            <a:off x="8771943" y="1591853"/>
            <a:ext cx="819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012</a:t>
            </a:r>
            <a:endParaRPr lang="ko-KR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11CCF30D-2E72-4C1E-B59D-E435CC04E7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023" y="2030889"/>
            <a:ext cx="2446375" cy="3294648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F8FE4E75-F130-4A39-84EB-DF7B797D8E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1612" y="1979753"/>
            <a:ext cx="2171700" cy="3345784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214790CB-CFDD-4DAB-9293-481692317C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9026" y="1991963"/>
            <a:ext cx="2340186" cy="3345782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A9D5DEBD-03A1-4065-9C4D-8215C099EDD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02347" y="1977339"/>
            <a:ext cx="2372896" cy="3350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0935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7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5246159"/>
            <a:ext cx="12190476" cy="1610984"/>
            <a:chOff x="0" y="7869239"/>
            <a:chExt cx="18285714" cy="241647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7869239"/>
              <a:ext cx="18285714" cy="2416476"/>
            </a:xfrm>
            <a:prstGeom prst="rect">
              <a:avLst/>
            </a:prstGeom>
            <a:solidFill>
              <a:schemeClr val="bg1"/>
            </a:solidFill>
          </p:spPr>
        </p:pic>
      </p:grp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7C4D3B9A-1434-4379-8B00-766A10B0B53C}"/>
              </a:ext>
            </a:extLst>
          </p:cNvPr>
          <p:cNvSpPr/>
          <p:nvPr/>
        </p:nvSpPr>
        <p:spPr>
          <a:xfrm>
            <a:off x="839881" y="2005321"/>
            <a:ext cx="2519028" cy="33587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24E83DB9-F044-47DE-B807-DD6390157D0D}"/>
              </a:ext>
            </a:extLst>
          </p:cNvPr>
          <p:cNvSpPr/>
          <p:nvPr/>
        </p:nvSpPr>
        <p:spPr>
          <a:xfrm>
            <a:off x="3504284" y="2005321"/>
            <a:ext cx="2519028" cy="33587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FD1C8930-7F71-45F0-B09E-A4E7124AABC5}"/>
              </a:ext>
            </a:extLst>
          </p:cNvPr>
          <p:cNvSpPr/>
          <p:nvPr/>
        </p:nvSpPr>
        <p:spPr>
          <a:xfrm>
            <a:off x="6168687" y="2005321"/>
            <a:ext cx="2519028" cy="33587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2FFB2685-19CC-442B-9272-D3DC816EC772}"/>
              </a:ext>
            </a:extLst>
          </p:cNvPr>
          <p:cNvSpPr/>
          <p:nvPr/>
        </p:nvSpPr>
        <p:spPr>
          <a:xfrm>
            <a:off x="8833090" y="2005321"/>
            <a:ext cx="2519028" cy="33587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3F9C019-AC1F-4303-B436-8F502855B2B6}"/>
              </a:ext>
            </a:extLst>
          </p:cNvPr>
          <p:cNvSpPr txBox="1"/>
          <p:nvPr/>
        </p:nvSpPr>
        <p:spPr>
          <a:xfrm>
            <a:off x="1323975" y="419100"/>
            <a:ext cx="5038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BB609"/>
                </a:solidFill>
                <a:latin typeface="+mn-ea"/>
                <a:cs typeface="함초롬돋움" panose="020B0604000101010101" pitchFamily="50" charset="-127"/>
              </a:rPr>
              <a:t>Chapter.5</a:t>
            </a:r>
            <a:endParaRPr lang="ko-KR" altLang="en-US" b="1" dirty="0">
              <a:solidFill>
                <a:srgbClr val="FBB609"/>
              </a:solidFill>
              <a:latin typeface="+mn-ea"/>
              <a:cs typeface="함초롬돋움" panose="020B0604000101010101" pitchFamily="50" charset="-127"/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D2E32AA6-D8EA-4CEF-88B5-7E861F349225}"/>
              </a:ext>
            </a:extLst>
          </p:cNvPr>
          <p:cNvCxnSpPr>
            <a:cxnSpLocks/>
          </p:cNvCxnSpPr>
          <p:nvPr/>
        </p:nvCxnSpPr>
        <p:spPr>
          <a:xfrm>
            <a:off x="914400" y="0"/>
            <a:ext cx="0" cy="1464052"/>
          </a:xfrm>
          <a:prstGeom prst="line">
            <a:avLst/>
          </a:prstGeom>
          <a:ln w="19050">
            <a:solidFill>
              <a:srgbClr val="FFCF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3560F95-1723-4945-9095-1AE394385B4C}"/>
              </a:ext>
            </a:extLst>
          </p:cNvPr>
          <p:cNvSpPr txBox="1"/>
          <p:nvPr/>
        </p:nvSpPr>
        <p:spPr>
          <a:xfrm>
            <a:off x="1323975" y="845582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1" spc="-300" dirty="0">
                <a:solidFill>
                  <a:srgbClr val="5D5757"/>
                </a:solidFill>
                <a:latin typeface="+mn-ea"/>
              </a:rPr>
              <a:t>화면 기획</a:t>
            </a:r>
            <a:endParaRPr lang="ko-KR" altLang="en-US" sz="2400" b="1" spc="-300" dirty="0">
              <a:solidFill>
                <a:srgbClr val="413D3D"/>
              </a:solidFill>
              <a:latin typeface="+mn-ea"/>
            </a:endParaRPr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52E5EC96-5ED0-4BCA-85DD-07BD3EC38B1B}"/>
              </a:ext>
            </a:extLst>
          </p:cNvPr>
          <p:cNvCxnSpPr/>
          <p:nvPr/>
        </p:nvCxnSpPr>
        <p:spPr>
          <a:xfrm>
            <a:off x="1080220" y="5541147"/>
            <a:ext cx="2038350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951764DC-CA3D-4199-BB37-4F8A57FA21A0}"/>
              </a:ext>
            </a:extLst>
          </p:cNvPr>
          <p:cNvSpPr txBox="1"/>
          <p:nvPr/>
        </p:nvSpPr>
        <p:spPr>
          <a:xfrm>
            <a:off x="1610317" y="5617319"/>
            <a:ext cx="9781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  <a:cs typeface="Arial" panose="020B0604020202020204" pitchFamily="34" charset="0"/>
              </a:rPr>
              <a:t>마이페이지</a:t>
            </a:r>
            <a:endParaRPr lang="en-US" altLang="ko-KR" sz="1400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  <a:cs typeface="Arial" panose="020B0604020202020204" pitchFamily="34" charset="0"/>
            </a:endParaRPr>
          </a:p>
          <a:p>
            <a:pPr algn="ctr"/>
            <a:r>
              <a:rPr lang="ko-KR" altLang="en-US" sz="1400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  <a:cs typeface="Arial" panose="020B0604020202020204" pitchFamily="34" charset="0"/>
              </a:rPr>
              <a:t>프로필 수정</a:t>
            </a:r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6AFE374D-41E4-4390-8164-B3E9E2DA46A0}"/>
              </a:ext>
            </a:extLst>
          </p:cNvPr>
          <p:cNvCxnSpPr/>
          <p:nvPr/>
        </p:nvCxnSpPr>
        <p:spPr>
          <a:xfrm>
            <a:off x="3744623" y="5541147"/>
            <a:ext cx="2038350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0D6A4571-7328-4895-A2B2-40992011629F}"/>
              </a:ext>
            </a:extLst>
          </p:cNvPr>
          <p:cNvSpPr txBox="1"/>
          <p:nvPr/>
        </p:nvSpPr>
        <p:spPr>
          <a:xfrm>
            <a:off x="4415786" y="5636398"/>
            <a:ext cx="6960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  <a:cs typeface="Arial" panose="020B0604020202020204" pitchFamily="34" charset="0"/>
              </a:rPr>
              <a:t>글 작성</a:t>
            </a:r>
          </a:p>
        </p:txBody>
      </p: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D381F405-9280-45E8-B98F-7BFB14569EC5}"/>
              </a:ext>
            </a:extLst>
          </p:cNvPr>
          <p:cNvCxnSpPr/>
          <p:nvPr/>
        </p:nvCxnSpPr>
        <p:spPr>
          <a:xfrm>
            <a:off x="6409026" y="5541147"/>
            <a:ext cx="2038350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D1FCA186-D54A-4F11-A5C1-0A8B9E921A4A}"/>
              </a:ext>
            </a:extLst>
          </p:cNvPr>
          <p:cNvSpPr txBox="1"/>
          <p:nvPr/>
        </p:nvSpPr>
        <p:spPr>
          <a:xfrm>
            <a:off x="6781229" y="5636398"/>
            <a:ext cx="129394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  <a:cs typeface="Arial" panose="020B0604020202020204" pitchFamily="34" charset="0"/>
              </a:rPr>
              <a:t>같이해요 게시글</a:t>
            </a:r>
            <a:endParaRPr lang="en-US" altLang="ko-KR" sz="1400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  <a:cs typeface="Arial" panose="020B0604020202020204" pitchFamily="34" charset="0"/>
            </a:endParaRPr>
          </a:p>
          <a:p>
            <a:pPr algn="ctr"/>
            <a:r>
              <a:rPr lang="en-US" altLang="ko-KR" sz="1400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  <a:cs typeface="Arial" panose="020B0604020202020204" pitchFamily="34" charset="0"/>
              </a:rPr>
              <a:t>(</a:t>
            </a:r>
            <a:r>
              <a:rPr lang="ko-KR" altLang="en-US" sz="1400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  <a:cs typeface="Arial" panose="020B0604020202020204" pitchFamily="34" charset="0"/>
              </a:rPr>
              <a:t>인원 수</a:t>
            </a:r>
            <a:r>
              <a:rPr lang="en-US" altLang="ko-KR" sz="1400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  <a:cs typeface="Arial" panose="020B0604020202020204" pitchFamily="34" charset="0"/>
              </a:rPr>
              <a:t>)</a:t>
            </a:r>
          </a:p>
          <a:p>
            <a:pPr algn="ctr"/>
            <a:r>
              <a:rPr lang="ko-KR" altLang="en-US" sz="1400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  <a:cs typeface="Arial" panose="020B0604020202020204" pitchFamily="34" charset="0"/>
              </a:rPr>
              <a:t>등록</a:t>
            </a:r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65D4B66F-BD5D-44D2-88E9-922702B2607D}"/>
              </a:ext>
            </a:extLst>
          </p:cNvPr>
          <p:cNvCxnSpPr/>
          <p:nvPr/>
        </p:nvCxnSpPr>
        <p:spPr>
          <a:xfrm>
            <a:off x="9073429" y="5541147"/>
            <a:ext cx="2038350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413F3286-AAE7-4C7E-931C-F9396ED9A93F}"/>
              </a:ext>
            </a:extLst>
          </p:cNvPr>
          <p:cNvSpPr txBox="1"/>
          <p:nvPr/>
        </p:nvSpPr>
        <p:spPr>
          <a:xfrm>
            <a:off x="9445632" y="5625393"/>
            <a:ext cx="129394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  <a:cs typeface="Arial" panose="020B0604020202020204" pitchFamily="34" charset="0"/>
              </a:rPr>
              <a:t>같이해요 게시글</a:t>
            </a:r>
            <a:endParaRPr lang="en-US" altLang="ko-KR" sz="1400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  <a:cs typeface="Arial" panose="020B0604020202020204" pitchFamily="34" charset="0"/>
            </a:endParaRPr>
          </a:p>
          <a:p>
            <a:pPr algn="ctr"/>
            <a:r>
              <a:rPr lang="en-US" altLang="ko-KR" sz="1400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  <a:cs typeface="Arial" panose="020B0604020202020204" pitchFamily="34" charset="0"/>
              </a:rPr>
              <a:t>(</a:t>
            </a:r>
            <a:r>
              <a:rPr lang="ko-KR" altLang="en-US" sz="1400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  <a:cs typeface="Arial" panose="020B0604020202020204" pitchFamily="34" charset="0"/>
              </a:rPr>
              <a:t>항목 추가</a:t>
            </a:r>
            <a:r>
              <a:rPr lang="en-US" altLang="ko-KR" sz="1400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  <a:cs typeface="Arial" panose="020B0604020202020204" pitchFamily="34" charset="0"/>
              </a:rPr>
              <a:t>)</a:t>
            </a:r>
          </a:p>
          <a:p>
            <a:pPr algn="ctr"/>
            <a:r>
              <a:rPr lang="ko-KR" altLang="en-US" sz="1400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  <a:cs typeface="Arial" panose="020B0604020202020204" pitchFamily="34" charset="0"/>
              </a:rPr>
              <a:t>등록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534B973-7D0A-48A7-AF82-6B671EA4116C}"/>
              </a:ext>
            </a:extLst>
          </p:cNvPr>
          <p:cNvSpPr txBox="1"/>
          <p:nvPr/>
        </p:nvSpPr>
        <p:spPr>
          <a:xfrm flipH="1">
            <a:off x="923787" y="1591853"/>
            <a:ext cx="24880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013</a:t>
            </a:r>
            <a:endParaRPr lang="ko-KR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8848C5D-E8A0-4D62-B40F-8B72D1443137}"/>
              </a:ext>
            </a:extLst>
          </p:cNvPr>
          <p:cNvSpPr txBox="1"/>
          <p:nvPr/>
        </p:nvSpPr>
        <p:spPr>
          <a:xfrm flipH="1">
            <a:off x="3539839" y="1591853"/>
            <a:ext cx="819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014</a:t>
            </a:r>
            <a:endParaRPr lang="ko-KR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BD6B499D-A19D-44BE-B440-25A8F105BAEE}"/>
              </a:ext>
            </a:extLst>
          </p:cNvPr>
          <p:cNvSpPr txBox="1"/>
          <p:nvPr/>
        </p:nvSpPr>
        <p:spPr>
          <a:xfrm flipH="1">
            <a:off x="6155891" y="1591853"/>
            <a:ext cx="819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015</a:t>
            </a:r>
            <a:endParaRPr lang="ko-KR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90EA5A4-4132-4B53-AE23-A56AE5CD8970}"/>
              </a:ext>
            </a:extLst>
          </p:cNvPr>
          <p:cNvSpPr txBox="1"/>
          <p:nvPr/>
        </p:nvSpPr>
        <p:spPr>
          <a:xfrm flipH="1">
            <a:off x="8771943" y="1591853"/>
            <a:ext cx="819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016</a:t>
            </a:r>
            <a:endParaRPr lang="ko-KR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9A7D0ACB-CBE9-4374-BE62-2CA5DCAFA8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043" y="1991963"/>
            <a:ext cx="2308390" cy="3341637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56E8871F-791E-421A-9F4F-0E27FBF8AF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6717" y="1960192"/>
            <a:ext cx="2251685" cy="337340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CDDD741A-5F51-4224-9D04-A5044B3ACD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2700" y="2004337"/>
            <a:ext cx="2073954" cy="3386766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EF0C6072-752F-4B56-A7B5-5BFDB6F6AD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96361" y="1991963"/>
            <a:ext cx="2229505" cy="3384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4882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7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5246159"/>
            <a:ext cx="12190476" cy="1610984"/>
            <a:chOff x="0" y="7869239"/>
            <a:chExt cx="18285714" cy="241647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7869239"/>
              <a:ext cx="18285714" cy="2416476"/>
            </a:xfrm>
            <a:prstGeom prst="rect">
              <a:avLst/>
            </a:prstGeom>
            <a:solidFill>
              <a:schemeClr val="bg1"/>
            </a:solidFill>
          </p:spPr>
        </p:pic>
      </p:grp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7C4D3B9A-1434-4379-8B00-766A10B0B53C}"/>
              </a:ext>
            </a:extLst>
          </p:cNvPr>
          <p:cNvSpPr/>
          <p:nvPr/>
        </p:nvSpPr>
        <p:spPr>
          <a:xfrm>
            <a:off x="839881" y="2005321"/>
            <a:ext cx="2519028" cy="33587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24E83DB9-F044-47DE-B807-DD6390157D0D}"/>
              </a:ext>
            </a:extLst>
          </p:cNvPr>
          <p:cNvSpPr/>
          <p:nvPr/>
        </p:nvSpPr>
        <p:spPr>
          <a:xfrm>
            <a:off x="3504284" y="2005321"/>
            <a:ext cx="2519028" cy="33587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FD1C8930-7F71-45F0-B09E-A4E7124AABC5}"/>
              </a:ext>
            </a:extLst>
          </p:cNvPr>
          <p:cNvSpPr/>
          <p:nvPr/>
        </p:nvSpPr>
        <p:spPr>
          <a:xfrm>
            <a:off x="6168687" y="2005321"/>
            <a:ext cx="2519028" cy="33587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2FFB2685-19CC-442B-9272-D3DC816EC772}"/>
              </a:ext>
            </a:extLst>
          </p:cNvPr>
          <p:cNvSpPr/>
          <p:nvPr/>
        </p:nvSpPr>
        <p:spPr>
          <a:xfrm>
            <a:off x="8833090" y="2005321"/>
            <a:ext cx="2519028" cy="33587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3F9C019-AC1F-4303-B436-8F502855B2B6}"/>
              </a:ext>
            </a:extLst>
          </p:cNvPr>
          <p:cNvSpPr txBox="1"/>
          <p:nvPr/>
        </p:nvSpPr>
        <p:spPr>
          <a:xfrm>
            <a:off x="1323975" y="419100"/>
            <a:ext cx="5038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BB609"/>
                </a:solidFill>
                <a:latin typeface="+mn-ea"/>
                <a:cs typeface="함초롬돋움" panose="020B0604000101010101" pitchFamily="50" charset="-127"/>
              </a:rPr>
              <a:t>Chapter.5</a:t>
            </a:r>
            <a:endParaRPr lang="ko-KR" altLang="en-US" b="1" dirty="0">
              <a:solidFill>
                <a:srgbClr val="FBB609"/>
              </a:solidFill>
              <a:latin typeface="+mn-ea"/>
              <a:cs typeface="함초롬돋움" panose="020B0604000101010101" pitchFamily="50" charset="-127"/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D2E32AA6-D8EA-4CEF-88B5-7E861F349225}"/>
              </a:ext>
            </a:extLst>
          </p:cNvPr>
          <p:cNvCxnSpPr>
            <a:cxnSpLocks/>
          </p:cNvCxnSpPr>
          <p:nvPr/>
        </p:nvCxnSpPr>
        <p:spPr>
          <a:xfrm>
            <a:off x="914400" y="0"/>
            <a:ext cx="0" cy="1464052"/>
          </a:xfrm>
          <a:prstGeom prst="line">
            <a:avLst/>
          </a:prstGeom>
          <a:ln w="19050">
            <a:solidFill>
              <a:srgbClr val="FFCF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3560F95-1723-4945-9095-1AE394385B4C}"/>
              </a:ext>
            </a:extLst>
          </p:cNvPr>
          <p:cNvSpPr txBox="1"/>
          <p:nvPr/>
        </p:nvSpPr>
        <p:spPr>
          <a:xfrm>
            <a:off x="1323975" y="845582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1" spc="-300" dirty="0">
                <a:solidFill>
                  <a:srgbClr val="5D5757"/>
                </a:solidFill>
                <a:latin typeface="+mn-ea"/>
              </a:rPr>
              <a:t>화면 기획</a:t>
            </a:r>
            <a:endParaRPr lang="ko-KR" altLang="en-US" sz="2400" b="1" spc="-300" dirty="0">
              <a:solidFill>
                <a:srgbClr val="413D3D"/>
              </a:solidFill>
              <a:latin typeface="+mn-ea"/>
            </a:endParaRPr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52E5EC96-5ED0-4BCA-85DD-07BD3EC38B1B}"/>
              </a:ext>
            </a:extLst>
          </p:cNvPr>
          <p:cNvCxnSpPr/>
          <p:nvPr/>
        </p:nvCxnSpPr>
        <p:spPr>
          <a:xfrm>
            <a:off x="1080220" y="5541147"/>
            <a:ext cx="2038350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951764DC-CA3D-4199-BB37-4F8A57FA21A0}"/>
              </a:ext>
            </a:extLst>
          </p:cNvPr>
          <p:cNvSpPr txBox="1"/>
          <p:nvPr/>
        </p:nvSpPr>
        <p:spPr>
          <a:xfrm>
            <a:off x="1397921" y="5617319"/>
            <a:ext cx="14029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  <a:cs typeface="Arial" panose="020B0604020202020204" pitchFamily="34" charset="0"/>
              </a:rPr>
              <a:t>상품 상세 페이지</a:t>
            </a:r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6AFE374D-41E4-4390-8164-B3E9E2DA46A0}"/>
              </a:ext>
            </a:extLst>
          </p:cNvPr>
          <p:cNvCxnSpPr/>
          <p:nvPr/>
        </p:nvCxnSpPr>
        <p:spPr>
          <a:xfrm>
            <a:off x="3744623" y="5541147"/>
            <a:ext cx="2038350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0D6A4571-7328-4895-A2B2-40992011629F}"/>
              </a:ext>
            </a:extLst>
          </p:cNvPr>
          <p:cNvSpPr txBox="1"/>
          <p:nvPr/>
        </p:nvSpPr>
        <p:spPr>
          <a:xfrm>
            <a:off x="4037477" y="5636398"/>
            <a:ext cx="14526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  <a:cs typeface="Arial" panose="020B0604020202020204" pitchFamily="34" charset="0"/>
              </a:rPr>
              <a:t>판매자 다이얼로그</a:t>
            </a:r>
          </a:p>
        </p:txBody>
      </p: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D381F405-9280-45E8-B98F-7BFB14569EC5}"/>
              </a:ext>
            </a:extLst>
          </p:cNvPr>
          <p:cNvCxnSpPr/>
          <p:nvPr/>
        </p:nvCxnSpPr>
        <p:spPr>
          <a:xfrm>
            <a:off x="6409026" y="5541147"/>
            <a:ext cx="2038350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D1FCA186-D54A-4F11-A5C1-0A8B9E921A4A}"/>
              </a:ext>
            </a:extLst>
          </p:cNvPr>
          <p:cNvSpPr txBox="1"/>
          <p:nvPr/>
        </p:nvSpPr>
        <p:spPr>
          <a:xfrm>
            <a:off x="6726727" y="5636398"/>
            <a:ext cx="140294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  <a:cs typeface="Arial" panose="020B0604020202020204" pitchFamily="34" charset="0"/>
              </a:rPr>
              <a:t>같이해요</a:t>
            </a:r>
            <a:endParaRPr lang="en-US" altLang="ko-KR" sz="1400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  <a:cs typeface="Arial" panose="020B0604020202020204" pitchFamily="34" charset="0"/>
            </a:endParaRPr>
          </a:p>
          <a:p>
            <a:pPr algn="ctr"/>
            <a:r>
              <a:rPr lang="ko-KR" altLang="en-US" sz="1400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  <a:cs typeface="Arial" panose="020B0604020202020204" pitchFamily="34" charset="0"/>
              </a:rPr>
              <a:t>상품 상세 페이지</a:t>
            </a:r>
            <a:endParaRPr lang="en-US" altLang="ko-KR" sz="1400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  <a:cs typeface="Arial" panose="020B0604020202020204" pitchFamily="34" charset="0"/>
            </a:endParaRPr>
          </a:p>
          <a:p>
            <a:pPr algn="ctr"/>
            <a:r>
              <a:rPr lang="en-US" altLang="ko-KR" sz="1400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  <a:cs typeface="Arial" panose="020B0604020202020204" pitchFamily="34" charset="0"/>
              </a:rPr>
              <a:t>(</a:t>
            </a:r>
            <a:r>
              <a:rPr lang="ko-KR" altLang="en-US" sz="1400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  <a:cs typeface="Arial" panose="020B0604020202020204" pitchFamily="34" charset="0"/>
              </a:rPr>
              <a:t>인원 수</a:t>
            </a:r>
            <a:r>
              <a:rPr lang="en-US" altLang="ko-KR" sz="1400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  <a:cs typeface="Arial" panose="020B0604020202020204" pitchFamily="34" charset="0"/>
              </a:rPr>
              <a:t>)</a:t>
            </a:r>
            <a:endParaRPr lang="ko-KR" altLang="en-US" sz="1400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  <a:cs typeface="Arial" panose="020B0604020202020204" pitchFamily="34" charset="0"/>
            </a:endParaRPr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65D4B66F-BD5D-44D2-88E9-922702B2607D}"/>
              </a:ext>
            </a:extLst>
          </p:cNvPr>
          <p:cNvCxnSpPr/>
          <p:nvPr/>
        </p:nvCxnSpPr>
        <p:spPr>
          <a:xfrm>
            <a:off x="9073429" y="5541147"/>
            <a:ext cx="2038350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413F3286-AAE7-4C7E-931C-F9396ED9A93F}"/>
              </a:ext>
            </a:extLst>
          </p:cNvPr>
          <p:cNvSpPr txBox="1"/>
          <p:nvPr/>
        </p:nvSpPr>
        <p:spPr>
          <a:xfrm>
            <a:off x="9427197" y="5636398"/>
            <a:ext cx="133081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  <a:cs typeface="Arial" panose="020B0604020202020204" pitchFamily="34" charset="0"/>
              </a:rPr>
              <a:t>같이해요</a:t>
            </a:r>
            <a:endParaRPr lang="en-US" altLang="ko-KR" sz="1400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  <a:cs typeface="Arial" panose="020B0604020202020204" pitchFamily="34" charset="0"/>
            </a:endParaRPr>
          </a:p>
          <a:p>
            <a:pPr algn="ctr"/>
            <a:r>
              <a:rPr lang="ko-KR" altLang="en-US" sz="1400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  <a:cs typeface="Arial" panose="020B0604020202020204" pitchFamily="34" charset="0"/>
              </a:rPr>
              <a:t>상품 상세페이지</a:t>
            </a:r>
            <a:endParaRPr lang="en-US" altLang="ko-KR" sz="1400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  <a:cs typeface="Arial" panose="020B0604020202020204" pitchFamily="34" charset="0"/>
            </a:endParaRPr>
          </a:p>
          <a:p>
            <a:pPr algn="ctr"/>
            <a:r>
              <a:rPr lang="en-US" altLang="ko-KR" sz="1400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  <a:cs typeface="Arial" panose="020B0604020202020204" pitchFamily="34" charset="0"/>
              </a:rPr>
              <a:t>(</a:t>
            </a:r>
            <a:r>
              <a:rPr lang="ko-KR" altLang="en-US" sz="1400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  <a:cs typeface="Arial" panose="020B0604020202020204" pitchFamily="34" charset="0"/>
              </a:rPr>
              <a:t>항목 추가</a:t>
            </a:r>
            <a:r>
              <a:rPr lang="en-US" altLang="ko-KR" sz="1400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  <a:cs typeface="Arial" panose="020B0604020202020204" pitchFamily="34" charset="0"/>
              </a:rPr>
              <a:t>)</a:t>
            </a:r>
            <a:endParaRPr lang="ko-KR" altLang="en-US" sz="1400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534B973-7D0A-48A7-AF82-6B671EA4116C}"/>
              </a:ext>
            </a:extLst>
          </p:cNvPr>
          <p:cNvSpPr txBox="1"/>
          <p:nvPr/>
        </p:nvSpPr>
        <p:spPr>
          <a:xfrm flipH="1">
            <a:off x="923787" y="1591853"/>
            <a:ext cx="24880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017</a:t>
            </a:r>
            <a:endParaRPr lang="ko-KR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8848C5D-E8A0-4D62-B40F-8B72D1443137}"/>
              </a:ext>
            </a:extLst>
          </p:cNvPr>
          <p:cNvSpPr txBox="1"/>
          <p:nvPr/>
        </p:nvSpPr>
        <p:spPr>
          <a:xfrm flipH="1">
            <a:off x="3539839" y="1591853"/>
            <a:ext cx="819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018</a:t>
            </a:r>
            <a:endParaRPr lang="ko-KR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BD6B499D-A19D-44BE-B440-25A8F105BAEE}"/>
              </a:ext>
            </a:extLst>
          </p:cNvPr>
          <p:cNvSpPr txBox="1"/>
          <p:nvPr/>
        </p:nvSpPr>
        <p:spPr>
          <a:xfrm flipH="1">
            <a:off x="6155891" y="1579211"/>
            <a:ext cx="819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019</a:t>
            </a:r>
            <a:endParaRPr lang="ko-KR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90EA5A4-4132-4B53-AE23-A56AE5CD8970}"/>
              </a:ext>
            </a:extLst>
          </p:cNvPr>
          <p:cNvSpPr txBox="1"/>
          <p:nvPr/>
        </p:nvSpPr>
        <p:spPr>
          <a:xfrm flipH="1">
            <a:off x="8771943" y="1591853"/>
            <a:ext cx="819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020</a:t>
            </a:r>
            <a:endParaRPr lang="ko-KR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AC2D492-1C13-46CD-AAA4-50733F926E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3394" y="1979321"/>
            <a:ext cx="2421070" cy="335870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BCAA6AB-6FF2-4061-84FC-07D0B4C2ED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44624" y="1991963"/>
            <a:ext cx="2038349" cy="334169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CAD105E-0C13-4188-B0FB-D7EB2DD2D3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09027" y="1981722"/>
            <a:ext cx="2038349" cy="3384510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31B3DBF6-A99F-42E5-9E56-4DF1520D7CA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28055" y="2017539"/>
            <a:ext cx="2444509" cy="331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669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56654E3-EBD7-4AD0-9E41-F46E089DA9F7}"/>
              </a:ext>
            </a:extLst>
          </p:cNvPr>
          <p:cNvSpPr txBox="1"/>
          <p:nvPr/>
        </p:nvSpPr>
        <p:spPr>
          <a:xfrm>
            <a:off x="1525473" y="408425"/>
            <a:ext cx="22961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rgbClr val="5D5757"/>
                </a:solidFill>
                <a:latin typeface="+mn-ea"/>
              </a:rPr>
              <a:t>INDEX</a:t>
            </a:r>
            <a:endParaRPr lang="ko-KR" altLang="en-US" sz="4800" b="1" dirty="0">
              <a:solidFill>
                <a:srgbClr val="5D5757"/>
              </a:solidFill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A89FEA-87BD-493C-A5DF-4590499B3823}"/>
              </a:ext>
            </a:extLst>
          </p:cNvPr>
          <p:cNvSpPr txBox="1"/>
          <p:nvPr/>
        </p:nvSpPr>
        <p:spPr>
          <a:xfrm>
            <a:off x="4266990" y="1483065"/>
            <a:ext cx="308610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200" b="1" dirty="0">
                <a:solidFill>
                  <a:srgbClr val="5D5757"/>
                </a:solidFill>
                <a:latin typeface="+mn-ea"/>
              </a:rPr>
              <a:t>01.  </a:t>
            </a:r>
            <a:r>
              <a:rPr lang="ko-KR" altLang="en-US" sz="2200" b="1" dirty="0">
                <a:solidFill>
                  <a:srgbClr val="5D5757"/>
                </a:solidFill>
                <a:latin typeface="+mn-ea"/>
              </a:rPr>
              <a:t>팀원 소개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08D2C94-6B29-4948-A948-99067B5B082F}"/>
              </a:ext>
            </a:extLst>
          </p:cNvPr>
          <p:cNvSpPr/>
          <p:nvPr/>
        </p:nvSpPr>
        <p:spPr>
          <a:xfrm>
            <a:off x="1" y="0"/>
            <a:ext cx="1068705" cy="6858000"/>
          </a:xfrm>
          <a:prstGeom prst="rect">
            <a:avLst/>
          </a:prstGeom>
          <a:solidFill>
            <a:srgbClr val="FFD7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5B6FB3C5-F359-4DF5-AB7F-FDCB8D2DDCD9}"/>
              </a:ext>
            </a:extLst>
          </p:cNvPr>
          <p:cNvGrpSpPr/>
          <p:nvPr/>
        </p:nvGrpSpPr>
        <p:grpSpPr>
          <a:xfrm>
            <a:off x="3763760" y="782424"/>
            <a:ext cx="162017" cy="5561815"/>
            <a:chOff x="4819559" y="329938"/>
            <a:chExt cx="162017" cy="5561815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6384339C-8AA0-4B30-98A1-29392DA745B5}"/>
                </a:ext>
              </a:extLst>
            </p:cNvPr>
            <p:cNvSpPr/>
            <p:nvPr/>
          </p:nvSpPr>
          <p:spPr>
            <a:xfrm flipH="1">
              <a:off x="4877429" y="329938"/>
              <a:ext cx="45719" cy="556181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E9C29C12-E5D4-422F-99D1-609EB3A9EA4B}"/>
                </a:ext>
              </a:extLst>
            </p:cNvPr>
            <p:cNvSpPr/>
            <p:nvPr/>
          </p:nvSpPr>
          <p:spPr>
            <a:xfrm>
              <a:off x="4826627" y="1197818"/>
              <a:ext cx="142241" cy="13208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BECE9C5E-1F75-4DFD-9D5A-46D8025945F3}"/>
                </a:ext>
              </a:extLst>
            </p:cNvPr>
            <p:cNvSpPr/>
            <p:nvPr/>
          </p:nvSpPr>
          <p:spPr>
            <a:xfrm>
              <a:off x="4839335" y="2270787"/>
              <a:ext cx="142241" cy="13208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1DCC13FB-979D-4B0D-93AE-0082D6898FBA}"/>
                </a:ext>
              </a:extLst>
            </p:cNvPr>
            <p:cNvSpPr/>
            <p:nvPr/>
          </p:nvSpPr>
          <p:spPr>
            <a:xfrm>
              <a:off x="4819559" y="3664569"/>
              <a:ext cx="142241" cy="13208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DE057CBB-D975-470A-B81D-BAAEDFCBA085}"/>
                </a:ext>
              </a:extLst>
            </p:cNvPr>
            <p:cNvSpPr/>
            <p:nvPr/>
          </p:nvSpPr>
          <p:spPr>
            <a:xfrm>
              <a:off x="4839335" y="4971148"/>
              <a:ext cx="142241" cy="13208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66B2F3CC-6B7C-4271-B366-A4CC8B16AF43}"/>
              </a:ext>
            </a:extLst>
          </p:cNvPr>
          <p:cNvGrpSpPr/>
          <p:nvPr/>
        </p:nvGrpSpPr>
        <p:grpSpPr>
          <a:xfrm>
            <a:off x="7873074" y="782424"/>
            <a:ext cx="145918" cy="5561816"/>
            <a:chOff x="8928873" y="377073"/>
            <a:chExt cx="145918" cy="5561816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8E2E89B1-1683-4127-80C4-CB74E1C96D81}"/>
                </a:ext>
              </a:extLst>
            </p:cNvPr>
            <p:cNvSpPr/>
            <p:nvPr/>
          </p:nvSpPr>
          <p:spPr>
            <a:xfrm flipH="1">
              <a:off x="8980810" y="377073"/>
              <a:ext cx="45719" cy="556181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D59A6E98-DBDB-4553-9E12-3672532F1FE8}"/>
                </a:ext>
              </a:extLst>
            </p:cNvPr>
            <p:cNvSpPr/>
            <p:nvPr/>
          </p:nvSpPr>
          <p:spPr>
            <a:xfrm>
              <a:off x="8932550" y="1662489"/>
              <a:ext cx="142241" cy="13208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CB0B86E5-1D47-4908-84BC-3D4C5FAE026F}"/>
                </a:ext>
              </a:extLst>
            </p:cNvPr>
            <p:cNvSpPr/>
            <p:nvPr/>
          </p:nvSpPr>
          <p:spPr>
            <a:xfrm>
              <a:off x="8928873" y="3052989"/>
              <a:ext cx="142241" cy="13208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7272085C-D1C8-419C-8A46-DE1003C56DE3}"/>
                </a:ext>
              </a:extLst>
            </p:cNvPr>
            <p:cNvSpPr/>
            <p:nvPr/>
          </p:nvSpPr>
          <p:spPr>
            <a:xfrm>
              <a:off x="8928874" y="4333874"/>
              <a:ext cx="142241" cy="13208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0ED8F765-ADD5-439B-9A4F-0C73C26D4989}"/>
                </a:ext>
              </a:extLst>
            </p:cNvPr>
            <p:cNvSpPr/>
            <p:nvPr/>
          </p:nvSpPr>
          <p:spPr>
            <a:xfrm>
              <a:off x="8928874" y="5470767"/>
              <a:ext cx="142241" cy="13208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2745D61E-9333-431F-A039-D4AD3FF7D086}"/>
              </a:ext>
            </a:extLst>
          </p:cNvPr>
          <p:cNvSpPr txBox="1"/>
          <p:nvPr/>
        </p:nvSpPr>
        <p:spPr>
          <a:xfrm>
            <a:off x="4266990" y="2695860"/>
            <a:ext cx="308610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200" b="1" dirty="0">
                <a:solidFill>
                  <a:srgbClr val="5D5757"/>
                </a:solidFill>
                <a:latin typeface="+mn-ea"/>
              </a:rPr>
              <a:t>02.  </a:t>
            </a:r>
            <a:r>
              <a:rPr lang="ko-KR" altLang="en-US" sz="2200" b="1" dirty="0">
                <a:solidFill>
                  <a:srgbClr val="5D5757"/>
                </a:solidFill>
                <a:latin typeface="+mn-ea"/>
              </a:rPr>
              <a:t>서비스 개요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5F98BDF-3A74-4B6B-9C5B-83BB66C22220}"/>
              </a:ext>
            </a:extLst>
          </p:cNvPr>
          <p:cNvSpPr txBox="1"/>
          <p:nvPr/>
        </p:nvSpPr>
        <p:spPr>
          <a:xfrm>
            <a:off x="8272715" y="1907532"/>
            <a:ext cx="30861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5D5757"/>
                </a:solidFill>
                <a:latin typeface="+mn-ea"/>
              </a:rPr>
              <a:t>05.  </a:t>
            </a:r>
            <a:r>
              <a:rPr lang="ko-KR" altLang="en-US" sz="2200" b="1" dirty="0">
                <a:solidFill>
                  <a:srgbClr val="5D5757"/>
                </a:solidFill>
                <a:latin typeface="+mn-ea"/>
              </a:rPr>
              <a:t>화면 기획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F2BB140-7812-4DD2-A892-A60CE6B4725C}"/>
              </a:ext>
            </a:extLst>
          </p:cNvPr>
          <p:cNvSpPr txBox="1"/>
          <p:nvPr/>
        </p:nvSpPr>
        <p:spPr>
          <a:xfrm>
            <a:off x="4266990" y="5121450"/>
            <a:ext cx="308610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200" b="1" dirty="0">
                <a:solidFill>
                  <a:srgbClr val="5D5757"/>
                </a:solidFill>
                <a:latin typeface="+mn-ea"/>
              </a:rPr>
              <a:t>04.  </a:t>
            </a:r>
            <a:r>
              <a:rPr lang="ko-KR" altLang="en-US" sz="2200" b="1" dirty="0">
                <a:solidFill>
                  <a:srgbClr val="5D5757"/>
                </a:solidFill>
                <a:latin typeface="+mn-ea"/>
              </a:rPr>
              <a:t>플로우 차트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846EF69-2324-4A9B-9328-B557E4FAA01E}"/>
              </a:ext>
            </a:extLst>
          </p:cNvPr>
          <p:cNvSpPr txBox="1"/>
          <p:nvPr/>
        </p:nvSpPr>
        <p:spPr>
          <a:xfrm>
            <a:off x="4266990" y="3908655"/>
            <a:ext cx="308610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200" b="1" dirty="0">
                <a:solidFill>
                  <a:srgbClr val="5D5757"/>
                </a:solidFill>
                <a:latin typeface="+mn-ea"/>
              </a:rPr>
              <a:t>03.  </a:t>
            </a:r>
            <a:r>
              <a:rPr lang="ko-KR" altLang="en-US" sz="2200" b="1" dirty="0">
                <a:solidFill>
                  <a:srgbClr val="5D5757"/>
                </a:solidFill>
                <a:latin typeface="+mn-ea"/>
              </a:rPr>
              <a:t>주요 기능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A71E006-7037-4493-A3C1-5FBE3DA49223}"/>
              </a:ext>
            </a:extLst>
          </p:cNvPr>
          <p:cNvSpPr txBox="1"/>
          <p:nvPr/>
        </p:nvSpPr>
        <p:spPr>
          <a:xfrm>
            <a:off x="8265366" y="3175870"/>
            <a:ext cx="30861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5D5757"/>
                </a:solidFill>
                <a:latin typeface="+mn-ea"/>
              </a:rPr>
              <a:t>06.  </a:t>
            </a:r>
            <a:r>
              <a:rPr lang="ko-KR" altLang="en-US" sz="2200" b="1" dirty="0">
                <a:solidFill>
                  <a:srgbClr val="5D5757"/>
                </a:solidFill>
                <a:latin typeface="+mn-ea"/>
              </a:rPr>
              <a:t>주요 기능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9E36370-5B42-4591-AFA8-15F1DFF328E8}"/>
              </a:ext>
            </a:extLst>
          </p:cNvPr>
          <p:cNvSpPr txBox="1"/>
          <p:nvPr/>
        </p:nvSpPr>
        <p:spPr>
          <a:xfrm>
            <a:off x="8265366" y="4444208"/>
            <a:ext cx="30861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5D5757"/>
                </a:solidFill>
                <a:latin typeface="+mn-ea"/>
              </a:rPr>
              <a:t>07.  </a:t>
            </a:r>
            <a:r>
              <a:rPr lang="en-US" altLang="ko-KR" sz="2200" b="1" dirty="0">
                <a:solidFill>
                  <a:srgbClr val="5D5757"/>
                </a:solidFill>
                <a:latin typeface="+mn-ea"/>
              </a:rPr>
              <a:t>DB</a:t>
            </a:r>
            <a:r>
              <a:rPr lang="ko-KR" altLang="en-US" sz="2200" b="1" dirty="0">
                <a:solidFill>
                  <a:srgbClr val="5D5757"/>
                </a:solidFill>
                <a:latin typeface="+mn-ea"/>
              </a:rPr>
              <a:t> 구조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5B205D7-6647-44C9-8C98-3540DA22FE2B}"/>
              </a:ext>
            </a:extLst>
          </p:cNvPr>
          <p:cNvSpPr txBox="1"/>
          <p:nvPr/>
        </p:nvSpPr>
        <p:spPr>
          <a:xfrm>
            <a:off x="8265366" y="5712545"/>
            <a:ext cx="30861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5D5757"/>
                </a:solidFill>
                <a:latin typeface="+mn-ea"/>
              </a:rPr>
              <a:t>08.  </a:t>
            </a:r>
            <a:r>
              <a:rPr lang="ko-KR" altLang="en-US" sz="2200" b="1" dirty="0">
                <a:solidFill>
                  <a:srgbClr val="5D5757"/>
                </a:solidFill>
                <a:latin typeface="+mn-ea"/>
              </a:rPr>
              <a:t>향 후 일정</a:t>
            </a:r>
          </a:p>
        </p:txBody>
      </p:sp>
    </p:spTree>
    <p:extLst>
      <p:ext uri="{BB962C8B-B14F-4D97-AF65-F5344CB8AC3E}">
        <p14:creationId xmlns:p14="http://schemas.microsoft.com/office/powerpoint/2010/main" val="16616541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7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5246159"/>
            <a:ext cx="12190476" cy="1610984"/>
            <a:chOff x="0" y="7869239"/>
            <a:chExt cx="18285714" cy="241647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7869239"/>
              <a:ext cx="18285714" cy="2416476"/>
            </a:xfrm>
            <a:prstGeom prst="rect">
              <a:avLst/>
            </a:prstGeom>
            <a:solidFill>
              <a:schemeClr val="bg1"/>
            </a:solidFill>
          </p:spPr>
        </p:pic>
      </p:grp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7C4D3B9A-1434-4379-8B00-766A10B0B53C}"/>
              </a:ext>
            </a:extLst>
          </p:cNvPr>
          <p:cNvSpPr/>
          <p:nvPr/>
        </p:nvSpPr>
        <p:spPr>
          <a:xfrm>
            <a:off x="2245603" y="2005321"/>
            <a:ext cx="2519028" cy="33587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24E83DB9-F044-47DE-B807-DD6390157D0D}"/>
              </a:ext>
            </a:extLst>
          </p:cNvPr>
          <p:cNvSpPr/>
          <p:nvPr/>
        </p:nvSpPr>
        <p:spPr>
          <a:xfrm>
            <a:off x="4910006" y="2005321"/>
            <a:ext cx="2519028" cy="33587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FD1C8930-7F71-45F0-B09E-A4E7124AABC5}"/>
              </a:ext>
            </a:extLst>
          </p:cNvPr>
          <p:cNvSpPr/>
          <p:nvPr/>
        </p:nvSpPr>
        <p:spPr>
          <a:xfrm>
            <a:off x="7603499" y="2017768"/>
            <a:ext cx="2519028" cy="33587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3F9C019-AC1F-4303-B436-8F502855B2B6}"/>
              </a:ext>
            </a:extLst>
          </p:cNvPr>
          <p:cNvSpPr txBox="1"/>
          <p:nvPr/>
        </p:nvSpPr>
        <p:spPr>
          <a:xfrm>
            <a:off x="1323975" y="419100"/>
            <a:ext cx="5038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BB609"/>
                </a:solidFill>
                <a:latin typeface="+mn-ea"/>
                <a:cs typeface="함초롬돋움" panose="020B0604000101010101" pitchFamily="50" charset="-127"/>
              </a:rPr>
              <a:t>Chapter.5</a:t>
            </a:r>
            <a:endParaRPr lang="ko-KR" altLang="en-US" b="1" dirty="0">
              <a:solidFill>
                <a:srgbClr val="FBB609"/>
              </a:solidFill>
              <a:latin typeface="+mn-ea"/>
              <a:cs typeface="함초롬돋움" panose="020B0604000101010101" pitchFamily="50" charset="-127"/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D2E32AA6-D8EA-4CEF-88B5-7E861F349225}"/>
              </a:ext>
            </a:extLst>
          </p:cNvPr>
          <p:cNvCxnSpPr>
            <a:cxnSpLocks/>
          </p:cNvCxnSpPr>
          <p:nvPr/>
        </p:nvCxnSpPr>
        <p:spPr>
          <a:xfrm>
            <a:off x="914400" y="0"/>
            <a:ext cx="0" cy="1464052"/>
          </a:xfrm>
          <a:prstGeom prst="line">
            <a:avLst/>
          </a:prstGeom>
          <a:ln w="19050">
            <a:solidFill>
              <a:srgbClr val="FFCF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3560F95-1723-4945-9095-1AE394385B4C}"/>
              </a:ext>
            </a:extLst>
          </p:cNvPr>
          <p:cNvSpPr txBox="1"/>
          <p:nvPr/>
        </p:nvSpPr>
        <p:spPr>
          <a:xfrm>
            <a:off x="1323975" y="845582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1" spc="-300" dirty="0">
                <a:solidFill>
                  <a:srgbClr val="5D5757"/>
                </a:solidFill>
                <a:latin typeface="+mn-ea"/>
              </a:rPr>
              <a:t>화면 기획</a:t>
            </a:r>
            <a:endParaRPr lang="ko-KR" altLang="en-US" sz="2400" b="1" spc="-300" dirty="0">
              <a:solidFill>
                <a:srgbClr val="413D3D"/>
              </a:solidFill>
              <a:latin typeface="+mn-ea"/>
            </a:endParaRPr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52E5EC96-5ED0-4BCA-85DD-07BD3EC38B1B}"/>
              </a:ext>
            </a:extLst>
          </p:cNvPr>
          <p:cNvCxnSpPr/>
          <p:nvPr/>
        </p:nvCxnSpPr>
        <p:spPr>
          <a:xfrm>
            <a:off x="2485942" y="5541147"/>
            <a:ext cx="2038350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951764DC-CA3D-4199-BB37-4F8A57FA21A0}"/>
              </a:ext>
            </a:extLst>
          </p:cNvPr>
          <p:cNvSpPr txBox="1"/>
          <p:nvPr/>
        </p:nvSpPr>
        <p:spPr>
          <a:xfrm>
            <a:off x="2900624" y="5617319"/>
            <a:ext cx="12089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  <a:cs typeface="Arial" panose="020B0604020202020204" pitchFamily="34" charset="0"/>
              </a:rPr>
              <a:t>컬렉션 페이지</a:t>
            </a:r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6AFE374D-41E4-4390-8164-B3E9E2DA46A0}"/>
              </a:ext>
            </a:extLst>
          </p:cNvPr>
          <p:cNvCxnSpPr/>
          <p:nvPr/>
        </p:nvCxnSpPr>
        <p:spPr>
          <a:xfrm>
            <a:off x="5150345" y="5541147"/>
            <a:ext cx="2038350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0D6A4571-7328-4895-A2B2-40992011629F}"/>
              </a:ext>
            </a:extLst>
          </p:cNvPr>
          <p:cNvSpPr txBox="1"/>
          <p:nvPr/>
        </p:nvSpPr>
        <p:spPr>
          <a:xfrm>
            <a:off x="5407132" y="5636398"/>
            <a:ext cx="15247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  <a:cs typeface="Arial" panose="020B0604020202020204" pitchFamily="34" charset="0"/>
              </a:rPr>
              <a:t>컬렉션 등록 페이지</a:t>
            </a:r>
          </a:p>
        </p:txBody>
      </p: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D381F405-9280-45E8-B98F-7BFB14569EC5}"/>
              </a:ext>
            </a:extLst>
          </p:cNvPr>
          <p:cNvCxnSpPr/>
          <p:nvPr/>
        </p:nvCxnSpPr>
        <p:spPr>
          <a:xfrm>
            <a:off x="7814748" y="5541147"/>
            <a:ext cx="2038350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D1FCA186-D54A-4F11-A5C1-0A8B9E921A4A}"/>
              </a:ext>
            </a:extLst>
          </p:cNvPr>
          <p:cNvSpPr txBox="1"/>
          <p:nvPr/>
        </p:nvSpPr>
        <p:spPr>
          <a:xfrm>
            <a:off x="8034666" y="5636398"/>
            <a:ext cx="1598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  <a:cs typeface="Arial" panose="020B0604020202020204" pitchFamily="34" charset="0"/>
              </a:rPr>
              <a:t>컬렉션 상세 페이지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534B973-7D0A-48A7-AF82-6B671EA4116C}"/>
              </a:ext>
            </a:extLst>
          </p:cNvPr>
          <p:cNvSpPr txBox="1"/>
          <p:nvPr/>
        </p:nvSpPr>
        <p:spPr>
          <a:xfrm flipH="1">
            <a:off x="2329509" y="1591853"/>
            <a:ext cx="24880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021</a:t>
            </a:r>
            <a:endParaRPr lang="ko-KR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8848C5D-E8A0-4D62-B40F-8B72D1443137}"/>
              </a:ext>
            </a:extLst>
          </p:cNvPr>
          <p:cNvSpPr txBox="1"/>
          <p:nvPr/>
        </p:nvSpPr>
        <p:spPr>
          <a:xfrm flipH="1">
            <a:off x="4945561" y="1591853"/>
            <a:ext cx="819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022</a:t>
            </a:r>
            <a:endParaRPr lang="ko-KR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BD6B499D-A19D-44BE-B440-25A8F105BAEE}"/>
              </a:ext>
            </a:extLst>
          </p:cNvPr>
          <p:cNvSpPr txBox="1"/>
          <p:nvPr/>
        </p:nvSpPr>
        <p:spPr>
          <a:xfrm flipH="1">
            <a:off x="7561613" y="1591853"/>
            <a:ext cx="819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023</a:t>
            </a:r>
            <a:endParaRPr lang="ko-KR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9DBA8E3-0D11-407E-A4CE-5090C040F8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5073" y="2014614"/>
            <a:ext cx="2200086" cy="332805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A79E7C1-9D25-4BCB-9C8A-D7287FC446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5245" y="1991963"/>
            <a:ext cx="2197640" cy="329053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E8E7C7E-3BB9-4550-971F-9A7B0D366C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47483" y="2018331"/>
            <a:ext cx="2519029" cy="3328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1360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한쪽 모서리 5">
            <a:extLst>
              <a:ext uri="{FF2B5EF4-FFF2-40B4-BE49-F238E27FC236}">
                <a16:creationId xmlns:a16="http://schemas.microsoft.com/office/drawing/2014/main" id="{B30B7C2B-5717-6774-267A-D70673B638A6}"/>
              </a:ext>
            </a:extLst>
          </p:cNvPr>
          <p:cNvSpPr/>
          <p:nvPr/>
        </p:nvSpPr>
        <p:spPr>
          <a:xfrm>
            <a:off x="246888" y="237744"/>
            <a:ext cx="11945112" cy="6620256"/>
          </a:xfrm>
          <a:prstGeom prst="round1Rect">
            <a:avLst>
              <a:gd name="adj" fmla="val 5470"/>
            </a:avLst>
          </a:prstGeom>
          <a:solidFill>
            <a:schemeClr val="bg1"/>
          </a:solidFill>
          <a:ln>
            <a:noFill/>
          </a:ln>
          <a:effectLst>
            <a:outerShdw blurRad="177800" dist="38100" dir="13500000" algn="br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4000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DB </a:t>
            </a:r>
            <a:r>
              <a:rPr lang="ko-KR" altLang="en-US" sz="4000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구조</a:t>
            </a:r>
            <a:endParaRPr lang="en-US" altLang="ko-KR" sz="4000" i="1" kern="0" dirty="0">
              <a:solidFill>
                <a:prstClr val="black">
                  <a:lumMod val="75000"/>
                  <a:lumOff val="25000"/>
                </a:prstClr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1100" kern="0" dirty="0">
                <a:solidFill>
                  <a:prstClr val="white">
                    <a:lumMod val="75000"/>
                  </a:prstClr>
                </a:solidFill>
              </a:rPr>
              <a:t>Chapter 06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EFB37FF5-8D2A-F3C2-228E-8ADFFB5BA9B1}"/>
              </a:ext>
            </a:extLst>
          </p:cNvPr>
          <p:cNvGrpSpPr/>
          <p:nvPr/>
        </p:nvGrpSpPr>
        <p:grpSpPr>
          <a:xfrm>
            <a:off x="469900" y="313944"/>
            <a:ext cx="409956" cy="409956"/>
            <a:chOff x="469900" y="313944"/>
            <a:chExt cx="409956" cy="409956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E302B17C-A39D-9E8E-90DC-94909766DEEE}"/>
                </a:ext>
              </a:extLst>
            </p:cNvPr>
            <p:cNvSpPr/>
            <p:nvPr/>
          </p:nvSpPr>
          <p:spPr>
            <a:xfrm>
              <a:off x="469900" y="313944"/>
              <a:ext cx="409956" cy="409956"/>
            </a:xfrm>
            <a:prstGeom prst="ellips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9" name="Group 16">
              <a:extLst>
                <a:ext uri="{FF2B5EF4-FFF2-40B4-BE49-F238E27FC236}">
                  <a16:creationId xmlns:a16="http://schemas.microsoft.com/office/drawing/2014/main" id="{8184134A-535F-8D4B-38A5-BA45472DB5E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76153" y="405448"/>
              <a:ext cx="197451" cy="226949"/>
              <a:chOff x="1039" y="1681"/>
              <a:chExt cx="1071" cy="1231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10" name="Freeform 17">
                <a:extLst>
                  <a:ext uri="{FF2B5EF4-FFF2-40B4-BE49-F238E27FC236}">
                    <a16:creationId xmlns:a16="http://schemas.microsoft.com/office/drawing/2014/main" id="{07AED290-4F6B-DEBF-CAF0-E2A0D22AAAA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9" y="1681"/>
                <a:ext cx="1071" cy="1099"/>
              </a:xfrm>
              <a:custGeom>
                <a:avLst/>
                <a:gdLst>
                  <a:gd name="T0" fmla="*/ 3169 w 3212"/>
                  <a:gd name="T1" fmla="*/ 566 h 3298"/>
                  <a:gd name="T2" fmla="*/ 3035 w 3212"/>
                  <a:gd name="T3" fmla="*/ 475 h 3298"/>
                  <a:gd name="T4" fmla="*/ 2711 w 3212"/>
                  <a:gd name="T5" fmla="*/ 199 h 3298"/>
                  <a:gd name="T6" fmla="*/ 2384 w 3212"/>
                  <a:gd name="T7" fmla="*/ 19 h 3298"/>
                  <a:gd name="T8" fmla="*/ 2347 w 3212"/>
                  <a:gd name="T9" fmla="*/ 4 h 3298"/>
                  <a:gd name="T10" fmla="*/ 2278 w 3212"/>
                  <a:gd name="T11" fmla="*/ 47 h 3298"/>
                  <a:gd name="T12" fmla="*/ 2171 w 3212"/>
                  <a:gd name="T13" fmla="*/ 190 h 3298"/>
                  <a:gd name="T14" fmla="*/ 1698 w 3212"/>
                  <a:gd name="T15" fmla="*/ 610 h 3298"/>
                  <a:gd name="T16" fmla="*/ 716 w 3212"/>
                  <a:gd name="T17" fmla="*/ 1337 h 3298"/>
                  <a:gd name="T18" fmla="*/ 296 w 3212"/>
                  <a:gd name="T19" fmla="*/ 1713 h 3298"/>
                  <a:gd name="T20" fmla="*/ 59 w 3212"/>
                  <a:gd name="T21" fmla="*/ 2061 h 3298"/>
                  <a:gd name="T22" fmla="*/ 0 w 3212"/>
                  <a:gd name="T23" fmla="*/ 2479 h 3298"/>
                  <a:gd name="T24" fmla="*/ 29 w 3212"/>
                  <a:gd name="T25" fmla="*/ 2758 h 3298"/>
                  <a:gd name="T26" fmla="*/ 183 w 3212"/>
                  <a:gd name="T27" fmla="*/ 2915 h 3298"/>
                  <a:gd name="T28" fmla="*/ 615 w 3212"/>
                  <a:gd name="T29" fmla="*/ 3255 h 3298"/>
                  <a:gd name="T30" fmla="*/ 886 w 3212"/>
                  <a:gd name="T31" fmla="*/ 3291 h 3298"/>
                  <a:gd name="T32" fmla="*/ 1138 w 3212"/>
                  <a:gd name="T33" fmla="*/ 3171 h 3298"/>
                  <a:gd name="T34" fmla="*/ 1808 w 3212"/>
                  <a:gd name="T35" fmla="*/ 2600 h 3298"/>
                  <a:gd name="T36" fmla="*/ 2812 w 3212"/>
                  <a:gd name="T37" fmla="*/ 1724 h 3298"/>
                  <a:gd name="T38" fmla="*/ 3103 w 3212"/>
                  <a:gd name="T39" fmla="*/ 1438 h 3298"/>
                  <a:gd name="T40" fmla="*/ 3146 w 3212"/>
                  <a:gd name="T41" fmla="*/ 1401 h 3298"/>
                  <a:gd name="T42" fmla="*/ 3193 w 3212"/>
                  <a:gd name="T43" fmla="*/ 1183 h 3298"/>
                  <a:gd name="T44" fmla="*/ 3208 w 3212"/>
                  <a:gd name="T45" fmla="*/ 620 h 3298"/>
                  <a:gd name="T46" fmla="*/ 1001 w 3212"/>
                  <a:gd name="T47" fmla="*/ 3114 h 3298"/>
                  <a:gd name="T48" fmla="*/ 881 w 3212"/>
                  <a:gd name="T49" fmla="*/ 3066 h 3298"/>
                  <a:gd name="T50" fmla="*/ 844 w 3212"/>
                  <a:gd name="T51" fmla="*/ 2610 h 3298"/>
                  <a:gd name="T52" fmla="*/ 840 w 3212"/>
                  <a:gd name="T53" fmla="*/ 2398 h 3298"/>
                  <a:gd name="T54" fmla="*/ 401 w 3212"/>
                  <a:gd name="T55" fmla="*/ 2082 h 3298"/>
                  <a:gd name="T56" fmla="*/ 241 w 3212"/>
                  <a:gd name="T57" fmla="*/ 1969 h 3298"/>
                  <a:gd name="T58" fmla="*/ 752 w 3212"/>
                  <a:gd name="T59" fmla="*/ 2141 h 3298"/>
                  <a:gd name="T60" fmla="*/ 1034 w 3212"/>
                  <a:gd name="T61" fmla="*/ 2354 h 3298"/>
                  <a:gd name="T62" fmla="*/ 1418 w 3212"/>
                  <a:gd name="T63" fmla="*/ 2074 h 3298"/>
                  <a:gd name="T64" fmla="*/ 1624 w 3212"/>
                  <a:gd name="T65" fmla="*/ 1847 h 3298"/>
                  <a:gd name="T66" fmla="*/ 1420 w 3212"/>
                  <a:gd name="T67" fmla="*/ 1596 h 3298"/>
                  <a:gd name="T68" fmla="*/ 1082 w 3212"/>
                  <a:gd name="T69" fmla="*/ 1248 h 3298"/>
                  <a:gd name="T70" fmla="*/ 1614 w 3212"/>
                  <a:gd name="T71" fmla="*/ 825 h 3298"/>
                  <a:gd name="T72" fmla="*/ 2194 w 3212"/>
                  <a:gd name="T73" fmla="*/ 338 h 3298"/>
                  <a:gd name="T74" fmla="*/ 2374 w 3212"/>
                  <a:gd name="T75" fmla="*/ 118 h 3298"/>
                  <a:gd name="T76" fmla="*/ 2661 w 3212"/>
                  <a:gd name="T77" fmla="*/ 304 h 3298"/>
                  <a:gd name="T78" fmla="*/ 2993 w 3212"/>
                  <a:gd name="T79" fmla="*/ 603 h 3298"/>
                  <a:gd name="T80" fmla="*/ 2474 w 3212"/>
                  <a:gd name="T81" fmla="*/ 1257 h 3298"/>
                  <a:gd name="T82" fmla="*/ 1732 w 3212"/>
                  <a:gd name="T83" fmla="*/ 1951 h 3298"/>
                  <a:gd name="T84" fmla="*/ 1047 w 3212"/>
                  <a:gd name="T85" fmla="*/ 2462 h 3298"/>
                  <a:gd name="T86" fmla="*/ 1012 w 3212"/>
                  <a:gd name="T87" fmla="*/ 2472 h 3298"/>
                  <a:gd name="T88" fmla="*/ 3078 w 3212"/>
                  <a:gd name="T89" fmla="*/ 1147 h 3298"/>
                  <a:gd name="T90" fmla="*/ 3067 w 3212"/>
                  <a:gd name="T91" fmla="*/ 1301 h 3298"/>
                  <a:gd name="T92" fmla="*/ 3051 w 3212"/>
                  <a:gd name="T93" fmla="*/ 1343 h 3298"/>
                  <a:gd name="T94" fmla="*/ 3018 w 3212"/>
                  <a:gd name="T95" fmla="*/ 1366 h 3298"/>
                  <a:gd name="T96" fmla="*/ 2890 w 3212"/>
                  <a:gd name="T97" fmla="*/ 1493 h 3298"/>
                  <a:gd name="T98" fmla="*/ 1823 w 3212"/>
                  <a:gd name="T99" fmla="*/ 2434 h 3298"/>
                  <a:gd name="T100" fmla="*/ 1765 w 3212"/>
                  <a:gd name="T101" fmla="*/ 2231 h 3298"/>
                  <a:gd name="T102" fmla="*/ 1749 w 3212"/>
                  <a:gd name="T103" fmla="*/ 2105 h 3298"/>
                  <a:gd name="T104" fmla="*/ 2236 w 3212"/>
                  <a:gd name="T105" fmla="*/ 1651 h 3298"/>
                  <a:gd name="T106" fmla="*/ 3095 w 3212"/>
                  <a:gd name="T107" fmla="*/ 770 h 3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12" h="3298">
                    <a:moveTo>
                      <a:pt x="3208" y="620"/>
                    </a:moveTo>
                    <a:lnTo>
                      <a:pt x="3206" y="606"/>
                    </a:lnTo>
                    <a:lnTo>
                      <a:pt x="3192" y="581"/>
                    </a:lnTo>
                    <a:lnTo>
                      <a:pt x="3169" y="566"/>
                    </a:lnTo>
                    <a:lnTo>
                      <a:pt x="3143" y="561"/>
                    </a:lnTo>
                    <a:lnTo>
                      <a:pt x="3130" y="564"/>
                    </a:lnTo>
                    <a:lnTo>
                      <a:pt x="3101" y="533"/>
                    </a:lnTo>
                    <a:lnTo>
                      <a:pt x="3035" y="475"/>
                    </a:lnTo>
                    <a:lnTo>
                      <a:pt x="3003" y="448"/>
                    </a:lnTo>
                    <a:lnTo>
                      <a:pt x="2931" y="383"/>
                    </a:lnTo>
                    <a:lnTo>
                      <a:pt x="2786" y="258"/>
                    </a:lnTo>
                    <a:lnTo>
                      <a:pt x="2711" y="199"/>
                    </a:lnTo>
                    <a:lnTo>
                      <a:pt x="2651" y="148"/>
                    </a:lnTo>
                    <a:lnTo>
                      <a:pt x="2507" y="53"/>
                    </a:lnTo>
                    <a:lnTo>
                      <a:pt x="2432" y="24"/>
                    </a:lnTo>
                    <a:lnTo>
                      <a:pt x="2384" y="19"/>
                    </a:lnTo>
                    <a:lnTo>
                      <a:pt x="2363" y="20"/>
                    </a:lnTo>
                    <a:lnTo>
                      <a:pt x="2361" y="17"/>
                    </a:lnTo>
                    <a:lnTo>
                      <a:pt x="2358" y="14"/>
                    </a:lnTo>
                    <a:lnTo>
                      <a:pt x="2347" y="4"/>
                    </a:lnTo>
                    <a:lnTo>
                      <a:pt x="2320" y="0"/>
                    </a:lnTo>
                    <a:lnTo>
                      <a:pt x="2294" y="10"/>
                    </a:lnTo>
                    <a:lnTo>
                      <a:pt x="2278" y="32"/>
                    </a:lnTo>
                    <a:lnTo>
                      <a:pt x="2278" y="47"/>
                    </a:lnTo>
                    <a:lnTo>
                      <a:pt x="2276" y="62"/>
                    </a:lnTo>
                    <a:lnTo>
                      <a:pt x="2253" y="102"/>
                    </a:lnTo>
                    <a:lnTo>
                      <a:pt x="2199" y="163"/>
                    </a:lnTo>
                    <a:lnTo>
                      <a:pt x="2171" y="190"/>
                    </a:lnTo>
                    <a:lnTo>
                      <a:pt x="2102" y="260"/>
                    </a:lnTo>
                    <a:lnTo>
                      <a:pt x="1952" y="394"/>
                    </a:lnTo>
                    <a:lnTo>
                      <a:pt x="1878" y="459"/>
                    </a:lnTo>
                    <a:lnTo>
                      <a:pt x="1698" y="610"/>
                    </a:lnTo>
                    <a:lnTo>
                      <a:pt x="1326" y="897"/>
                    </a:lnTo>
                    <a:lnTo>
                      <a:pt x="1138" y="1036"/>
                    </a:lnTo>
                    <a:lnTo>
                      <a:pt x="969" y="1157"/>
                    </a:lnTo>
                    <a:lnTo>
                      <a:pt x="716" y="1337"/>
                    </a:lnTo>
                    <a:lnTo>
                      <a:pt x="553" y="1467"/>
                    </a:lnTo>
                    <a:lnTo>
                      <a:pt x="475" y="1536"/>
                    </a:lnTo>
                    <a:lnTo>
                      <a:pt x="415" y="1592"/>
                    </a:lnTo>
                    <a:lnTo>
                      <a:pt x="296" y="1713"/>
                    </a:lnTo>
                    <a:lnTo>
                      <a:pt x="186" y="1845"/>
                    </a:lnTo>
                    <a:lnTo>
                      <a:pt x="117" y="1951"/>
                    </a:lnTo>
                    <a:lnTo>
                      <a:pt x="77" y="2024"/>
                    </a:lnTo>
                    <a:lnTo>
                      <a:pt x="59" y="2061"/>
                    </a:lnTo>
                    <a:lnTo>
                      <a:pt x="44" y="2100"/>
                    </a:lnTo>
                    <a:lnTo>
                      <a:pt x="21" y="2181"/>
                    </a:lnTo>
                    <a:lnTo>
                      <a:pt x="2" y="2306"/>
                    </a:lnTo>
                    <a:lnTo>
                      <a:pt x="0" y="2479"/>
                    </a:lnTo>
                    <a:lnTo>
                      <a:pt x="12" y="2650"/>
                    </a:lnTo>
                    <a:lnTo>
                      <a:pt x="18" y="2732"/>
                    </a:lnTo>
                    <a:lnTo>
                      <a:pt x="19" y="2742"/>
                    </a:lnTo>
                    <a:lnTo>
                      <a:pt x="29" y="2758"/>
                    </a:lnTo>
                    <a:lnTo>
                      <a:pt x="49" y="2771"/>
                    </a:lnTo>
                    <a:lnTo>
                      <a:pt x="67" y="2770"/>
                    </a:lnTo>
                    <a:lnTo>
                      <a:pt x="101" y="2817"/>
                    </a:lnTo>
                    <a:lnTo>
                      <a:pt x="183" y="2915"/>
                    </a:lnTo>
                    <a:lnTo>
                      <a:pt x="278" y="3016"/>
                    </a:lnTo>
                    <a:lnTo>
                      <a:pt x="383" y="3109"/>
                    </a:lnTo>
                    <a:lnTo>
                      <a:pt x="497" y="3193"/>
                    </a:lnTo>
                    <a:lnTo>
                      <a:pt x="615" y="3255"/>
                    </a:lnTo>
                    <a:lnTo>
                      <a:pt x="704" y="3285"/>
                    </a:lnTo>
                    <a:lnTo>
                      <a:pt x="765" y="3297"/>
                    </a:lnTo>
                    <a:lnTo>
                      <a:pt x="825" y="3298"/>
                    </a:lnTo>
                    <a:lnTo>
                      <a:pt x="886" y="3291"/>
                    </a:lnTo>
                    <a:lnTo>
                      <a:pt x="916" y="3282"/>
                    </a:lnTo>
                    <a:lnTo>
                      <a:pt x="955" y="3271"/>
                    </a:lnTo>
                    <a:lnTo>
                      <a:pt x="1030" y="3236"/>
                    </a:lnTo>
                    <a:lnTo>
                      <a:pt x="1138" y="3171"/>
                    </a:lnTo>
                    <a:lnTo>
                      <a:pt x="1342" y="3009"/>
                    </a:lnTo>
                    <a:lnTo>
                      <a:pt x="1463" y="2899"/>
                    </a:lnTo>
                    <a:lnTo>
                      <a:pt x="1634" y="2748"/>
                    </a:lnTo>
                    <a:lnTo>
                      <a:pt x="1808" y="2600"/>
                    </a:lnTo>
                    <a:lnTo>
                      <a:pt x="2017" y="2424"/>
                    </a:lnTo>
                    <a:lnTo>
                      <a:pt x="2429" y="2066"/>
                    </a:lnTo>
                    <a:lnTo>
                      <a:pt x="2633" y="1884"/>
                    </a:lnTo>
                    <a:lnTo>
                      <a:pt x="2812" y="1724"/>
                    </a:lnTo>
                    <a:lnTo>
                      <a:pt x="2987" y="1560"/>
                    </a:lnTo>
                    <a:lnTo>
                      <a:pt x="3021" y="1530"/>
                    </a:lnTo>
                    <a:lnTo>
                      <a:pt x="3075" y="1478"/>
                    </a:lnTo>
                    <a:lnTo>
                      <a:pt x="3103" y="1438"/>
                    </a:lnTo>
                    <a:lnTo>
                      <a:pt x="3111" y="1416"/>
                    </a:lnTo>
                    <a:lnTo>
                      <a:pt x="3124" y="1415"/>
                    </a:lnTo>
                    <a:lnTo>
                      <a:pt x="3134" y="1409"/>
                    </a:lnTo>
                    <a:lnTo>
                      <a:pt x="3146" y="1401"/>
                    </a:lnTo>
                    <a:lnTo>
                      <a:pt x="3163" y="1378"/>
                    </a:lnTo>
                    <a:lnTo>
                      <a:pt x="3180" y="1337"/>
                    </a:lnTo>
                    <a:lnTo>
                      <a:pt x="3192" y="1241"/>
                    </a:lnTo>
                    <a:lnTo>
                      <a:pt x="3193" y="1183"/>
                    </a:lnTo>
                    <a:lnTo>
                      <a:pt x="3202" y="1042"/>
                    </a:lnTo>
                    <a:lnTo>
                      <a:pt x="3212" y="832"/>
                    </a:lnTo>
                    <a:lnTo>
                      <a:pt x="3212" y="691"/>
                    </a:lnTo>
                    <a:lnTo>
                      <a:pt x="3208" y="620"/>
                    </a:lnTo>
                    <a:close/>
                    <a:moveTo>
                      <a:pt x="1004" y="2495"/>
                    </a:moveTo>
                    <a:lnTo>
                      <a:pt x="998" y="2649"/>
                    </a:lnTo>
                    <a:lnTo>
                      <a:pt x="999" y="2958"/>
                    </a:lnTo>
                    <a:lnTo>
                      <a:pt x="1001" y="3114"/>
                    </a:lnTo>
                    <a:lnTo>
                      <a:pt x="942" y="3145"/>
                    </a:lnTo>
                    <a:lnTo>
                      <a:pt x="880" y="3170"/>
                    </a:lnTo>
                    <a:lnTo>
                      <a:pt x="884" y="3137"/>
                    </a:lnTo>
                    <a:lnTo>
                      <a:pt x="881" y="3066"/>
                    </a:lnTo>
                    <a:lnTo>
                      <a:pt x="868" y="2961"/>
                    </a:lnTo>
                    <a:lnTo>
                      <a:pt x="860" y="2895"/>
                    </a:lnTo>
                    <a:lnTo>
                      <a:pt x="850" y="2780"/>
                    </a:lnTo>
                    <a:lnTo>
                      <a:pt x="844" y="2610"/>
                    </a:lnTo>
                    <a:lnTo>
                      <a:pt x="850" y="2495"/>
                    </a:lnTo>
                    <a:lnTo>
                      <a:pt x="857" y="2439"/>
                    </a:lnTo>
                    <a:lnTo>
                      <a:pt x="856" y="2424"/>
                    </a:lnTo>
                    <a:lnTo>
                      <a:pt x="840" y="2398"/>
                    </a:lnTo>
                    <a:lnTo>
                      <a:pt x="828" y="2390"/>
                    </a:lnTo>
                    <a:lnTo>
                      <a:pt x="717" y="2318"/>
                    </a:lnTo>
                    <a:lnTo>
                      <a:pt x="506" y="2162"/>
                    </a:lnTo>
                    <a:lnTo>
                      <a:pt x="401" y="2082"/>
                    </a:lnTo>
                    <a:lnTo>
                      <a:pt x="382" y="2064"/>
                    </a:lnTo>
                    <a:lnTo>
                      <a:pt x="314" y="2010"/>
                    </a:lnTo>
                    <a:lnTo>
                      <a:pt x="264" y="1978"/>
                    </a:lnTo>
                    <a:lnTo>
                      <a:pt x="241" y="1969"/>
                    </a:lnTo>
                    <a:lnTo>
                      <a:pt x="294" y="1899"/>
                    </a:lnTo>
                    <a:lnTo>
                      <a:pt x="350" y="1830"/>
                    </a:lnTo>
                    <a:lnTo>
                      <a:pt x="510" y="1955"/>
                    </a:lnTo>
                    <a:lnTo>
                      <a:pt x="752" y="2141"/>
                    </a:lnTo>
                    <a:lnTo>
                      <a:pt x="909" y="2270"/>
                    </a:lnTo>
                    <a:lnTo>
                      <a:pt x="985" y="2338"/>
                    </a:lnTo>
                    <a:lnTo>
                      <a:pt x="999" y="2349"/>
                    </a:lnTo>
                    <a:lnTo>
                      <a:pt x="1034" y="2354"/>
                    </a:lnTo>
                    <a:lnTo>
                      <a:pt x="1053" y="2346"/>
                    </a:lnTo>
                    <a:lnTo>
                      <a:pt x="1132" y="2302"/>
                    </a:lnTo>
                    <a:lnTo>
                      <a:pt x="1280" y="2195"/>
                    </a:lnTo>
                    <a:lnTo>
                      <a:pt x="1418" y="2074"/>
                    </a:lnTo>
                    <a:lnTo>
                      <a:pt x="1548" y="1943"/>
                    </a:lnTo>
                    <a:lnTo>
                      <a:pt x="1610" y="1877"/>
                    </a:lnTo>
                    <a:lnTo>
                      <a:pt x="1617" y="1868"/>
                    </a:lnTo>
                    <a:lnTo>
                      <a:pt x="1624" y="1847"/>
                    </a:lnTo>
                    <a:lnTo>
                      <a:pt x="1626" y="1827"/>
                    </a:lnTo>
                    <a:lnTo>
                      <a:pt x="1617" y="1807"/>
                    </a:lnTo>
                    <a:lnTo>
                      <a:pt x="1610" y="1796"/>
                    </a:lnTo>
                    <a:lnTo>
                      <a:pt x="1420" y="1596"/>
                    </a:lnTo>
                    <a:lnTo>
                      <a:pt x="1231" y="1395"/>
                    </a:lnTo>
                    <a:lnTo>
                      <a:pt x="1201" y="1360"/>
                    </a:lnTo>
                    <a:lnTo>
                      <a:pt x="1132" y="1288"/>
                    </a:lnTo>
                    <a:lnTo>
                      <a:pt x="1082" y="1248"/>
                    </a:lnTo>
                    <a:lnTo>
                      <a:pt x="1056" y="1235"/>
                    </a:lnTo>
                    <a:lnTo>
                      <a:pt x="1244" y="1103"/>
                    </a:lnTo>
                    <a:lnTo>
                      <a:pt x="1430" y="964"/>
                    </a:lnTo>
                    <a:lnTo>
                      <a:pt x="1614" y="825"/>
                    </a:lnTo>
                    <a:lnTo>
                      <a:pt x="1885" y="607"/>
                    </a:lnTo>
                    <a:lnTo>
                      <a:pt x="2060" y="458"/>
                    </a:lnTo>
                    <a:lnTo>
                      <a:pt x="2145" y="380"/>
                    </a:lnTo>
                    <a:lnTo>
                      <a:pt x="2194" y="338"/>
                    </a:lnTo>
                    <a:lnTo>
                      <a:pt x="2299" y="235"/>
                    </a:lnTo>
                    <a:lnTo>
                      <a:pt x="2344" y="177"/>
                    </a:lnTo>
                    <a:lnTo>
                      <a:pt x="2367" y="138"/>
                    </a:lnTo>
                    <a:lnTo>
                      <a:pt x="2374" y="118"/>
                    </a:lnTo>
                    <a:lnTo>
                      <a:pt x="2422" y="140"/>
                    </a:lnTo>
                    <a:lnTo>
                      <a:pt x="2466" y="163"/>
                    </a:lnTo>
                    <a:lnTo>
                      <a:pt x="2534" y="206"/>
                    </a:lnTo>
                    <a:lnTo>
                      <a:pt x="2661" y="304"/>
                    </a:lnTo>
                    <a:lnTo>
                      <a:pt x="2721" y="354"/>
                    </a:lnTo>
                    <a:lnTo>
                      <a:pt x="2833" y="453"/>
                    </a:lnTo>
                    <a:lnTo>
                      <a:pt x="2944" y="554"/>
                    </a:lnTo>
                    <a:lnTo>
                      <a:pt x="2993" y="603"/>
                    </a:lnTo>
                    <a:lnTo>
                      <a:pt x="3048" y="646"/>
                    </a:lnTo>
                    <a:lnTo>
                      <a:pt x="2937" y="771"/>
                    </a:lnTo>
                    <a:lnTo>
                      <a:pt x="2708" y="1016"/>
                    </a:lnTo>
                    <a:lnTo>
                      <a:pt x="2474" y="1257"/>
                    </a:lnTo>
                    <a:lnTo>
                      <a:pt x="2233" y="1490"/>
                    </a:lnTo>
                    <a:lnTo>
                      <a:pt x="2112" y="1605"/>
                    </a:lnTo>
                    <a:lnTo>
                      <a:pt x="1987" y="1720"/>
                    </a:lnTo>
                    <a:lnTo>
                      <a:pt x="1732" y="1951"/>
                    </a:lnTo>
                    <a:lnTo>
                      <a:pt x="1467" y="2169"/>
                    </a:lnTo>
                    <a:lnTo>
                      <a:pt x="1261" y="2322"/>
                    </a:lnTo>
                    <a:lnTo>
                      <a:pt x="1120" y="2417"/>
                    </a:lnTo>
                    <a:lnTo>
                      <a:pt x="1047" y="2462"/>
                    </a:lnTo>
                    <a:lnTo>
                      <a:pt x="1047" y="2462"/>
                    </a:lnTo>
                    <a:lnTo>
                      <a:pt x="1047" y="2463"/>
                    </a:lnTo>
                    <a:lnTo>
                      <a:pt x="1033" y="2460"/>
                    </a:lnTo>
                    <a:lnTo>
                      <a:pt x="1012" y="2472"/>
                    </a:lnTo>
                    <a:lnTo>
                      <a:pt x="1005" y="2485"/>
                    </a:lnTo>
                    <a:lnTo>
                      <a:pt x="1004" y="2495"/>
                    </a:lnTo>
                    <a:close/>
                    <a:moveTo>
                      <a:pt x="3082" y="1081"/>
                    </a:moveTo>
                    <a:lnTo>
                      <a:pt x="3078" y="1147"/>
                    </a:lnTo>
                    <a:lnTo>
                      <a:pt x="3074" y="1213"/>
                    </a:lnTo>
                    <a:lnTo>
                      <a:pt x="3072" y="1247"/>
                    </a:lnTo>
                    <a:lnTo>
                      <a:pt x="3069" y="1280"/>
                    </a:lnTo>
                    <a:lnTo>
                      <a:pt x="3067" y="1301"/>
                    </a:lnTo>
                    <a:lnTo>
                      <a:pt x="3065" y="1316"/>
                    </a:lnTo>
                    <a:lnTo>
                      <a:pt x="3059" y="1320"/>
                    </a:lnTo>
                    <a:lnTo>
                      <a:pt x="3052" y="1334"/>
                    </a:lnTo>
                    <a:lnTo>
                      <a:pt x="3051" y="1343"/>
                    </a:lnTo>
                    <a:lnTo>
                      <a:pt x="3038" y="1349"/>
                    </a:lnTo>
                    <a:lnTo>
                      <a:pt x="3018" y="1372"/>
                    </a:lnTo>
                    <a:lnTo>
                      <a:pt x="3016" y="1389"/>
                    </a:lnTo>
                    <a:lnTo>
                      <a:pt x="3018" y="1366"/>
                    </a:lnTo>
                    <a:lnTo>
                      <a:pt x="3010" y="1369"/>
                    </a:lnTo>
                    <a:lnTo>
                      <a:pt x="2990" y="1393"/>
                    </a:lnTo>
                    <a:lnTo>
                      <a:pt x="2941" y="1444"/>
                    </a:lnTo>
                    <a:lnTo>
                      <a:pt x="2890" y="1493"/>
                    </a:lnTo>
                    <a:lnTo>
                      <a:pt x="2734" y="1637"/>
                    </a:lnTo>
                    <a:lnTo>
                      <a:pt x="2574" y="1779"/>
                    </a:lnTo>
                    <a:lnTo>
                      <a:pt x="2201" y="2110"/>
                    </a:lnTo>
                    <a:lnTo>
                      <a:pt x="1823" y="2434"/>
                    </a:lnTo>
                    <a:lnTo>
                      <a:pt x="1804" y="2451"/>
                    </a:lnTo>
                    <a:lnTo>
                      <a:pt x="1785" y="2467"/>
                    </a:lnTo>
                    <a:lnTo>
                      <a:pt x="1778" y="2349"/>
                    </a:lnTo>
                    <a:lnTo>
                      <a:pt x="1765" y="2231"/>
                    </a:lnTo>
                    <a:lnTo>
                      <a:pt x="1764" y="2181"/>
                    </a:lnTo>
                    <a:lnTo>
                      <a:pt x="1765" y="2130"/>
                    </a:lnTo>
                    <a:lnTo>
                      <a:pt x="1764" y="2118"/>
                    </a:lnTo>
                    <a:lnTo>
                      <a:pt x="1749" y="2105"/>
                    </a:lnTo>
                    <a:lnTo>
                      <a:pt x="1739" y="2103"/>
                    </a:lnTo>
                    <a:lnTo>
                      <a:pt x="1927" y="1936"/>
                    </a:lnTo>
                    <a:lnTo>
                      <a:pt x="2106" y="1769"/>
                    </a:lnTo>
                    <a:lnTo>
                      <a:pt x="2236" y="1651"/>
                    </a:lnTo>
                    <a:lnTo>
                      <a:pt x="2489" y="1406"/>
                    </a:lnTo>
                    <a:lnTo>
                      <a:pt x="2737" y="1157"/>
                    </a:lnTo>
                    <a:lnTo>
                      <a:pt x="2977" y="901"/>
                    </a:lnTo>
                    <a:lnTo>
                      <a:pt x="3095" y="770"/>
                    </a:lnTo>
                    <a:lnTo>
                      <a:pt x="3093" y="926"/>
                    </a:lnTo>
                    <a:lnTo>
                      <a:pt x="3082" y="1081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Freeform 18">
                <a:extLst>
                  <a:ext uri="{FF2B5EF4-FFF2-40B4-BE49-F238E27FC236}">
                    <a16:creationId xmlns:a16="http://schemas.microsoft.com/office/drawing/2014/main" id="{E783CC70-2365-3312-EC01-44580EF5B9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8" y="2746"/>
                <a:ext cx="212" cy="132"/>
              </a:xfrm>
              <a:custGeom>
                <a:avLst/>
                <a:gdLst>
                  <a:gd name="T0" fmla="*/ 544 w 635"/>
                  <a:gd name="T1" fmla="*/ 0 h 398"/>
                  <a:gd name="T2" fmla="*/ 504 w 635"/>
                  <a:gd name="T3" fmla="*/ 18 h 398"/>
                  <a:gd name="T4" fmla="*/ 496 w 635"/>
                  <a:gd name="T5" fmla="*/ 52 h 398"/>
                  <a:gd name="T6" fmla="*/ 530 w 635"/>
                  <a:gd name="T7" fmla="*/ 177 h 398"/>
                  <a:gd name="T8" fmla="*/ 515 w 635"/>
                  <a:gd name="T9" fmla="*/ 226 h 398"/>
                  <a:gd name="T10" fmla="*/ 478 w 635"/>
                  <a:gd name="T11" fmla="*/ 262 h 398"/>
                  <a:gd name="T12" fmla="*/ 403 w 635"/>
                  <a:gd name="T13" fmla="*/ 291 h 398"/>
                  <a:gd name="T14" fmla="*/ 352 w 635"/>
                  <a:gd name="T15" fmla="*/ 272 h 398"/>
                  <a:gd name="T16" fmla="*/ 332 w 635"/>
                  <a:gd name="T17" fmla="*/ 226 h 398"/>
                  <a:gd name="T18" fmla="*/ 331 w 635"/>
                  <a:gd name="T19" fmla="*/ 198 h 398"/>
                  <a:gd name="T20" fmla="*/ 303 w 635"/>
                  <a:gd name="T21" fmla="*/ 164 h 398"/>
                  <a:gd name="T22" fmla="*/ 246 w 635"/>
                  <a:gd name="T23" fmla="*/ 180 h 398"/>
                  <a:gd name="T24" fmla="*/ 236 w 635"/>
                  <a:gd name="T25" fmla="*/ 209 h 398"/>
                  <a:gd name="T26" fmla="*/ 220 w 635"/>
                  <a:gd name="T27" fmla="*/ 268 h 398"/>
                  <a:gd name="T28" fmla="*/ 160 w 635"/>
                  <a:gd name="T29" fmla="*/ 310 h 398"/>
                  <a:gd name="T30" fmla="*/ 122 w 635"/>
                  <a:gd name="T31" fmla="*/ 304 h 398"/>
                  <a:gd name="T32" fmla="*/ 83 w 635"/>
                  <a:gd name="T33" fmla="*/ 270 h 398"/>
                  <a:gd name="T34" fmla="*/ 83 w 635"/>
                  <a:gd name="T35" fmla="*/ 182 h 398"/>
                  <a:gd name="T36" fmla="*/ 90 w 635"/>
                  <a:gd name="T37" fmla="*/ 149 h 398"/>
                  <a:gd name="T38" fmla="*/ 62 w 635"/>
                  <a:gd name="T39" fmla="*/ 126 h 398"/>
                  <a:gd name="T40" fmla="*/ 34 w 635"/>
                  <a:gd name="T41" fmla="*/ 139 h 398"/>
                  <a:gd name="T42" fmla="*/ 7 w 635"/>
                  <a:gd name="T43" fmla="*/ 193 h 398"/>
                  <a:gd name="T44" fmla="*/ 3 w 635"/>
                  <a:gd name="T45" fmla="*/ 268 h 398"/>
                  <a:gd name="T46" fmla="*/ 31 w 635"/>
                  <a:gd name="T47" fmla="*/ 336 h 398"/>
                  <a:gd name="T48" fmla="*/ 93 w 635"/>
                  <a:gd name="T49" fmla="*/ 383 h 398"/>
                  <a:gd name="T50" fmla="*/ 139 w 635"/>
                  <a:gd name="T51" fmla="*/ 398 h 398"/>
                  <a:gd name="T52" fmla="*/ 229 w 635"/>
                  <a:gd name="T53" fmla="*/ 383 h 398"/>
                  <a:gd name="T54" fmla="*/ 279 w 635"/>
                  <a:gd name="T55" fmla="*/ 339 h 398"/>
                  <a:gd name="T56" fmla="*/ 350 w 635"/>
                  <a:gd name="T57" fmla="*/ 379 h 398"/>
                  <a:gd name="T58" fmla="*/ 470 w 635"/>
                  <a:gd name="T59" fmla="*/ 375 h 398"/>
                  <a:gd name="T60" fmla="*/ 527 w 635"/>
                  <a:gd name="T61" fmla="*/ 350 h 398"/>
                  <a:gd name="T62" fmla="*/ 600 w 635"/>
                  <a:gd name="T63" fmla="*/ 271 h 398"/>
                  <a:gd name="T64" fmla="*/ 635 w 635"/>
                  <a:gd name="T65" fmla="*/ 166 h 398"/>
                  <a:gd name="T66" fmla="*/ 614 w 635"/>
                  <a:gd name="T67" fmla="*/ 64 h 398"/>
                  <a:gd name="T68" fmla="*/ 555 w 635"/>
                  <a:gd name="T69" fmla="*/ 6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35" h="398">
                    <a:moveTo>
                      <a:pt x="555" y="6"/>
                    </a:moveTo>
                    <a:lnTo>
                      <a:pt x="544" y="0"/>
                    </a:lnTo>
                    <a:lnTo>
                      <a:pt x="521" y="3"/>
                    </a:lnTo>
                    <a:lnTo>
                      <a:pt x="504" y="18"/>
                    </a:lnTo>
                    <a:lnTo>
                      <a:pt x="495" y="39"/>
                    </a:lnTo>
                    <a:lnTo>
                      <a:pt x="496" y="52"/>
                    </a:lnTo>
                    <a:lnTo>
                      <a:pt x="514" y="113"/>
                    </a:lnTo>
                    <a:lnTo>
                      <a:pt x="530" y="177"/>
                    </a:lnTo>
                    <a:lnTo>
                      <a:pt x="527" y="202"/>
                    </a:lnTo>
                    <a:lnTo>
                      <a:pt x="515" y="226"/>
                    </a:lnTo>
                    <a:lnTo>
                      <a:pt x="494" y="251"/>
                    </a:lnTo>
                    <a:lnTo>
                      <a:pt x="478" y="262"/>
                    </a:lnTo>
                    <a:lnTo>
                      <a:pt x="453" y="278"/>
                    </a:lnTo>
                    <a:lnTo>
                      <a:pt x="403" y="291"/>
                    </a:lnTo>
                    <a:lnTo>
                      <a:pt x="370" y="284"/>
                    </a:lnTo>
                    <a:lnTo>
                      <a:pt x="352" y="272"/>
                    </a:lnTo>
                    <a:lnTo>
                      <a:pt x="339" y="252"/>
                    </a:lnTo>
                    <a:lnTo>
                      <a:pt x="332" y="226"/>
                    </a:lnTo>
                    <a:lnTo>
                      <a:pt x="332" y="209"/>
                    </a:lnTo>
                    <a:lnTo>
                      <a:pt x="331" y="198"/>
                    </a:lnTo>
                    <a:lnTo>
                      <a:pt x="324" y="180"/>
                    </a:lnTo>
                    <a:lnTo>
                      <a:pt x="303" y="164"/>
                    </a:lnTo>
                    <a:lnTo>
                      <a:pt x="268" y="164"/>
                    </a:lnTo>
                    <a:lnTo>
                      <a:pt x="246" y="180"/>
                    </a:lnTo>
                    <a:lnTo>
                      <a:pt x="237" y="198"/>
                    </a:lnTo>
                    <a:lnTo>
                      <a:pt x="236" y="209"/>
                    </a:lnTo>
                    <a:lnTo>
                      <a:pt x="233" y="231"/>
                    </a:lnTo>
                    <a:lnTo>
                      <a:pt x="220" y="268"/>
                    </a:lnTo>
                    <a:lnTo>
                      <a:pt x="196" y="297"/>
                    </a:lnTo>
                    <a:lnTo>
                      <a:pt x="160" y="310"/>
                    </a:lnTo>
                    <a:lnTo>
                      <a:pt x="137" y="307"/>
                    </a:lnTo>
                    <a:lnTo>
                      <a:pt x="122" y="304"/>
                    </a:lnTo>
                    <a:lnTo>
                      <a:pt x="102" y="294"/>
                    </a:lnTo>
                    <a:lnTo>
                      <a:pt x="83" y="270"/>
                    </a:lnTo>
                    <a:lnTo>
                      <a:pt x="76" y="228"/>
                    </a:lnTo>
                    <a:lnTo>
                      <a:pt x="83" y="182"/>
                    </a:lnTo>
                    <a:lnTo>
                      <a:pt x="88" y="162"/>
                    </a:lnTo>
                    <a:lnTo>
                      <a:pt x="90" y="149"/>
                    </a:lnTo>
                    <a:lnTo>
                      <a:pt x="80" y="131"/>
                    </a:lnTo>
                    <a:lnTo>
                      <a:pt x="62" y="126"/>
                    </a:lnTo>
                    <a:lnTo>
                      <a:pt x="43" y="130"/>
                    </a:lnTo>
                    <a:lnTo>
                      <a:pt x="34" y="139"/>
                    </a:lnTo>
                    <a:lnTo>
                      <a:pt x="23" y="157"/>
                    </a:lnTo>
                    <a:lnTo>
                      <a:pt x="7" y="193"/>
                    </a:lnTo>
                    <a:lnTo>
                      <a:pt x="0" y="232"/>
                    </a:lnTo>
                    <a:lnTo>
                      <a:pt x="3" y="268"/>
                    </a:lnTo>
                    <a:lnTo>
                      <a:pt x="13" y="304"/>
                    </a:lnTo>
                    <a:lnTo>
                      <a:pt x="31" y="336"/>
                    </a:lnTo>
                    <a:lnTo>
                      <a:pt x="59" y="362"/>
                    </a:lnTo>
                    <a:lnTo>
                      <a:pt x="93" y="383"/>
                    </a:lnTo>
                    <a:lnTo>
                      <a:pt x="113" y="390"/>
                    </a:lnTo>
                    <a:lnTo>
                      <a:pt x="139" y="398"/>
                    </a:lnTo>
                    <a:lnTo>
                      <a:pt x="187" y="398"/>
                    </a:lnTo>
                    <a:lnTo>
                      <a:pt x="229" y="383"/>
                    </a:lnTo>
                    <a:lnTo>
                      <a:pt x="265" y="356"/>
                    </a:lnTo>
                    <a:lnTo>
                      <a:pt x="279" y="339"/>
                    </a:lnTo>
                    <a:lnTo>
                      <a:pt x="299" y="356"/>
                    </a:lnTo>
                    <a:lnTo>
                      <a:pt x="350" y="379"/>
                    </a:lnTo>
                    <a:lnTo>
                      <a:pt x="409" y="386"/>
                    </a:lnTo>
                    <a:lnTo>
                      <a:pt x="470" y="375"/>
                    </a:lnTo>
                    <a:lnTo>
                      <a:pt x="502" y="362"/>
                    </a:lnTo>
                    <a:lnTo>
                      <a:pt x="527" y="350"/>
                    </a:lnTo>
                    <a:lnTo>
                      <a:pt x="567" y="316"/>
                    </a:lnTo>
                    <a:lnTo>
                      <a:pt x="600" y="271"/>
                    </a:lnTo>
                    <a:lnTo>
                      <a:pt x="623" y="221"/>
                    </a:lnTo>
                    <a:lnTo>
                      <a:pt x="635" y="166"/>
                    </a:lnTo>
                    <a:lnTo>
                      <a:pt x="632" y="113"/>
                    </a:lnTo>
                    <a:lnTo>
                      <a:pt x="614" y="64"/>
                    </a:lnTo>
                    <a:lnTo>
                      <a:pt x="581" y="23"/>
                    </a:lnTo>
                    <a:lnTo>
                      <a:pt x="555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Freeform 19">
                <a:extLst>
                  <a:ext uri="{FF2B5EF4-FFF2-40B4-BE49-F238E27FC236}">
                    <a16:creationId xmlns:a16="http://schemas.microsoft.com/office/drawing/2014/main" id="{CB66A5FC-576E-3ACD-3449-6A70A93E9A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5" y="2515"/>
                <a:ext cx="176" cy="179"/>
              </a:xfrm>
              <a:custGeom>
                <a:avLst/>
                <a:gdLst>
                  <a:gd name="T0" fmla="*/ 301 w 528"/>
                  <a:gd name="T1" fmla="*/ 1 h 538"/>
                  <a:gd name="T2" fmla="*/ 268 w 528"/>
                  <a:gd name="T3" fmla="*/ 27 h 538"/>
                  <a:gd name="T4" fmla="*/ 273 w 528"/>
                  <a:gd name="T5" fmla="*/ 82 h 538"/>
                  <a:gd name="T6" fmla="*/ 298 w 528"/>
                  <a:gd name="T7" fmla="*/ 95 h 538"/>
                  <a:gd name="T8" fmla="*/ 373 w 528"/>
                  <a:gd name="T9" fmla="*/ 112 h 538"/>
                  <a:gd name="T10" fmla="*/ 419 w 528"/>
                  <a:gd name="T11" fmla="*/ 145 h 538"/>
                  <a:gd name="T12" fmla="*/ 423 w 528"/>
                  <a:gd name="T13" fmla="*/ 191 h 538"/>
                  <a:gd name="T14" fmla="*/ 409 w 528"/>
                  <a:gd name="T15" fmla="*/ 220 h 538"/>
                  <a:gd name="T16" fmla="*/ 357 w 528"/>
                  <a:gd name="T17" fmla="*/ 265 h 538"/>
                  <a:gd name="T18" fmla="*/ 245 w 528"/>
                  <a:gd name="T19" fmla="*/ 269 h 538"/>
                  <a:gd name="T20" fmla="*/ 207 w 528"/>
                  <a:gd name="T21" fmla="*/ 256 h 538"/>
                  <a:gd name="T22" fmla="*/ 188 w 528"/>
                  <a:gd name="T23" fmla="*/ 250 h 538"/>
                  <a:gd name="T24" fmla="*/ 150 w 528"/>
                  <a:gd name="T25" fmla="*/ 268 h 538"/>
                  <a:gd name="T26" fmla="*/ 141 w 528"/>
                  <a:gd name="T27" fmla="*/ 324 h 538"/>
                  <a:gd name="T28" fmla="*/ 161 w 528"/>
                  <a:gd name="T29" fmla="*/ 341 h 538"/>
                  <a:gd name="T30" fmla="*/ 173 w 528"/>
                  <a:gd name="T31" fmla="*/ 347 h 538"/>
                  <a:gd name="T32" fmla="*/ 178 w 528"/>
                  <a:gd name="T33" fmla="*/ 348 h 538"/>
                  <a:gd name="T34" fmla="*/ 184 w 528"/>
                  <a:gd name="T35" fmla="*/ 351 h 538"/>
                  <a:gd name="T36" fmla="*/ 220 w 528"/>
                  <a:gd name="T37" fmla="*/ 367 h 538"/>
                  <a:gd name="T38" fmla="*/ 243 w 528"/>
                  <a:gd name="T39" fmla="*/ 399 h 538"/>
                  <a:gd name="T40" fmla="*/ 180 w 528"/>
                  <a:gd name="T41" fmla="*/ 443 h 538"/>
                  <a:gd name="T42" fmla="*/ 131 w 528"/>
                  <a:gd name="T43" fmla="*/ 456 h 538"/>
                  <a:gd name="T44" fmla="*/ 62 w 528"/>
                  <a:gd name="T45" fmla="*/ 456 h 538"/>
                  <a:gd name="T46" fmla="*/ 50 w 528"/>
                  <a:gd name="T47" fmla="*/ 443 h 538"/>
                  <a:gd name="T48" fmla="*/ 10 w 528"/>
                  <a:gd name="T49" fmla="*/ 446 h 538"/>
                  <a:gd name="T50" fmla="*/ 3 w 528"/>
                  <a:gd name="T51" fmla="*/ 475 h 538"/>
                  <a:gd name="T52" fmla="*/ 45 w 528"/>
                  <a:gd name="T53" fmla="*/ 525 h 538"/>
                  <a:gd name="T54" fmla="*/ 134 w 528"/>
                  <a:gd name="T55" fmla="*/ 538 h 538"/>
                  <a:gd name="T56" fmla="*/ 190 w 528"/>
                  <a:gd name="T57" fmla="*/ 528 h 538"/>
                  <a:gd name="T58" fmla="*/ 302 w 528"/>
                  <a:gd name="T59" fmla="*/ 465 h 538"/>
                  <a:gd name="T60" fmla="*/ 355 w 528"/>
                  <a:gd name="T61" fmla="*/ 383 h 538"/>
                  <a:gd name="T62" fmla="*/ 357 w 528"/>
                  <a:gd name="T63" fmla="*/ 366 h 538"/>
                  <a:gd name="T64" fmla="*/ 425 w 528"/>
                  <a:gd name="T65" fmla="*/ 341 h 538"/>
                  <a:gd name="T66" fmla="*/ 497 w 528"/>
                  <a:gd name="T67" fmla="*/ 271 h 538"/>
                  <a:gd name="T68" fmla="*/ 520 w 528"/>
                  <a:gd name="T69" fmla="*/ 220 h 538"/>
                  <a:gd name="T70" fmla="*/ 520 w 528"/>
                  <a:gd name="T71" fmla="*/ 127 h 538"/>
                  <a:gd name="T72" fmla="*/ 469 w 528"/>
                  <a:gd name="T73" fmla="*/ 53 h 538"/>
                  <a:gd name="T74" fmla="*/ 384 w 528"/>
                  <a:gd name="T75" fmla="*/ 9 h 538"/>
                  <a:gd name="T76" fmla="*/ 311 w 528"/>
                  <a:gd name="T77" fmla="*/ 0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28" h="538">
                    <a:moveTo>
                      <a:pt x="311" y="0"/>
                    </a:moveTo>
                    <a:lnTo>
                      <a:pt x="301" y="1"/>
                    </a:lnTo>
                    <a:lnTo>
                      <a:pt x="285" y="9"/>
                    </a:lnTo>
                    <a:lnTo>
                      <a:pt x="268" y="27"/>
                    </a:lnTo>
                    <a:lnTo>
                      <a:pt x="263" y="60"/>
                    </a:lnTo>
                    <a:lnTo>
                      <a:pt x="273" y="82"/>
                    </a:lnTo>
                    <a:lnTo>
                      <a:pt x="288" y="92"/>
                    </a:lnTo>
                    <a:lnTo>
                      <a:pt x="298" y="95"/>
                    </a:lnTo>
                    <a:lnTo>
                      <a:pt x="321" y="99"/>
                    </a:lnTo>
                    <a:lnTo>
                      <a:pt x="373" y="112"/>
                    </a:lnTo>
                    <a:lnTo>
                      <a:pt x="404" y="129"/>
                    </a:lnTo>
                    <a:lnTo>
                      <a:pt x="419" y="145"/>
                    </a:lnTo>
                    <a:lnTo>
                      <a:pt x="426" y="165"/>
                    </a:lnTo>
                    <a:lnTo>
                      <a:pt x="423" y="191"/>
                    </a:lnTo>
                    <a:lnTo>
                      <a:pt x="416" y="206"/>
                    </a:lnTo>
                    <a:lnTo>
                      <a:pt x="409" y="220"/>
                    </a:lnTo>
                    <a:lnTo>
                      <a:pt x="391" y="242"/>
                    </a:lnTo>
                    <a:lnTo>
                      <a:pt x="357" y="265"/>
                    </a:lnTo>
                    <a:lnTo>
                      <a:pt x="302" y="276"/>
                    </a:lnTo>
                    <a:lnTo>
                      <a:pt x="245" y="269"/>
                    </a:lnTo>
                    <a:lnTo>
                      <a:pt x="217" y="260"/>
                    </a:lnTo>
                    <a:lnTo>
                      <a:pt x="207" y="256"/>
                    </a:lnTo>
                    <a:lnTo>
                      <a:pt x="199" y="253"/>
                    </a:lnTo>
                    <a:lnTo>
                      <a:pt x="188" y="250"/>
                    </a:lnTo>
                    <a:lnTo>
                      <a:pt x="171" y="253"/>
                    </a:lnTo>
                    <a:lnTo>
                      <a:pt x="150" y="268"/>
                    </a:lnTo>
                    <a:lnTo>
                      <a:pt x="135" y="299"/>
                    </a:lnTo>
                    <a:lnTo>
                      <a:pt x="141" y="324"/>
                    </a:lnTo>
                    <a:lnTo>
                      <a:pt x="151" y="337"/>
                    </a:lnTo>
                    <a:lnTo>
                      <a:pt x="161" y="341"/>
                    </a:lnTo>
                    <a:lnTo>
                      <a:pt x="167" y="344"/>
                    </a:lnTo>
                    <a:lnTo>
                      <a:pt x="173" y="347"/>
                    </a:lnTo>
                    <a:lnTo>
                      <a:pt x="173" y="347"/>
                    </a:lnTo>
                    <a:lnTo>
                      <a:pt x="178" y="348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220" y="367"/>
                    </a:lnTo>
                    <a:lnTo>
                      <a:pt x="252" y="386"/>
                    </a:lnTo>
                    <a:lnTo>
                      <a:pt x="243" y="399"/>
                    </a:lnTo>
                    <a:lnTo>
                      <a:pt x="220" y="420"/>
                    </a:lnTo>
                    <a:lnTo>
                      <a:pt x="180" y="443"/>
                    </a:lnTo>
                    <a:lnTo>
                      <a:pt x="150" y="452"/>
                    </a:lnTo>
                    <a:lnTo>
                      <a:pt x="131" y="456"/>
                    </a:lnTo>
                    <a:lnTo>
                      <a:pt x="85" y="459"/>
                    </a:lnTo>
                    <a:lnTo>
                      <a:pt x="62" y="456"/>
                    </a:lnTo>
                    <a:lnTo>
                      <a:pt x="57" y="453"/>
                    </a:lnTo>
                    <a:lnTo>
                      <a:pt x="50" y="443"/>
                    </a:lnTo>
                    <a:lnTo>
                      <a:pt x="30" y="438"/>
                    </a:lnTo>
                    <a:lnTo>
                      <a:pt x="10" y="446"/>
                    </a:lnTo>
                    <a:lnTo>
                      <a:pt x="0" y="463"/>
                    </a:lnTo>
                    <a:lnTo>
                      <a:pt x="3" y="475"/>
                    </a:lnTo>
                    <a:lnTo>
                      <a:pt x="13" y="498"/>
                    </a:lnTo>
                    <a:lnTo>
                      <a:pt x="45" y="525"/>
                    </a:lnTo>
                    <a:lnTo>
                      <a:pt x="88" y="537"/>
                    </a:lnTo>
                    <a:lnTo>
                      <a:pt x="134" y="538"/>
                    </a:lnTo>
                    <a:lnTo>
                      <a:pt x="155" y="534"/>
                    </a:lnTo>
                    <a:lnTo>
                      <a:pt x="190" y="528"/>
                    </a:lnTo>
                    <a:lnTo>
                      <a:pt x="250" y="504"/>
                    </a:lnTo>
                    <a:lnTo>
                      <a:pt x="302" y="465"/>
                    </a:lnTo>
                    <a:lnTo>
                      <a:pt x="341" y="414"/>
                    </a:lnTo>
                    <a:lnTo>
                      <a:pt x="355" y="383"/>
                    </a:lnTo>
                    <a:lnTo>
                      <a:pt x="358" y="374"/>
                    </a:lnTo>
                    <a:lnTo>
                      <a:pt x="357" y="366"/>
                    </a:lnTo>
                    <a:lnTo>
                      <a:pt x="381" y="360"/>
                    </a:lnTo>
                    <a:lnTo>
                      <a:pt x="425" y="341"/>
                    </a:lnTo>
                    <a:lnTo>
                      <a:pt x="463" y="311"/>
                    </a:lnTo>
                    <a:lnTo>
                      <a:pt x="497" y="271"/>
                    </a:lnTo>
                    <a:lnTo>
                      <a:pt x="509" y="246"/>
                    </a:lnTo>
                    <a:lnTo>
                      <a:pt x="520" y="220"/>
                    </a:lnTo>
                    <a:lnTo>
                      <a:pt x="528" y="171"/>
                    </a:lnTo>
                    <a:lnTo>
                      <a:pt x="520" y="127"/>
                    </a:lnTo>
                    <a:lnTo>
                      <a:pt x="499" y="86"/>
                    </a:lnTo>
                    <a:lnTo>
                      <a:pt x="469" y="53"/>
                    </a:lnTo>
                    <a:lnTo>
                      <a:pt x="430" y="26"/>
                    </a:lnTo>
                    <a:lnTo>
                      <a:pt x="384" y="9"/>
                    </a:lnTo>
                    <a:lnTo>
                      <a:pt x="337" y="0"/>
                    </a:lnTo>
                    <a:lnTo>
                      <a:pt x="3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Freeform 20">
                <a:extLst>
                  <a:ext uri="{FF2B5EF4-FFF2-40B4-BE49-F238E27FC236}">
                    <a16:creationId xmlns:a16="http://schemas.microsoft.com/office/drawing/2014/main" id="{76B8560C-A0A9-B371-741B-F72D03FACC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5" y="2702"/>
                <a:ext cx="205" cy="210"/>
              </a:xfrm>
              <a:custGeom>
                <a:avLst/>
                <a:gdLst>
                  <a:gd name="T0" fmla="*/ 388 w 613"/>
                  <a:gd name="T1" fmla="*/ 3 h 630"/>
                  <a:gd name="T2" fmla="*/ 357 w 613"/>
                  <a:gd name="T3" fmla="*/ 52 h 630"/>
                  <a:gd name="T4" fmla="*/ 381 w 613"/>
                  <a:gd name="T5" fmla="*/ 89 h 630"/>
                  <a:gd name="T6" fmla="*/ 466 w 613"/>
                  <a:gd name="T7" fmla="*/ 128 h 630"/>
                  <a:gd name="T8" fmla="*/ 511 w 613"/>
                  <a:gd name="T9" fmla="*/ 174 h 630"/>
                  <a:gd name="T10" fmla="*/ 506 w 613"/>
                  <a:gd name="T11" fmla="*/ 230 h 630"/>
                  <a:gd name="T12" fmla="*/ 486 w 613"/>
                  <a:gd name="T13" fmla="*/ 265 h 630"/>
                  <a:gd name="T14" fmla="*/ 431 w 613"/>
                  <a:gd name="T15" fmla="*/ 307 h 630"/>
                  <a:gd name="T16" fmla="*/ 349 w 613"/>
                  <a:gd name="T17" fmla="*/ 312 h 630"/>
                  <a:gd name="T18" fmla="*/ 257 w 613"/>
                  <a:gd name="T19" fmla="*/ 265 h 630"/>
                  <a:gd name="T20" fmla="*/ 253 w 613"/>
                  <a:gd name="T21" fmla="*/ 260 h 630"/>
                  <a:gd name="T22" fmla="*/ 239 w 613"/>
                  <a:gd name="T23" fmla="*/ 252 h 630"/>
                  <a:gd name="T24" fmla="*/ 198 w 613"/>
                  <a:gd name="T25" fmla="*/ 256 h 630"/>
                  <a:gd name="T26" fmla="*/ 175 w 613"/>
                  <a:gd name="T27" fmla="*/ 311 h 630"/>
                  <a:gd name="T28" fmla="*/ 188 w 613"/>
                  <a:gd name="T29" fmla="*/ 334 h 630"/>
                  <a:gd name="T30" fmla="*/ 214 w 613"/>
                  <a:gd name="T31" fmla="*/ 354 h 630"/>
                  <a:gd name="T32" fmla="*/ 256 w 613"/>
                  <a:gd name="T33" fmla="*/ 422 h 630"/>
                  <a:gd name="T34" fmla="*/ 224 w 613"/>
                  <a:gd name="T35" fmla="*/ 512 h 630"/>
                  <a:gd name="T36" fmla="*/ 180 w 613"/>
                  <a:gd name="T37" fmla="*/ 543 h 630"/>
                  <a:gd name="T38" fmla="*/ 119 w 613"/>
                  <a:gd name="T39" fmla="*/ 547 h 630"/>
                  <a:gd name="T40" fmla="*/ 72 w 613"/>
                  <a:gd name="T41" fmla="*/ 495 h 630"/>
                  <a:gd name="T42" fmla="*/ 51 w 613"/>
                  <a:gd name="T43" fmla="*/ 397 h 630"/>
                  <a:gd name="T44" fmla="*/ 37 w 613"/>
                  <a:gd name="T45" fmla="*/ 374 h 630"/>
                  <a:gd name="T46" fmla="*/ 5 w 613"/>
                  <a:gd name="T47" fmla="*/ 387 h 630"/>
                  <a:gd name="T48" fmla="*/ 0 w 613"/>
                  <a:gd name="T49" fmla="*/ 425 h 630"/>
                  <a:gd name="T50" fmla="*/ 13 w 613"/>
                  <a:gd name="T51" fmla="*/ 540 h 630"/>
                  <a:gd name="T52" fmla="*/ 66 w 613"/>
                  <a:gd name="T53" fmla="*/ 607 h 630"/>
                  <a:gd name="T54" fmla="*/ 131 w 613"/>
                  <a:gd name="T55" fmla="*/ 630 h 630"/>
                  <a:gd name="T56" fmla="*/ 220 w 613"/>
                  <a:gd name="T57" fmla="*/ 615 h 630"/>
                  <a:gd name="T58" fmla="*/ 263 w 613"/>
                  <a:gd name="T59" fmla="*/ 594 h 630"/>
                  <a:gd name="T60" fmla="*/ 329 w 613"/>
                  <a:gd name="T61" fmla="*/ 522 h 630"/>
                  <a:gd name="T62" fmla="*/ 352 w 613"/>
                  <a:gd name="T63" fmla="*/ 452 h 630"/>
                  <a:gd name="T64" fmla="*/ 352 w 613"/>
                  <a:gd name="T65" fmla="*/ 410 h 630"/>
                  <a:gd name="T66" fmla="*/ 446 w 613"/>
                  <a:gd name="T67" fmla="*/ 404 h 630"/>
                  <a:gd name="T68" fmla="*/ 555 w 613"/>
                  <a:gd name="T69" fmla="*/ 338 h 630"/>
                  <a:gd name="T70" fmla="*/ 594 w 613"/>
                  <a:gd name="T71" fmla="*/ 283 h 630"/>
                  <a:gd name="T72" fmla="*/ 613 w 613"/>
                  <a:gd name="T73" fmla="*/ 177 h 630"/>
                  <a:gd name="T74" fmla="*/ 574 w 613"/>
                  <a:gd name="T75" fmla="*/ 82 h 630"/>
                  <a:gd name="T76" fmla="*/ 489 w 613"/>
                  <a:gd name="T77" fmla="*/ 17 h 630"/>
                  <a:gd name="T78" fmla="*/ 404 w 613"/>
                  <a:gd name="T79" fmla="*/ 0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13" h="630">
                    <a:moveTo>
                      <a:pt x="404" y="0"/>
                    </a:moveTo>
                    <a:lnTo>
                      <a:pt x="388" y="3"/>
                    </a:lnTo>
                    <a:lnTo>
                      <a:pt x="365" y="21"/>
                    </a:lnTo>
                    <a:lnTo>
                      <a:pt x="357" y="52"/>
                    </a:lnTo>
                    <a:lnTo>
                      <a:pt x="367" y="79"/>
                    </a:lnTo>
                    <a:lnTo>
                      <a:pt x="381" y="89"/>
                    </a:lnTo>
                    <a:lnTo>
                      <a:pt x="410" y="101"/>
                    </a:lnTo>
                    <a:lnTo>
                      <a:pt x="466" y="128"/>
                    </a:lnTo>
                    <a:lnTo>
                      <a:pt x="498" y="152"/>
                    </a:lnTo>
                    <a:lnTo>
                      <a:pt x="511" y="174"/>
                    </a:lnTo>
                    <a:lnTo>
                      <a:pt x="515" y="200"/>
                    </a:lnTo>
                    <a:lnTo>
                      <a:pt x="506" y="230"/>
                    </a:lnTo>
                    <a:lnTo>
                      <a:pt x="498" y="249"/>
                    </a:lnTo>
                    <a:lnTo>
                      <a:pt x="486" y="265"/>
                    </a:lnTo>
                    <a:lnTo>
                      <a:pt x="462" y="291"/>
                    </a:lnTo>
                    <a:lnTo>
                      <a:pt x="431" y="307"/>
                    </a:lnTo>
                    <a:lnTo>
                      <a:pt x="400" y="314"/>
                    </a:lnTo>
                    <a:lnTo>
                      <a:pt x="349" y="312"/>
                    </a:lnTo>
                    <a:lnTo>
                      <a:pt x="285" y="286"/>
                    </a:lnTo>
                    <a:lnTo>
                      <a:pt x="257" y="265"/>
                    </a:lnTo>
                    <a:lnTo>
                      <a:pt x="257" y="265"/>
                    </a:lnTo>
                    <a:lnTo>
                      <a:pt x="253" y="260"/>
                    </a:lnTo>
                    <a:lnTo>
                      <a:pt x="247" y="258"/>
                    </a:lnTo>
                    <a:lnTo>
                      <a:pt x="239" y="252"/>
                    </a:lnTo>
                    <a:lnTo>
                      <a:pt x="223" y="249"/>
                    </a:lnTo>
                    <a:lnTo>
                      <a:pt x="198" y="256"/>
                    </a:lnTo>
                    <a:lnTo>
                      <a:pt x="177" y="285"/>
                    </a:lnTo>
                    <a:lnTo>
                      <a:pt x="175" y="311"/>
                    </a:lnTo>
                    <a:lnTo>
                      <a:pt x="181" y="327"/>
                    </a:lnTo>
                    <a:lnTo>
                      <a:pt x="188" y="334"/>
                    </a:lnTo>
                    <a:lnTo>
                      <a:pt x="201" y="344"/>
                    </a:lnTo>
                    <a:lnTo>
                      <a:pt x="214" y="354"/>
                    </a:lnTo>
                    <a:lnTo>
                      <a:pt x="234" y="376"/>
                    </a:lnTo>
                    <a:lnTo>
                      <a:pt x="256" y="422"/>
                    </a:lnTo>
                    <a:lnTo>
                      <a:pt x="253" y="469"/>
                    </a:lnTo>
                    <a:lnTo>
                      <a:pt x="224" y="512"/>
                    </a:lnTo>
                    <a:lnTo>
                      <a:pt x="198" y="531"/>
                    </a:lnTo>
                    <a:lnTo>
                      <a:pt x="180" y="543"/>
                    </a:lnTo>
                    <a:lnTo>
                      <a:pt x="146" y="551"/>
                    </a:lnTo>
                    <a:lnTo>
                      <a:pt x="119" y="547"/>
                    </a:lnTo>
                    <a:lnTo>
                      <a:pt x="96" y="533"/>
                    </a:lnTo>
                    <a:lnTo>
                      <a:pt x="72" y="495"/>
                    </a:lnTo>
                    <a:lnTo>
                      <a:pt x="54" y="430"/>
                    </a:lnTo>
                    <a:lnTo>
                      <a:pt x="51" y="397"/>
                    </a:lnTo>
                    <a:lnTo>
                      <a:pt x="50" y="386"/>
                    </a:lnTo>
                    <a:lnTo>
                      <a:pt x="37" y="374"/>
                    </a:lnTo>
                    <a:lnTo>
                      <a:pt x="20" y="374"/>
                    </a:lnTo>
                    <a:lnTo>
                      <a:pt x="5" y="387"/>
                    </a:lnTo>
                    <a:lnTo>
                      <a:pt x="2" y="397"/>
                    </a:lnTo>
                    <a:lnTo>
                      <a:pt x="0" y="425"/>
                    </a:lnTo>
                    <a:lnTo>
                      <a:pt x="1" y="484"/>
                    </a:lnTo>
                    <a:lnTo>
                      <a:pt x="13" y="540"/>
                    </a:lnTo>
                    <a:lnTo>
                      <a:pt x="43" y="589"/>
                    </a:lnTo>
                    <a:lnTo>
                      <a:pt x="66" y="607"/>
                    </a:lnTo>
                    <a:lnTo>
                      <a:pt x="87" y="619"/>
                    </a:lnTo>
                    <a:lnTo>
                      <a:pt x="131" y="630"/>
                    </a:lnTo>
                    <a:lnTo>
                      <a:pt x="175" y="628"/>
                    </a:lnTo>
                    <a:lnTo>
                      <a:pt x="220" y="615"/>
                    </a:lnTo>
                    <a:lnTo>
                      <a:pt x="241" y="606"/>
                    </a:lnTo>
                    <a:lnTo>
                      <a:pt x="263" y="594"/>
                    </a:lnTo>
                    <a:lnTo>
                      <a:pt x="300" y="561"/>
                    </a:lnTo>
                    <a:lnTo>
                      <a:pt x="329" y="522"/>
                    </a:lnTo>
                    <a:lnTo>
                      <a:pt x="348" y="476"/>
                    </a:lnTo>
                    <a:lnTo>
                      <a:pt x="352" y="452"/>
                    </a:lnTo>
                    <a:lnTo>
                      <a:pt x="355" y="430"/>
                    </a:lnTo>
                    <a:lnTo>
                      <a:pt x="352" y="410"/>
                    </a:lnTo>
                    <a:lnTo>
                      <a:pt x="384" y="413"/>
                    </a:lnTo>
                    <a:lnTo>
                      <a:pt x="446" y="404"/>
                    </a:lnTo>
                    <a:lnTo>
                      <a:pt x="505" y="380"/>
                    </a:lnTo>
                    <a:lnTo>
                      <a:pt x="555" y="338"/>
                    </a:lnTo>
                    <a:lnTo>
                      <a:pt x="577" y="309"/>
                    </a:lnTo>
                    <a:lnTo>
                      <a:pt x="594" y="283"/>
                    </a:lnTo>
                    <a:lnTo>
                      <a:pt x="611" y="230"/>
                    </a:lnTo>
                    <a:lnTo>
                      <a:pt x="613" y="177"/>
                    </a:lnTo>
                    <a:lnTo>
                      <a:pt x="600" y="127"/>
                    </a:lnTo>
                    <a:lnTo>
                      <a:pt x="574" y="82"/>
                    </a:lnTo>
                    <a:lnTo>
                      <a:pt x="537" y="44"/>
                    </a:lnTo>
                    <a:lnTo>
                      <a:pt x="489" y="17"/>
                    </a:lnTo>
                    <a:lnTo>
                      <a:pt x="434" y="1"/>
                    </a:lnTo>
                    <a:lnTo>
                      <a:pt x="40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5" name="말풍선: 타원형 14">
            <a:extLst>
              <a:ext uri="{FF2B5EF4-FFF2-40B4-BE49-F238E27FC236}">
                <a16:creationId xmlns:a16="http://schemas.microsoft.com/office/drawing/2014/main" id="{44C5946B-F15D-6FE0-9B1D-6164E5F98084}"/>
              </a:ext>
            </a:extLst>
          </p:cNvPr>
          <p:cNvSpPr/>
          <p:nvPr/>
        </p:nvSpPr>
        <p:spPr>
          <a:xfrm>
            <a:off x="729357" y="119034"/>
            <a:ext cx="249010" cy="237419"/>
          </a:xfrm>
          <a:prstGeom prst="wedgeEllipseCallout">
            <a:avLst>
              <a:gd name="adj1" fmla="val -47609"/>
              <a:gd name="adj2" fmla="val 59491"/>
            </a:avLst>
          </a:prstGeom>
          <a:solidFill>
            <a:srgbClr val="FFD370"/>
          </a:solidFill>
          <a:ln>
            <a:noFill/>
          </a:ln>
          <a:effectLst>
            <a:outerShdw blurRad="50800" dist="38100" dir="13500000" algn="br" rotWithShape="0">
              <a:prstClr val="black">
                <a:alpha val="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9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01</a:t>
            </a:r>
            <a:endParaRPr lang="ko-KR" altLang="en-US" sz="9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B32ACD1-2883-1DDD-B30E-066A2B5089E0}"/>
              </a:ext>
            </a:extLst>
          </p:cNvPr>
          <p:cNvGrpSpPr/>
          <p:nvPr/>
        </p:nvGrpSpPr>
        <p:grpSpPr>
          <a:xfrm>
            <a:off x="10216083" y="459964"/>
            <a:ext cx="1550689" cy="169277"/>
            <a:chOff x="9512757" y="369386"/>
            <a:chExt cx="2051714" cy="223970"/>
          </a:xfrm>
        </p:grpSpPr>
        <p:grpSp>
          <p:nvGrpSpPr>
            <p:cNvPr id="17" name="Group 8">
              <a:extLst>
                <a:ext uri="{FF2B5EF4-FFF2-40B4-BE49-F238E27FC236}">
                  <a16:creationId xmlns:a16="http://schemas.microsoft.com/office/drawing/2014/main" id="{0B5A3F5B-FD40-0728-A83D-4B92AF860781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0750964" y="406846"/>
              <a:ext cx="132372" cy="140525"/>
              <a:chOff x="4594" y="900"/>
              <a:chExt cx="276" cy="293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26" name="Freeform 9">
                <a:extLst>
                  <a:ext uri="{FF2B5EF4-FFF2-40B4-BE49-F238E27FC236}">
                    <a16:creationId xmlns:a16="http://schemas.microsoft.com/office/drawing/2014/main" id="{3A668E60-6C31-B427-6BF0-686EB3A72B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27" name="Freeform 10">
                <a:extLst>
                  <a:ext uri="{FF2B5EF4-FFF2-40B4-BE49-F238E27FC236}">
                    <a16:creationId xmlns:a16="http://schemas.microsoft.com/office/drawing/2014/main" id="{F1839ACC-106F-BF23-C5E8-09B00CF663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28" name="Freeform 11">
                <a:extLst>
                  <a:ext uri="{FF2B5EF4-FFF2-40B4-BE49-F238E27FC236}">
                    <a16:creationId xmlns:a16="http://schemas.microsoft.com/office/drawing/2014/main" id="{485A8E47-A04B-2D93-C10E-654571672A8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29" name="Freeform 12">
                <a:extLst>
                  <a:ext uri="{FF2B5EF4-FFF2-40B4-BE49-F238E27FC236}">
                    <a16:creationId xmlns:a16="http://schemas.microsoft.com/office/drawing/2014/main" id="{671BC0AA-B3E5-593A-44FB-95E360A063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  <p:grpSp>
          <p:nvGrpSpPr>
            <p:cNvPr id="18" name="Group 19">
              <a:extLst>
                <a:ext uri="{FF2B5EF4-FFF2-40B4-BE49-F238E27FC236}">
                  <a16:creationId xmlns:a16="http://schemas.microsoft.com/office/drawing/2014/main" id="{47FCBCD1-41A5-AF7E-502A-76423509A7E9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0506302" y="406846"/>
              <a:ext cx="140525" cy="140525"/>
              <a:chOff x="1747" y="423"/>
              <a:chExt cx="575" cy="575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23" name="Freeform 20">
                <a:extLst>
                  <a:ext uri="{FF2B5EF4-FFF2-40B4-BE49-F238E27FC236}">
                    <a16:creationId xmlns:a16="http://schemas.microsoft.com/office/drawing/2014/main" id="{C7C3B1AB-FF0E-35B8-1E67-736D37A5DD1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899" y="577"/>
                <a:ext cx="271" cy="270"/>
              </a:xfrm>
              <a:custGeom>
                <a:avLst/>
                <a:gdLst>
                  <a:gd name="T0" fmla="*/ 148 w 811"/>
                  <a:gd name="T1" fmla="*/ 0 h 811"/>
                  <a:gd name="T2" fmla="*/ 65 w 811"/>
                  <a:gd name="T3" fmla="*/ 24 h 811"/>
                  <a:gd name="T4" fmla="*/ 1 w 811"/>
                  <a:gd name="T5" fmla="*/ 118 h 811"/>
                  <a:gd name="T6" fmla="*/ 0 w 811"/>
                  <a:gd name="T7" fmla="*/ 663 h 811"/>
                  <a:gd name="T8" fmla="*/ 24 w 811"/>
                  <a:gd name="T9" fmla="*/ 746 h 811"/>
                  <a:gd name="T10" fmla="*/ 118 w 811"/>
                  <a:gd name="T11" fmla="*/ 808 h 811"/>
                  <a:gd name="T12" fmla="*/ 663 w 811"/>
                  <a:gd name="T13" fmla="*/ 811 h 811"/>
                  <a:gd name="T14" fmla="*/ 746 w 811"/>
                  <a:gd name="T15" fmla="*/ 787 h 811"/>
                  <a:gd name="T16" fmla="*/ 810 w 811"/>
                  <a:gd name="T17" fmla="*/ 693 h 811"/>
                  <a:gd name="T18" fmla="*/ 811 w 811"/>
                  <a:gd name="T19" fmla="*/ 148 h 811"/>
                  <a:gd name="T20" fmla="*/ 787 w 811"/>
                  <a:gd name="T21" fmla="*/ 65 h 811"/>
                  <a:gd name="T22" fmla="*/ 693 w 811"/>
                  <a:gd name="T23" fmla="*/ 1 h 811"/>
                  <a:gd name="T24" fmla="*/ 405 w 811"/>
                  <a:gd name="T25" fmla="*/ 673 h 811"/>
                  <a:gd name="T26" fmla="*/ 326 w 811"/>
                  <a:gd name="T27" fmla="*/ 661 h 811"/>
                  <a:gd name="T28" fmla="*/ 235 w 811"/>
                  <a:gd name="T29" fmla="*/ 611 h 811"/>
                  <a:gd name="T30" fmla="*/ 170 w 811"/>
                  <a:gd name="T31" fmla="*/ 533 h 811"/>
                  <a:gd name="T32" fmla="*/ 140 w 811"/>
                  <a:gd name="T33" fmla="*/ 432 h 811"/>
                  <a:gd name="T34" fmla="*/ 140 w 811"/>
                  <a:gd name="T35" fmla="*/ 377 h 811"/>
                  <a:gd name="T36" fmla="*/ 170 w 811"/>
                  <a:gd name="T37" fmla="*/ 278 h 811"/>
                  <a:gd name="T38" fmla="*/ 235 w 811"/>
                  <a:gd name="T39" fmla="*/ 199 h 811"/>
                  <a:gd name="T40" fmla="*/ 326 w 811"/>
                  <a:gd name="T41" fmla="*/ 150 h 811"/>
                  <a:gd name="T42" fmla="*/ 405 w 811"/>
                  <a:gd name="T43" fmla="*/ 138 h 811"/>
                  <a:gd name="T44" fmla="*/ 486 w 811"/>
                  <a:gd name="T45" fmla="*/ 150 h 811"/>
                  <a:gd name="T46" fmla="*/ 575 w 811"/>
                  <a:gd name="T47" fmla="*/ 199 h 811"/>
                  <a:gd name="T48" fmla="*/ 641 w 811"/>
                  <a:gd name="T49" fmla="*/ 278 h 811"/>
                  <a:gd name="T50" fmla="*/ 671 w 811"/>
                  <a:gd name="T51" fmla="*/ 377 h 811"/>
                  <a:gd name="T52" fmla="*/ 671 w 811"/>
                  <a:gd name="T53" fmla="*/ 432 h 811"/>
                  <a:gd name="T54" fmla="*/ 641 w 811"/>
                  <a:gd name="T55" fmla="*/ 533 h 811"/>
                  <a:gd name="T56" fmla="*/ 575 w 811"/>
                  <a:gd name="T57" fmla="*/ 611 h 811"/>
                  <a:gd name="T58" fmla="*/ 486 w 811"/>
                  <a:gd name="T59" fmla="*/ 661 h 811"/>
                  <a:gd name="T60" fmla="*/ 405 w 811"/>
                  <a:gd name="T61" fmla="*/ 673 h 811"/>
                  <a:gd name="T62" fmla="*/ 669 w 811"/>
                  <a:gd name="T63" fmla="*/ 193 h 811"/>
                  <a:gd name="T64" fmla="*/ 628 w 811"/>
                  <a:gd name="T65" fmla="*/ 166 h 811"/>
                  <a:gd name="T66" fmla="*/ 618 w 811"/>
                  <a:gd name="T67" fmla="*/ 130 h 811"/>
                  <a:gd name="T68" fmla="*/ 628 w 811"/>
                  <a:gd name="T69" fmla="*/ 95 h 811"/>
                  <a:gd name="T70" fmla="*/ 669 w 811"/>
                  <a:gd name="T71" fmla="*/ 68 h 811"/>
                  <a:gd name="T72" fmla="*/ 695 w 811"/>
                  <a:gd name="T73" fmla="*/ 68 h 811"/>
                  <a:gd name="T74" fmla="*/ 733 w 811"/>
                  <a:gd name="T75" fmla="*/ 95 h 811"/>
                  <a:gd name="T76" fmla="*/ 745 w 811"/>
                  <a:gd name="T77" fmla="*/ 130 h 811"/>
                  <a:gd name="T78" fmla="*/ 733 w 811"/>
                  <a:gd name="T79" fmla="*/ 166 h 811"/>
                  <a:gd name="T80" fmla="*/ 695 w 811"/>
                  <a:gd name="T81" fmla="*/ 193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11" h="811">
                    <a:moveTo>
                      <a:pt x="663" y="0"/>
                    </a:moveTo>
                    <a:lnTo>
                      <a:pt x="148" y="0"/>
                    </a:lnTo>
                    <a:lnTo>
                      <a:pt x="118" y="1"/>
                    </a:lnTo>
                    <a:lnTo>
                      <a:pt x="65" y="24"/>
                    </a:lnTo>
                    <a:lnTo>
                      <a:pt x="24" y="65"/>
                    </a:lnTo>
                    <a:lnTo>
                      <a:pt x="1" y="118"/>
                    </a:lnTo>
                    <a:lnTo>
                      <a:pt x="0" y="148"/>
                    </a:lnTo>
                    <a:lnTo>
                      <a:pt x="0" y="663"/>
                    </a:lnTo>
                    <a:lnTo>
                      <a:pt x="1" y="693"/>
                    </a:lnTo>
                    <a:lnTo>
                      <a:pt x="24" y="746"/>
                    </a:lnTo>
                    <a:lnTo>
                      <a:pt x="65" y="787"/>
                    </a:lnTo>
                    <a:lnTo>
                      <a:pt x="118" y="808"/>
                    </a:lnTo>
                    <a:lnTo>
                      <a:pt x="148" y="811"/>
                    </a:lnTo>
                    <a:lnTo>
                      <a:pt x="663" y="811"/>
                    </a:lnTo>
                    <a:lnTo>
                      <a:pt x="693" y="808"/>
                    </a:lnTo>
                    <a:lnTo>
                      <a:pt x="746" y="787"/>
                    </a:lnTo>
                    <a:lnTo>
                      <a:pt x="787" y="746"/>
                    </a:lnTo>
                    <a:lnTo>
                      <a:pt x="810" y="693"/>
                    </a:lnTo>
                    <a:lnTo>
                      <a:pt x="811" y="663"/>
                    </a:lnTo>
                    <a:lnTo>
                      <a:pt x="811" y="148"/>
                    </a:lnTo>
                    <a:lnTo>
                      <a:pt x="810" y="118"/>
                    </a:lnTo>
                    <a:lnTo>
                      <a:pt x="787" y="65"/>
                    </a:lnTo>
                    <a:lnTo>
                      <a:pt x="746" y="24"/>
                    </a:lnTo>
                    <a:lnTo>
                      <a:pt x="693" y="1"/>
                    </a:lnTo>
                    <a:lnTo>
                      <a:pt x="663" y="0"/>
                    </a:lnTo>
                    <a:close/>
                    <a:moveTo>
                      <a:pt x="405" y="673"/>
                    </a:moveTo>
                    <a:lnTo>
                      <a:pt x="377" y="671"/>
                    </a:lnTo>
                    <a:lnTo>
                      <a:pt x="326" y="661"/>
                    </a:lnTo>
                    <a:lnTo>
                      <a:pt x="278" y="640"/>
                    </a:lnTo>
                    <a:lnTo>
                      <a:pt x="235" y="611"/>
                    </a:lnTo>
                    <a:lnTo>
                      <a:pt x="199" y="575"/>
                    </a:lnTo>
                    <a:lnTo>
                      <a:pt x="170" y="533"/>
                    </a:lnTo>
                    <a:lnTo>
                      <a:pt x="150" y="484"/>
                    </a:lnTo>
                    <a:lnTo>
                      <a:pt x="140" y="432"/>
                    </a:lnTo>
                    <a:lnTo>
                      <a:pt x="138" y="405"/>
                    </a:lnTo>
                    <a:lnTo>
                      <a:pt x="140" y="377"/>
                    </a:lnTo>
                    <a:lnTo>
                      <a:pt x="150" y="326"/>
                    </a:lnTo>
                    <a:lnTo>
                      <a:pt x="170" y="278"/>
                    </a:lnTo>
                    <a:lnTo>
                      <a:pt x="199" y="235"/>
                    </a:lnTo>
                    <a:lnTo>
                      <a:pt x="235" y="199"/>
                    </a:lnTo>
                    <a:lnTo>
                      <a:pt x="278" y="170"/>
                    </a:lnTo>
                    <a:lnTo>
                      <a:pt x="326" y="150"/>
                    </a:lnTo>
                    <a:lnTo>
                      <a:pt x="377" y="138"/>
                    </a:lnTo>
                    <a:lnTo>
                      <a:pt x="405" y="138"/>
                    </a:lnTo>
                    <a:lnTo>
                      <a:pt x="432" y="138"/>
                    </a:lnTo>
                    <a:lnTo>
                      <a:pt x="486" y="150"/>
                    </a:lnTo>
                    <a:lnTo>
                      <a:pt x="533" y="170"/>
                    </a:lnTo>
                    <a:lnTo>
                      <a:pt x="575" y="199"/>
                    </a:lnTo>
                    <a:lnTo>
                      <a:pt x="612" y="235"/>
                    </a:lnTo>
                    <a:lnTo>
                      <a:pt x="641" y="278"/>
                    </a:lnTo>
                    <a:lnTo>
                      <a:pt x="661" y="326"/>
                    </a:lnTo>
                    <a:lnTo>
                      <a:pt x="671" y="377"/>
                    </a:lnTo>
                    <a:lnTo>
                      <a:pt x="673" y="405"/>
                    </a:lnTo>
                    <a:lnTo>
                      <a:pt x="671" y="432"/>
                    </a:lnTo>
                    <a:lnTo>
                      <a:pt x="661" y="484"/>
                    </a:lnTo>
                    <a:lnTo>
                      <a:pt x="641" y="533"/>
                    </a:lnTo>
                    <a:lnTo>
                      <a:pt x="612" y="575"/>
                    </a:lnTo>
                    <a:lnTo>
                      <a:pt x="575" y="611"/>
                    </a:lnTo>
                    <a:lnTo>
                      <a:pt x="533" y="640"/>
                    </a:lnTo>
                    <a:lnTo>
                      <a:pt x="486" y="661"/>
                    </a:lnTo>
                    <a:lnTo>
                      <a:pt x="432" y="671"/>
                    </a:lnTo>
                    <a:lnTo>
                      <a:pt x="405" y="673"/>
                    </a:lnTo>
                    <a:close/>
                    <a:moveTo>
                      <a:pt x="682" y="193"/>
                    </a:moveTo>
                    <a:lnTo>
                      <a:pt x="669" y="193"/>
                    </a:lnTo>
                    <a:lnTo>
                      <a:pt x="646" y="183"/>
                    </a:lnTo>
                    <a:lnTo>
                      <a:pt x="628" y="166"/>
                    </a:lnTo>
                    <a:lnTo>
                      <a:pt x="620" y="143"/>
                    </a:lnTo>
                    <a:lnTo>
                      <a:pt x="618" y="130"/>
                    </a:lnTo>
                    <a:lnTo>
                      <a:pt x="620" y="117"/>
                    </a:lnTo>
                    <a:lnTo>
                      <a:pt x="628" y="95"/>
                    </a:lnTo>
                    <a:lnTo>
                      <a:pt x="646" y="78"/>
                    </a:lnTo>
                    <a:lnTo>
                      <a:pt x="669" y="68"/>
                    </a:lnTo>
                    <a:lnTo>
                      <a:pt x="682" y="66"/>
                    </a:lnTo>
                    <a:lnTo>
                      <a:pt x="695" y="68"/>
                    </a:lnTo>
                    <a:lnTo>
                      <a:pt x="716" y="78"/>
                    </a:lnTo>
                    <a:lnTo>
                      <a:pt x="733" y="95"/>
                    </a:lnTo>
                    <a:lnTo>
                      <a:pt x="744" y="117"/>
                    </a:lnTo>
                    <a:lnTo>
                      <a:pt x="745" y="130"/>
                    </a:lnTo>
                    <a:lnTo>
                      <a:pt x="744" y="143"/>
                    </a:lnTo>
                    <a:lnTo>
                      <a:pt x="733" y="166"/>
                    </a:lnTo>
                    <a:lnTo>
                      <a:pt x="716" y="183"/>
                    </a:lnTo>
                    <a:lnTo>
                      <a:pt x="695" y="193"/>
                    </a:lnTo>
                    <a:lnTo>
                      <a:pt x="682" y="19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24" name="Freeform 21">
                <a:extLst>
                  <a:ext uri="{FF2B5EF4-FFF2-40B4-BE49-F238E27FC236}">
                    <a16:creationId xmlns:a16="http://schemas.microsoft.com/office/drawing/2014/main" id="{054BB12C-4ED9-5A7C-458B-B4A6F1779E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83" y="660"/>
                <a:ext cx="103" cy="103"/>
              </a:xfrm>
              <a:custGeom>
                <a:avLst/>
                <a:gdLst>
                  <a:gd name="T0" fmla="*/ 154 w 308"/>
                  <a:gd name="T1" fmla="*/ 0 h 308"/>
                  <a:gd name="T2" fmla="*/ 124 w 308"/>
                  <a:gd name="T3" fmla="*/ 3 h 308"/>
                  <a:gd name="T4" fmla="*/ 67 w 308"/>
                  <a:gd name="T5" fmla="*/ 26 h 308"/>
                  <a:gd name="T6" fmla="*/ 26 w 308"/>
                  <a:gd name="T7" fmla="*/ 67 h 308"/>
                  <a:gd name="T8" fmla="*/ 3 w 308"/>
                  <a:gd name="T9" fmla="*/ 122 h 308"/>
                  <a:gd name="T10" fmla="*/ 0 w 308"/>
                  <a:gd name="T11" fmla="*/ 154 h 308"/>
                  <a:gd name="T12" fmla="*/ 3 w 308"/>
                  <a:gd name="T13" fmla="*/ 185 h 308"/>
                  <a:gd name="T14" fmla="*/ 26 w 308"/>
                  <a:gd name="T15" fmla="*/ 240 h 308"/>
                  <a:gd name="T16" fmla="*/ 67 w 308"/>
                  <a:gd name="T17" fmla="*/ 283 h 308"/>
                  <a:gd name="T18" fmla="*/ 124 w 308"/>
                  <a:gd name="T19" fmla="*/ 307 h 308"/>
                  <a:gd name="T20" fmla="*/ 154 w 308"/>
                  <a:gd name="T21" fmla="*/ 308 h 308"/>
                  <a:gd name="T22" fmla="*/ 186 w 308"/>
                  <a:gd name="T23" fmla="*/ 307 h 308"/>
                  <a:gd name="T24" fmla="*/ 242 w 308"/>
                  <a:gd name="T25" fmla="*/ 283 h 308"/>
                  <a:gd name="T26" fmla="*/ 284 w 308"/>
                  <a:gd name="T27" fmla="*/ 240 h 308"/>
                  <a:gd name="T28" fmla="*/ 307 w 308"/>
                  <a:gd name="T29" fmla="*/ 185 h 308"/>
                  <a:gd name="T30" fmla="*/ 308 w 308"/>
                  <a:gd name="T31" fmla="*/ 154 h 308"/>
                  <a:gd name="T32" fmla="*/ 307 w 308"/>
                  <a:gd name="T33" fmla="*/ 122 h 308"/>
                  <a:gd name="T34" fmla="*/ 284 w 308"/>
                  <a:gd name="T35" fmla="*/ 67 h 308"/>
                  <a:gd name="T36" fmla="*/ 242 w 308"/>
                  <a:gd name="T37" fmla="*/ 26 h 308"/>
                  <a:gd name="T38" fmla="*/ 186 w 308"/>
                  <a:gd name="T39" fmla="*/ 3 h 308"/>
                  <a:gd name="T40" fmla="*/ 154 w 308"/>
                  <a:gd name="T41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8" h="308">
                    <a:moveTo>
                      <a:pt x="154" y="0"/>
                    </a:moveTo>
                    <a:lnTo>
                      <a:pt x="124" y="3"/>
                    </a:lnTo>
                    <a:lnTo>
                      <a:pt x="67" y="26"/>
                    </a:lnTo>
                    <a:lnTo>
                      <a:pt x="26" y="67"/>
                    </a:lnTo>
                    <a:lnTo>
                      <a:pt x="3" y="122"/>
                    </a:lnTo>
                    <a:lnTo>
                      <a:pt x="0" y="154"/>
                    </a:lnTo>
                    <a:lnTo>
                      <a:pt x="3" y="185"/>
                    </a:lnTo>
                    <a:lnTo>
                      <a:pt x="26" y="240"/>
                    </a:lnTo>
                    <a:lnTo>
                      <a:pt x="67" y="283"/>
                    </a:lnTo>
                    <a:lnTo>
                      <a:pt x="124" y="307"/>
                    </a:lnTo>
                    <a:lnTo>
                      <a:pt x="154" y="308"/>
                    </a:lnTo>
                    <a:lnTo>
                      <a:pt x="186" y="307"/>
                    </a:lnTo>
                    <a:lnTo>
                      <a:pt x="242" y="283"/>
                    </a:lnTo>
                    <a:lnTo>
                      <a:pt x="284" y="240"/>
                    </a:lnTo>
                    <a:lnTo>
                      <a:pt x="307" y="185"/>
                    </a:lnTo>
                    <a:lnTo>
                      <a:pt x="308" y="154"/>
                    </a:lnTo>
                    <a:lnTo>
                      <a:pt x="307" y="122"/>
                    </a:lnTo>
                    <a:lnTo>
                      <a:pt x="284" y="67"/>
                    </a:lnTo>
                    <a:lnTo>
                      <a:pt x="242" y="26"/>
                    </a:lnTo>
                    <a:lnTo>
                      <a:pt x="186" y="3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25" name="Freeform 22">
                <a:extLst>
                  <a:ext uri="{FF2B5EF4-FFF2-40B4-BE49-F238E27FC236}">
                    <a16:creationId xmlns:a16="http://schemas.microsoft.com/office/drawing/2014/main" id="{DEA797F0-935B-10ED-B66F-734425B1671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747" y="423"/>
                <a:ext cx="575" cy="575"/>
              </a:xfrm>
              <a:custGeom>
                <a:avLst/>
                <a:gdLst>
                  <a:gd name="T0" fmla="*/ 819 w 1725"/>
                  <a:gd name="T1" fmla="*/ 2 h 1725"/>
                  <a:gd name="T2" fmla="*/ 647 w 1725"/>
                  <a:gd name="T3" fmla="*/ 28 h 1725"/>
                  <a:gd name="T4" fmla="*/ 489 w 1725"/>
                  <a:gd name="T5" fmla="*/ 85 h 1725"/>
                  <a:gd name="T6" fmla="*/ 346 w 1725"/>
                  <a:gd name="T7" fmla="*/ 172 h 1725"/>
                  <a:gd name="T8" fmla="*/ 223 w 1725"/>
                  <a:gd name="T9" fmla="*/ 283 h 1725"/>
                  <a:gd name="T10" fmla="*/ 124 w 1725"/>
                  <a:gd name="T11" fmla="*/ 415 h 1725"/>
                  <a:gd name="T12" fmla="*/ 52 w 1725"/>
                  <a:gd name="T13" fmla="*/ 567 h 1725"/>
                  <a:gd name="T14" fmla="*/ 10 w 1725"/>
                  <a:gd name="T15" fmla="*/ 731 h 1725"/>
                  <a:gd name="T16" fmla="*/ 0 w 1725"/>
                  <a:gd name="T17" fmla="*/ 863 h 1725"/>
                  <a:gd name="T18" fmla="*/ 10 w 1725"/>
                  <a:gd name="T19" fmla="*/ 994 h 1725"/>
                  <a:gd name="T20" fmla="*/ 52 w 1725"/>
                  <a:gd name="T21" fmla="*/ 1159 h 1725"/>
                  <a:gd name="T22" fmla="*/ 124 w 1725"/>
                  <a:gd name="T23" fmla="*/ 1310 h 1725"/>
                  <a:gd name="T24" fmla="*/ 223 w 1725"/>
                  <a:gd name="T25" fmla="*/ 1443 h 1725"/>
                  <a:gd name="T26" fmla="*/ 346 w 1725"/>
                  <a:gd name="T27" fmla="*/ 1553 h 1725"/>
                  <a:gd name="T28" fmla="*/ 489 w 1725"/>
                  <a:gd name="T29" fmla="*/ 1640 h 1725"/>
                  <a:gd name="T30" fmla="*/ 647 w 1725"/>
                  <a:gd name="T31" fmla="*/ 1698 h 1725"/>
                  <a:gd name="T32" fmla="*/ 819 w 1725"/>
                  <a:gd name="T33" fmla="*/ 1724 h 1725"/>
                  <a:gd name="T34" fmla="*/ 907 w 1725"/>
                  <a:gd name="T35" fmla="*/ 1724 h 1725"/>
                  <a:gd name="T36" fmla="*/ 1078 w 1725"/>
                  <a:gd name="T37" fmla="*/ 1698 h 1725"/>
                  <a:gd name="T38" fmla="*/ 1237 w 1725"/>
                  <a:gd name="T39" fmla="*/ 1640 h 1725"/>
                  <a:gd name="T40" fmla="*/ 1379 w 1725"/>
                  <a:gd name="T41" fmla="*/ 1553 h 1725"/>
                  <a:gd name="T42" fmla="*/ 1500 w 1725"/>
                  <a:gd name="T43" fmla="*/ 1443 h 1725"/>
                  <a:gd name="T44" fmla="*/ 1600 w 1725"/>
                  <a:gd name="T45" fmla="*/ 1310 h 1725"/>
                  <a:gd name="T46" fmla="*/ 1673 w 1725"/>
                  <a:gd name="T47" fmla="*/ 1159 h 1725"/>
                  <a:gd name="T48" fmla="*/ 1715 w 1725"/>
                  <a:gd name="T49" fmla="*/ 994 h 1725"/>
                  <a:gd name="T50" fmla="*/ 1725 w 1725"/>
                  <a:gd name="T51" fmla="*/ 863 h 1725"/>
                  <a:gd name="T52" fmla="*/ 1715 w 1725"/>
                  <a:gd name="T53" fmla="*/ 731 h 1725"/>
                  <a:gd name="T54" fmla="*/ 1673 w 1725"/>
                  <a:gd name="T55" fmla="*/ 567 h 1725"/>
                  <a:gd name="T56" fmla="*/ 1600 w 1725"/>
                  <a:gd name="T57" fmla="*/ 415 h 1725"/>
                  <a:gd name="T58" fmla="*/ 1500 w 1725"/>
                  <a:gd name="T59" fmla="*/ 283 h 1725"/>
                  <a:gd name="T60" fmla="*/ 1379 w 1725"/>
                  <a:gd name="T61" fmla="*/ 172 h 1725"/>
                  <a:gd name="T62" fmla="*/ 1237 w 1725"/>
                  <a:gd name="T63" fmla="*/ 85 h 1725"/>
                  <a:gd name="T64" fmla="*/ 1078 w 1725"/>
                  <a:gd name="T65" fmla="*/ 28 h 1725"/>
                  <a:gd name="T66" fmla="*/ 907 w 1725"/>
                  <a:gd name="T67" fmla="*/ 2 h 1725"/>
                  <a:gd name="T68" fmla="*/ 1381 w 1725"/>
                  <a:gd name="T69" fmla="*/ 1123 h 1725"/>
                  <a:gd name="T70" fmla="*/ 1369 w 1725"/>
                  <a:gd name="T71" fmla="*/ 1201 h 1725"/>
                  <a:gd name="T72" fmla="*/ 1322 w 1725"/>
                  <a:gd name="T73" fmla="*/ 1288 h 1725"/>
                  <a:gd name="T74" fmla="*/ 1244 w 1725"/>
                  <a:gd name="T75" fmla="*/ 1352 h 1725"/>
                  <a:gd name="T76" fmla="*/ 1146 w 1725"/>
                  <a:gd name="T77" fmla="*/ 1383 h 1725"/>
                  <a:gd name="T78" fmla="*/ 605 w 1725"/>
                  <a:gd name="T79" fmla="*/ 1383 h 1725"/>
                  <a:gd name="T80" fmla="*/ 527 w 1725"/>
                  <a:gd name="T81" fmla="*/ 1372 h 1725"/>
                  <a:gd name="T82" fmla="*/ 438 w 1725"/>
                  <a:gd name="T83" fmla="*/ 1324 h 1725"/>
                  <a:gd name="T84" fmla="*/ 375 w 1725"/>
                  <a:gd name="T85" fmla="*/ 1247 h 1725"/>
                  <a:gd name="T86" fmla="*/ 344 w 1725"/>
                  <a:gd name="T87" fmla="*/ 1149 h 1725"/>
                  <a:gd name="T88" fmla="*/ 343 w 1725"/>
                  <a:gd name="T89" fmla="*/ 608 h 1725"/>
                  <a:gd name="T90" fmla="*/ 355 w 1725"/>
                  <a:gd name="T91" fmla="*/ 531 h 1725"/>
                  <a:gd name="T92" fmla="*/ 404 w 1725"/>
                  <a:gd name="T93" fmla="*/ 441 h 1725"/>
                  <a:gd name="T94" fmla="*/ 480 w 1725"/>
                  <a:gd name="T95" fmla="*/ 378 h 1725"/>
                  <a:gd name="T96" fmla="*/ 578 w 1725"/>
                  <a:gd name="T97" fmla="*/ 348 h 1725"/>
                  <a:gd name="T98" fmla="*/ 1120 w 1725"/>
                  <a:gd name="T99" fmla="*/ 346 h 1725"/>
                  <a:gd name="T100" fmla="*/ 1198 w 1725"/>
                  <a:gd name="T101" fmla="*/ 358 h 1725"/>
                  <a:gd name="T102" fmla="*/ 1286 w 1725"/>
                  <a:gd name="T103" fmla="*/ 407 h 1725"/>
                  <a:gd name="T104" fmla="*/ 1350 w 1725"/>
                  <a:gd name="T105" fmla="*/ 483 h 1725"/>
                  <a:gd name="T106" fmla="*/ 1381 w 1725"/>
                  <a:gd name="T107" fmla="*/ 581 h 1725"/>
                  <a:gd name="T108" fmla="*/ 1381 w 1725"/>
                  <a:gd name="T109" fmla="*/ 1123 h 17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5" h="1725">
                    <a:moveTo>
                      <a:pt x="862" y="0"/>
                    </a:moveTo>
                    <a:lnTo>
                      <a:pt x="819" y="2"/>
                    </a:lnTo>
                    <a:lnTo>
                      <a:pt x="731" y="10"/>
                    </a:lnTo>
                    <a:lnTo>
                      <a:pt x="647" y="28"/>
                    </a:lnTo>
                    <a:lnTo>
                      <a:pt x="566" y="52"/>
                    </a:lnTo>
                    <a:lnTo>
                      <a:pt x="489" y="85"/>
                    </a:lnTo>
                    <a:lnTo>
                      <a:pt x="415" y="126"/>
                    </a:lnTo>
                    <a:lnTo>
                      <a:pt x="346" y="172"/>
                    </a:lnTo>
                    <a:lnTo>
                      <a:pt x="282" y="225"/>
                    </a:lnTo>
                    <a:lnTo>
                      <a:pt x="223" y="283"/>
                    </a:lnTo>
                    <a:lnTo>
                      <a:pt x="172" y="346"/>
                    </a:lnTo>
                    <a:lnTo>
                      <a:pt x="124" y="415"/>
                    </a:lnTo>
                    <a:lnTo>
                      <a:pt x="85" y="489"/>
                    </a:lnTo>
                    <a:lnTo>
                      <a:pt x="52" y="567"/>
                    </a:lnTo>
                    <a:lnTo>
                      <a:pt x="27" y="647"/>
                    </a:lnTo>
                    <a:lnTo>
                      <a:pt x="10" y="731"/>
                    </a:lnTo>
                    <a:lnTo>
                      <a:pt x="1" y="819"/>
                    </a:lnTo>
                    <a:lnTo>
                      <a:pt x="0" y="863"/>
                    </a:lnTo>
                    <a:lnTo>
                      <a:pt x="1" y="907"/>
                    </a:lnTo>
                    <a:lnTo>
                      <a:pt x="10" y="994"/>
                    </a:lnTo>
                    <a:lnTo>
                      <a:pt x="27" y="1078"/>
                    </a:lnTo>
                    <a:lnTo>
                      <a:pt x="52" y="1159"/>
                    </a:lnTo>
                    <a:lnTo>
                      <a:pt x="85" y="1237"/>
                    </a:lnTo>
                    <a:lnTo>
                      <a:pt x="124" y="1310"/>
                    </a:lnTo>
                    <a:lnTo>
                      <a:pt x="172" y="1379"/>
                    </a:lnTo>
                    <a:lnTo>
                      <a:pt x="223" y="1443"/>
                    </a:lnTo>
                    <a:lnTo>
                      <a:pt x="282" y="1502"/>
                    </a:lnTo>
                    <a:lnTo>
                      <a:pt x="346" y="1553"/>
                    </a:lnTo>
                    <a:lnTo>
                      <a:pt x="415" y="1601"/>
                    </a:lnTo>
                    <a:lnTo>
                      <a:pt x="489" y="1640"/>
                    </a:lnTo>
                    <a:lnTo>
                      <a:pt x="566" y="1673"/>
                    </a:lnTo>
                    <a:lnTo>
                      <a:pt x="647" y="1698"/>
                    </a:lnTo>
                    <a:lnTo>
                      <a:pt x="731" y="1715"/>
                    </a:lnTo>
                    <a:lnTo>
                      <a:pt x="819" y="1724"/>
                    </a:lnTo>
                    <a:lnTo>
                      <a:pt x="862" y="1725"/>
                    </a:lnTo>
                    <a:lnTo>
                      <a:pt x="907" y="1724"/>
                    </a:lnTo>
                    <a:lnTo>
                      <a:pt x="994" y="1715"/>
                    </a:lnTo>
                    <a:lnTo>
                      <a:pt x="1078" y="1698"/>
                    </a:lnTo>
                    <a:lnTo>
                      <a:pt x="1159" y="1673"/>
                    </a:lnTo>
                    <a:lnTo>
                      <a:pt x="1237" y="1640"/>
                    </a:lnTo>
                    <a:lnTo>
                      <a:pt x="1310" y="1601"/>
                    </a:lnTo>
                    <a:lnTo>
                      <a:pt x="1379" y="1553"/>
                    </a:lnTo>
                    <a:lnTo>
                      <a:pt x="1443" y="1502"/>
                    </a:lnTo>
                    <a:lnTo>
                      <a:pt x="1500" y="1443"/>
                    </a:lnTo>
                    <a:lnTo>
                      <a:pt x="1554" y="1379"/>
                    </a:lnTo>
                    <a:lnTo>
                      <a:pt x="1600" y="1310"/>
                    </a:lnTo>
                    <a:lnTo>
                      <a:pt x="1640" y="1237"/>
                    </a:lnTo>
                    <a:lnTo>
                      <a:pt x="1673" y="1159"/>
                    </a:lnTo>
                    <a:lnTo>
                      <a:pt x="1698" y="1078"/>
                    </a:lnTo>
                    <a:lnTo>
                      <a:pt x="1715" y="994"/>
                    </a:lnTo>
                    <a:lnTo>
                      <a:pt x="1724" y="907"/>
                    </a:lnTo>
                    <a:lnTo>
                      <a:pt x="1725" y="863"/>
                    </a:lnTo>
                    <a:lnTo>
                      <a:pt x="1724" y="819"/>
                    </a:lnTo>
                    <a:lnTo>
                      <a:pt x="1715" y="731"/>
                    </a:lnTo>
                    <a:lnTo>
                      <a:pt x="1698" y="647"/>
                    </a:lnTo>
                    <a:lnTo>
                      <a:pt x="1673" y="567"/>
                    </a:lnTo>
                    <a:lnTo>
                      <a:pt x="1640" y="489"/>
                    </a:lnTo>
                    <a:lnTo>
                      <a:pt x="1600" y="415"/>
                    </a:lnTo>
                    <a:lnTo>
                      <a:pt x="1554" y="346"/>
                    </a:lnTo>
                    <a:lnTo>
                      <a:pt x="1500" y="283"/>
                    </a:lnTo>
                    <a:lnTo>
                      <a:pt x="1443" y="225"/>
                    </a:lnTo>
                    <a:lnTo>
                      <a:pt x="1379" y="172"/>
                    </a:lnTo>
                    <a:lnTo>
                      <a:pt x="1310" y="126"/>
                    </a:lnTo>
                    <a:lnTo>
                      <a:pt x="1237" y="85"/>
                    </a:lnTo>
                    <a:lnTo>
                      <a:pt x="1159" y="52"/>
                    </a:lnTo>
                    <a:lnTo>
                      <a:pt x="1078" y="28"/>
                    </a:lnTo>
                    <a:lnTo>
                      <a:pt x="994" y="10"/>
                    </a:lnTo>
                    <a:lnTo>
                      <a:pt x="907" y="2"/>
                    </a:lnTo>
                    <a:lnTo>
                      <a:pt x="862" y="0"/>
                    </a:lnTo>
                    <a:close/>
                    <a:moveTo>
                      <a:pt x="1381" y="1123"/>
                    </a:moveTo>
                    <a:lnTo>
                      <a:pt x="1381" y="1149"/>
                    </a:lnTo>
                    <a:lnTo>
                      <a:pt x="1369" y="1201"/>
                    </a:lnTo>
                    <a:lnTo>
                      <a:pt x="1350" y="1247"/>
                    </a:lnTo>
                    <a:lnTo>
                      <a:pt x="1322" y="1288"/>
                    </a:lnTo>
                    <a:lnTo>
                      <a:pt x="1286" y="1324"/>
                    </a:lnTo>
                    <a:lnTo>
                      <a:pt x="1244" y="1352"/>
                    </a:lnTo>
                    <a:lnTo>
                      <a:pt x="1198" y="1372"/>
                    </a:lnTo>
                    <a:lnTo>
                      <a:pt x="1146" y="1383"/>
                    </a:lnTo>
                    <a:lnTo>
                      <a:pt x="1120" y="1383"/>
                    </a:lnTo>
                    <a:lnTo>
                      <a:pt x="605" y="1383"/>
                    </a:lnTo>
                    <a:lnTo>
                      <a:pt x="578" y="1383"/>
                    </a:lnTo>
                    <a:lnTo>
                      <a:pt x="527" y="1372"/>
                    </a:lnTo>
                    <a:lnTo>
                      <a:pt x="480" y="1352"/>
                    </a:lnTo>
                    <a:lnTo>
                      <a:pt x="438" y="1324"/>
                    </a:lnTo>
                    <a:lnTo>
                      <a:pt x="404" y="1288"/>
                    </a:lnTo>
                    <a:lnTo>
                      <a:pt x="375" y="1247"/>
                    </a:lnTo>
                    <a:lnTo>
                      <a:pt x="355" y="1201"/>
                    </a:lnTo>
                    <a:lnTo>
                      <a:pt x="344" y="1149"/>
                    </a:lnTo>
                    <a:lnTo>
                      <a:pt x="343" y="1123"/>
                    </a:lnTo>
                    <a:lnTo>
                      <a:pt x="343" y="608"/>
                    </a:lnTo>
                    <a:lnTo>
                      <a:pt x="344" y="581"/>
                    </a:lnTo>
                    <a:lnTo>
                      <a:pt x="355" y="531"/>
                    </a:lnTo>
                    <a:lnTo>
                      <a:pt x="375" y="483"/>
                    </a:lnTo>
                    <a:lnTo>
                      <a:pt x="404" y="441"/>
                    </a:lnTo>
                    <a:lnTo>
                      <a:pt x="438" y="407"/>
                    </a:lnTo>
                    <a:lnTo>
                      <a:pt x="480" y="378"/>
                    </a:lnTo>
                    <a:lnTo>
                      <a:pt x="527" y="358"/>
                    </a:lnTo>
                    <a:lnTo>
                      <a:pt x="578" y="348"/>
                    </a:lnTo>
                    <a:lnTo>
                      <a:pt x="605" y="346"/>
                    </a:lnTo>
                    <a:lnTo>
                      <a:pt x="1120" y="346"/>
                    </a:lnTo>
                    <a:lnTo>
                      <a:pt x="1146" y="348"/>
                    </a:lnTo>
                    <a:lnTo>
                      <a:pt x="1198" y="358"/>
                    </a:lnTo>
                    <a:lnTo>
                      <a:pt x="1244" y="378"/>
                    </a:lnTo>
                    <a:lnTo>
                      <a:pt x="1286" y="407"/>
                    </a:lnTo>
                    <a:lnTo>
                      <a:pt x="1322" y="441"/>
                    </a:lnTo>
                    <a:lnTo>
                      <a:pt x="1350" y="483"/>
                    </a:lnTo>
                    <a:lnTo>
                      <a:pt x="1369" y="531"/>
                    </a:lnTo>
                    <a:lnTo>
                      <a:pt x="1381" y="581"/>
                    </a:lnTo>
                    <a:lnTo>
                      <a:pt x="1381" y="608"/>
                    </a:lnTo>
                    <a:lnTo>
                      <a:pt x="1381" y="11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  <p:sp>
          <p:nvSpPr>
            <p:cNvPr id="19" name="Freeform 30">
              <a:extLst>
                <a:ext uri="{FF2B5EF4-FFF2-40B4-BE49-F238E27FC236}">
                  <a16:creationId xmlns:a16="http://schemas.microsoft.com/office/drawing/2014/main" id="{A3CCD214-F90E-DC1F-A10C-8E57E6CE6F37}"/>
                </a:ext>
              </a:extLst>
            </p:cNvPr>
            <p:cNvSpPr>
              <a:spLocks noEditPoints="1"/>
            </p:cNvSpPr>
            <p:nvPr/>
          </p:nvSpPr>
          <p:spPr bwMode="auto">
            <a:xfrm rot="5400000">
              <a:off x="11360858" y="343758"/>
              <a:ext cx="140525" cy="266701"/>
            </a:xfrm>
            <a:custGeom>
              <a:avLst/>
              <a:gdLst>
                <a:gd name="T0" fmla="*/ 586 w 851"/>
                <a:gd name="T1" fmla="*/ 92 h 1617"/>
                <a:gd name="T2" fmla="*/ 258 w 851"/>
                <a:gd name="T3" fmla="*/ 0 h 1617"/>
                <a:gd name="T4" fmla="*/ 140 w 851"/>
                <a:gd name="T5" fmla="*/ 92 h 1617"/>
                <a:gd name="T6" fmla="*/ 61 w 851"/>
                <a:gd name="T7" fmla="*/ 117 h 1617"/>
                <a:gd name="T8" fmla="*/ 1 w 851"/>
                <a:gd name="T9" fmla="*/ 205 h 1617"/>
                <a:gd name="T10" fmla="*/ 0 w 851"/>
                <a:gd name="T11" fmla="*/ 1477 h 1617"/>
                <a:gd name="T12" fmla="*/ 23 w 851"/>
                <a:gd name="T13" fmla="*/ 1556 h 1617"/>
                <a:gd name="T14" fmla="*/ 111 w 851"/>
                <a:gd name="T15" fmla="*/ 1615 h 1617"/>
                <a:gd name="T16" fmla="*/ 711 w 851"/>
                <a:gd name="T17" fmla="*/ 1617 h 1617"/>
                <a:gd name="T18" fmla="*/ 790 w 851"/>
                <a:gd name="T19" fmla="*/ 1594 h 1617"/>
                <a:gd name="T20" fmla="*/ 850 w 851"/>
                <a:gd name="T21" fmla="*/ 1506 h 1617"/>
                <a:gd name="T22" fmla="*/ 851 w 851"/>
                <a:gd name="T23" fmla="*/ 233 h 1617"/>
                <a:gd name="T24" fmla="*/ 828 w 851"/>
                <a:gd name="T25" fmla="*/ 154 h 1617"/>
                <a:gd name="T26" fmla="*/ 740 w 851"/>
                <a:gd name="T27" fmla="*/ 95 h 1617"/>
                <a:gd name="T28" fmla="*/ 757 w 851"/>
                <a:gd name="T29" fmla="*/ 1477 h 1617"/>
                <a:gd name="T30" fmla="*/ 750 w 851"/>
                <a:gd name="T31" fmla="*/ 1503 h 1617"/>
                <a:gd name="T32" fmla="*/ 721 w 851"/>
                <a:gd name="T33" fmla="*/ 1523 h 1617"/>
                <a:gd name="T34" fmla="*/ 140 w 851"/>
                <a:gd name="T35" fmla="*/ 1525 h 1617"/>
                <a:gd name="T36" fmla="*/ 114 w 851"/>
                <a:gd name="T37" fmla="*/ 1516 h 1617"/>
                <a:gd name="T38" fmla="*/ 94 w 851"/>
                <a:gd name="T39" fmla="*/ 1487 h 1617"/>
                <a:gd name="T40" fmla="*/ 94 w 851"/>
                <a:gd name="T41" fmla="*/ 233 h 1617"/>
                <a:gd name="T42" fmla="*/ 101 w 851"/>
                <a:gd name="T43" fmla="*/ 206 h 1617"/>
                <a:gd name="T44" fmla="*/ 131 w 851"/>
                <a:gd name="T45" fmla="*/ 187 h 1617"/>
                <a:gd name="T46" fmla="*/ 711 w 851"/>
                <a:gd name="T47" fmla="*/ 186 h 1617"/>
                <a:gd name="T48" fmla="*/ 737 w 851"/>
                <a:gd name="T49" fmla="*/ 194 h 1617"/>
                <a:gd name="T50" fmla="*/ 757 w 851"/>
                <a:gd name="T51" fmla="*/ 223 h 1617"/>
                <a:gd name="T52" fmla="*/ 757 w 851"/>
                <a:gd name="T53" fmla="*/ 1477 h 1617"/>
                <a:gd name="T54" fmla="*/ 144 w 851"/>
                <a:gd name="T55" fmla="*/ 1468 h 1617"/>
                <a:gd name="T56" fmla="*/ 707 w 851"/>
                <a:gd name="T57" fmla="*/ 1264 h 1617"/>
                <a:gd name="T58" fmla="*/ 707 w 851"/>
                <a:gd name="T59" fmla="*/ 1213 h 1617"/>
                <a:gd name="T60" fmla="*/ 144 w 851"/>
                <a:gd name="T61" fmla="*/ 1009 h 1617"/>
                <a:gd name="T62" fmla="*/ 707 w 851"/>
                <a:gd name="T63" fmla="*/ 1213 h 1617"/>
                <a:gd name="T64" fmla="*/ 144 w 851"/>
                <a:gd name="T65" fmla="*/ 958 h 1617"/>
                <a:gd name="T66" fmla="*/ 707 w 851"/>
                <a:gd name="T67" fmla="*/ 754 h 1617"/>
                <a:gd name="T68" fmla="*/ 707 w 851"/>
                <a:gd name="T69" fmla="*/ 703 h 1617"/>
                <a:gd name="T70" fmla="*/ 144 w 851"/>
                <a:gd name="T71" fmla="*/ 499 h 1617"/>
                <a:gd name="T72" fmla="*/ 707 w 851"/>
                <a:gd name="T73" fmla="*/ 703 h 1617"/>
                <a:gd name="T74" fmla="*/ 144 w 851"/>
                <a:gd name="T75" fmla="*/ 448 h 1617"/>
                <a:gd name="T76" fmla="*/ 707 w 851"/>
                <a:gd name="T77" fmla="*/ 243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1" h="1617">
                  <a:moveTo>
                    <a:pt x="711" y="92"/>
                  </a:moveTo>
                  <a:lnTo>
                    <a:pt x="586" y="92"/>
                  </a:lnTo>
                  <a:lnTo>
                    <a:pt x="586" y="0"/>
                  </a:lnTo>
                  <a:lnTo>
                    <a:pt x="258" y="0"/>
                  </a:lnTo>
                  <a:lnTo>
                    <a:pt x="258" y="92"/>
                  </a:lnTo>
                  <a:lnTo>
                    <a:pt x="140" y="92"/>
                  </a:lnTo>
                  <a:lnTo>
                    <a:pt x="111" y="95"/>
                  </a:lnTo>
                  <a:lnTo>
                    <a:pt x="61" y="117"/>
                  </a:lnTo>
                  <a:lnTo>
                    <a:pt x="23" y="154"/>
                  </a:lnTo>
                  <a:lnTo>
                    <a:pt x="1" y="205"/>
                  </a:lnTo>
                  <a:lnTo>
                    <a:pt x="0" y="233"/>
                  </a:lnTo>
                  <a:lnTo>
                    <a:pt x="0" y="1477"/>
                  </a:lnTo>
                  <a:lnTo>
                    <a:pt x="1" y="1506"/>
                  </a:lnTo>
                  <a:lnTo>
                    <a:pt x="23" y="1556"/>
                  </a:lnTo>
                  <a:lnTo>
                    <a:pt x="61" y="1594"/>
                  </a:lnTo>
                  <a:lnTo>
                    <a:pt x="111" y="1615"/>
                  </a:lnTo>
                  <a:lnTo>
                    <a:pt x="140" y="1617"/>
                  </a:lnTo>
                  <a:lnTo>
                    <a:pt x="711" y="1617"/>
                  </a:lnTo>
                  <a:lnTo>
                    <a:pt x="740" y="1615"/>
                  </a:lnTo>
                  <a:lnTo>
                    <a:pt x="790" y="1594"/>
                  </a:lnTo>
                  <a:lnTo>
                    <a:pt x="828" y="1556"/>
                  </a:lnTo>
                  <a:lnTo>
                    <a:pt x="850" y="1506"/>
                  </a:lnTo>
                  <a:lnTo>
                    <a:pt x="851" y="1477"/>
                  </a:lnTo>
                  <a:lnTo>
                    <a:pt x="851" y="233"/>
                  </a:lnTo>
                  <a:lnTo>
                    <a:pt x="850" y="205"/>
                  </a:lnTo>
                  <a:lnTo>
                    <a:pt x="828" y="154"/>
                  </a:lnTo>
                  <a:lnTo>
                    <a:pt x="790" y="117"/>
                  </a:lnTo>
                  <a:lnTo>
                    <a:pt x="740" y="95"/>
                  </a:lnTo>
                  <a:lnTo>
                    <a:pt x="711" y="92"/>
                  </a:lnTo>
                  <a:close/>
                  <a:moveTo>
                    <a:pt x="757" y="1477"/>
                  </a:moveTo>
                  <a:lnTo>
                    <a:pt x="757" y="1487"/>
                  </a:lnTo>
                  <a:lnTo>
                    <a:pt x="750" y="1503"/>
                  </a:lnTo>
                  <a:lnTo>
                    <a:pt x="737" y="1516"/>
                  </a:lnTo>
                  <a:lnTo>
                    <a:pt x="721" y="1523"/>
                  </a:lnTo>
                  <a:lnTo>
                    <a:pt x="711" y="1525"/>
                  </a:lnTo>
                  <a:lnTo>
                    <a:pt x="140" y="1525"/>
                  </a:lnTo>
                  <a:lnTo>
                    <a:pt x="131" y="1523"/>
                  </a:lnTo>
                  <a:lnTo>
                    <a:pt x="114" y="1516"/>
                  </a:lnTo>
                  <a:lnTo>
                    <a:pt x="101" y="1503"/>
                  </a:lnTo>
                  <a:lnTo>
                    <a:pt x="94" y="1487"/>
                  </a:lnTo>
                  <a:lnTo>
                    <a:pt x="94" y="1477"/>
                  </a:lnTo>
                  <a:lnTo>
                    <a:pt x="94" y="233"/>
                  </a:lnTo>
                  <a:lnTo>
                    <a:pt x="94" y="223"/>
                  </a:lnTo>
                  <a:lnTo>
                    <a:pt x="101" y="206"/>
                  </a:lnTo>
                  <a:lnTo>
                    <a:pt x="114" y="194"/>
                  </a:lnTo>
                  <a:lnTo>
                    <a:pt x="131" y="187"/>
                  </a:lnTo>
                  <a:lnTo>
                    <a:pt x="140" y="186"/>
                  </a:lnTo>
                  <a:lnTo>
                    <a:pt x="711" y="186"/>
                  </a:lnTo>
                  <a:lnTo>
                    <a:pt x="721" y="187"/>
                  </a:lnTo>
                  <a:lnTo>
                    <a:pt x="737" y="194"/>
                  </a:lnTo>
                  <a:lnTo>
                    <a:pt x="750" y="206"/>
                  </a:lnTo>
                  <a:lnTo>
                    <a:pt x="757" y="223"/>
                  </a:lnTo>
                  <a:lnTo>
                    <a:pt x="757" y="233"/>
                  </a:lnTo>
                  <a:lnTo>
                    <a:pt x="757" y="1477"/>
                  </a:lnTo>
                  <a:close/>
                  <a:moveTo>
                    <a:pt x="707" y="1468"/>
                  </a:moveTo>
                  <a:lnTo>
                    <a:pt x="144" y="1468"/>
                  </a:lnTo>
                  <a:lnTo>
                    <a:pt x="144" y="1264"/>
                  </a:lnTo>
                  <a:lnTo>
                    <a:pt x="707" y="1264"/>
                  </a:lnTo>
                  <a:lnTo>
                    <a:pt x="707" y="1468"/>
                  </a:lnTo>
                  <a:close/>
                  <a:moveTo>
                    <a:pt x="707" y="1213"/>
                  </a:moveTo>
                  <a:lnTo>
                    <a:pt x="144" y="1213"/>
                  </a:lnTo>
                  <a:lnTo>
                    <a:pt x="144" y="1009"/>
                  </a:lnTo>
                  <a:lnTo>
                    <a:pt x="707" y="1009"/>
                  </a:lnTo>
                  <a:lnTo>
                    <a:pt x="707" y="1213"/>
                  </a:lnTo>
                  <a:close/>
                  <a:moveTo>
                    <a:pt x="707" y="958"/>
                  </a:moveTo>
                  <a:lnTo>
                    <a:pt x="144" y="958"/>
                  </a:lnTo>
                  <a:lnTo>
                    <a:pt x="144" y="754"/>
                  </a:lnTo>
                  <a:lnTo>
                    <a:pt x="707" y="754"/>
                  </a:lnTo>
                  <a:lnTo>
                    <a:pt x="707" y="958"/>
                  </a:lnTo>
                  <a:close/>
                  <a:moveTo>
                    <a:pt x="707" y="703"/>
                  </a:moveTo>
                  <a:lnTo>
                    <a:pt x="144" y="703"/>
                  </a:lnTo>
                  <a:lnTo>
                    <a:pt x="144" y="499"/>
                  </a:lnTo>
                  <a:lnTo>
                    <a:pt x="707" y="499"/>
                  </a:lnTo>
                  <a:lnTo>
                    <a:pt x="707" y="703"/>
                  </a:lnTo>
                  <a:close/>
                  <a:moveTo>
                    <a:pt x="707" y="448"/>
                  </a:moveTo>
                  <a:lnTo>
                    <a:pt x="144" y="448"/>
                  </a:lnTo>
                  <a:lnTo>
                    <a:pt x="144" y="243"/>
                  </a:lnTo>
                  <a:lnTo>
                    <a:pt x="707" y="243"/>
                  </a:lnTo>
                  <a:lnTo>
                    <a:pt x="707" y="448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sz="120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10A53E82-5462-9879-7420-5D1346A6B0F5}"/>
                </a:ext>
              </a:extLst>
            </p:cNvPr>
            <p:cNvSpPr/>
            <p:nvPr/>
          </p:nvSpPr>
          <p:spPr>
            <a:xfrm>
              <a:off x="10885020" y="369386"/>
              <a:ext cx="454304" cy="22397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500" kern="0" dirty="0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100%</a:t>
              </a:r>
              <a:endParaRPr lang="ko-KR" altLang="en-US" sz="1200" dirty="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21" name="Freeform 26">
              <a:extLst>
                <a:ext uri="{FF2B5EF4-FFF2-40B4-BE49-F238E27FC236}">
                  <a16:creationId xmlns:a16="http://schemas.microsoft.com/office/drawing/2014/main" id="{ED7B5B5A-77A3-7188-402D-FAF98102318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212196" y="406846"/>
              <a:ext cx="179805" cy="140525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sz="120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0B5F2C72-9CB4-B629-6921-C9DB9FD39F19}"/>
                </a:ext>
              </a:extLst>
            </p:cNvPr>
            <p:cNvSpPr/>
            <p:nvPr/>
          </p:nvSpPr>
          <p:spPr>
            <a:xfrm>
              <a:off x="9512757" y="369386"/>
              <a:ext cx="693969" cy="22397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500" kern="0" dirty="0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PPTBIZCAM</a:t>
              </a:r>
              <a:endParaRPr lang="ko-KR" altLang="en-US" sz="1200" dirty="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777884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7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5246159"/>
            <a:ext cx="12190476" cy="1610984"/>
            <a:chOff x="0" y="7869239"/>
            <a:chExt cx="18285714" cy="241647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7869239"/>
              <a:ext cx="18285714" cy="2416476"/>
            </a:xfrm>
            <a:prstGeom prst="rect">
              <a:avLst/>
            </a:prstGeom>
            <a:solidFill>
              <a:schemeClr val="bg1"/>
            </a:solidFill>
          </p:spPr>
        </p:pic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3F9C019-AC1F-4303-B436-8F502855B2B6}"/>
              </a:ext>
            </a:extLst>
          </p:cNvPr>
          <p:cNvSpPr txBox="1"/>
          <p:nvPr/>
        </p:nvSpPr>
        <p:spPr>
          <a:xfrm>
            <a:off x="1323975" y="419100"/>
            <a:ext cx="5038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BB609"/>
                </a:solidFill>
                <a:latin typeface="+mn-ea"/>
                <a:cs typeface="함초롬돋움" panose="020B0604000101010101" pitchFamily="50" charset="-127"/>
              </a:rPr>
              <a:t>Chapter.6</a:t>
            </a:r>
            <a:endParaRPr lang="ko-KR" altLang="en-US" b="1" dirty="0">
              <a:solidFill>
                <a:srgbClr val="FBB609"/>
              </a:solidFill>
              <a:latin typeface="+mn-ea"/>
              <a:cs typeface="함초롬돋움" panose="020B0604000101010101" pitchFamily="50" charset="-127"/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D2E32AA6-D8EA-4CEF-88B5-7E861F349225}"/>
              </a:ext>
            </a:extLst>
          </p:cNvPr>
          <p:cNvCxnSpPr>
            <a:cxnSpLocks/>
          </p:cNvCxnSpPr>
          <p:nvPr/>
        </p:nvCxnSpPr>
        <p:spPr>
          <a:xfrm>
            <a:off x="914400" y="0"/>
            <a:ext cx="0" cy="1464052"/>
          </a:xfrm>
          <a:prstGeom prst="line">
            <a:avLst/>
          </a:prstGeom>
          <a:ln w="19050">
            <a:solidFill>
              <a:srgbClr val="FFCF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3560F95-1723-4945-9095-1AE394385B4C}"/>
              </a:ext>
            </a:extLst>
          </p:cNvPr>
          <p:cNvSpPr txBox="1"/>
          <p:nvPr/>
        </p:nvSpPr>
        <p:spPr>
          <a:xfrm>
            <a:off x="1323975" y="845582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spc="-300" dirty="0">
                <a:solidFill>
                  <a:srgbClr val="5D5757"/>
                </a:solidFill>
                <a:latin typeface="+mn-ea"/>
              </a:rPr>
              <a:t>DB</a:t>
            </a:r>
            <a:r>
              <a:rPr lang="ko-KR" altLang="en-US" sz="2800" b="1" spc="-300" dirty="0">
                <a:solidFill>
                  <a:srgbClr val="5D5757"/>
                </a:solidFill>
                <a:latin typeface="+mn-ea"/>
              </a:rPr>
              <a:t> 구조</a:t>
            </a:r>
            <a:endParaRPr lang="ko-KR" altLang="en-US" sz="2400" b="1" spc="-300" dirty="0">
              <a:solidFill>
                <a:srgbClr val="413D3D"/>
              </a:solidFill>
              <a:latin typeface="+mn-ea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F4DB8008-E22F-8EBC-98EB-A0704A385F0E}"/>
              </a:ext>
            </a:extLst>
          </p:cNvPr>
          <p:cNvSpPr/>
          <p:nvPr/>
        </p:nvSpPr>
        <p:spPr>
          <a:xfrm>
            <a:off x="1926535" y="1464052"/>
            <a:ext cx="8338930" cy="4974848"/>
          </a:xfrm>
          <a:prstGeom prst="roundRect">
            <a:avLst/>
          </a:prstGeom>
          <a:solidFill>
            <a:srgbClr val="FFEF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DE6895EB-560E-A8DA-9009-DDDF4B91376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029"/>
          <a:stretch/>
        </p:blipFill>
        <p:spPr>
          <a:xfrm>
            <a:off x="3086449" y="1478186"/>
            <a:ext cx="5692393" cy="4873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4191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한쪽 모서리 5">
            <a:extLst>
              <a:ext uri="{FF2B5EF4-FFF2-40B4-BE49-F238E27FC236}">
                <a16:creationId xmlns:a16="http://schemas.microsoft.com/office/drawing/2014/main" id="{B30B7C2B-5717-6774-267A-D70673B638A6}"/>
              </a:ext>
            </a:extLst>
          </p:cNvPr>
          <p:cNvSpPr/>
          <p:nvPr/>
        </p:nvSpPr>
        <p:spPr>
          <a:xfrm>
            <a:off x="246888" y="237744"/>
            <a:ext cx="11945112" cy="6620256"/>
          </a:xfrm>
          <a:prstGeom prst="round1Rect">
            <a:avLst>
              <a:gd name="adj" fmla="val 5470"/>
            </a:avLst>
          </a:prstGeom>
          <a:solidFill>
            <a:schemeClr val="bg1"/>
          </a:solidFill>
          <a:ln>
            <a:noFill/>
          </a:ln>
          <a:effectLst>
            <a:outerShdw blurRad="177800" dist="38100" dir="13500000" algn="br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4000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현재</a:t>
            </a:r>
            <a:r>
              <a:rPr lang="en-US" altLang="ko-KR" sz="4000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</a:t>
            </a:r>
            <a:r>
              <a:rPr lang="ko-KR" altLang="en-US" sz="4000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진행 상황</a:t>
            </a:r>
            <a:endParaRPr lang="en-US" altLang="ko-KR" sz="4000" i="1" kern="0" dirty="0">
              <a:solidFill>
                <a:prstClr val="black">
                  <a:lumMod val="75000"/>
                  <a:lumOff val="25000"/>
                </a:prstClr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1100" kern="0" dirty="0">
                <a:solidFill>
                  <a:prstClr val="white">
                    <a:lumMod val="75000"/>
                  </a:prstClr>
                </a:solidFill>
              </a:rPr>
              <a:t>Chapter 07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EFB37FF5-8D2A-F3C2-228E-8ADFFB5BA9B1}"/>
              </a:ext>
            </a:extLst>
          </p:cNvPr>
          <p:cNvGrpSpPr/>
          <p:nvPr/>
        </p:nvGrpSpPr>
        <p:grpSpPr>
          <a:xfrm>
            <a:off x="469900" y="313944"/>
            <a:ext cx="409956" cy="409956"/>
            <a:chOff x="469900" y="313944"/>
            <a:chExt cx="409956" cy="409956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E302B17C-A39D-9E8E-90DC-94909766DEEE}"/>
                </a:ext>
              </a:extLst>
            </p:cNvPr>
            <p:cNvSpPr/>
            <p:nvPr/>
          </p:nvSpPr>
          <p:spPr>
            <a:xfrm>
              <a:off x="469900" y="313944"/>
              <a:ext cx="409956" cy="409956"/>
            </a:xfrm>
            <a:prstGeom prst="ellips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9" name="Group 16">
              <a:extLst>
                <a:ext uri="{FF2B5EF4-FFF2-40B4-BE49-F238E27FC236}">
                  <a16:creationId xmlns:a16="http://schemas.microsoft.com/office/drawing/2014/main" id="{8184134A-535F-8D4B-38A5-BA45472DB5E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76153" y="405448"/>
              <a:ext cx="197451" cy="226949"/>
              <a:chOff x="1039" y="1681"/>
              <a:chExt cx="1071" cy="1231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10" name="Freeform 17">
                <a:extLst>
                  <a:ext uri="{FF2B5EF4-FFF2-40B4-BE49-F238E27FC236}">
                    <a16:creationId xmlns:a16="http://schemas.microsoft.com/office/drawing/2014/main" id="{07AED290-4F6B-DEBF-CAF0-E2A0D22AAAA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9" y="1681"/>
                <a:ext cx="1071" cy="1099"/>
              </a:xfrm>
              <a:custGeom>
                <a:avLst/>
                <a:gdLst>
                  <a:gd name="T0" fmla="*/ 3169 w 3212"/>
                  <a:gd name="T1" fmla="*/ 566 h 3298"/>
                  <a:gd name="T2" fmla="*/ 3035 w 3212"/>
                  <a:gd name="T3" fmla="*/ 475 h 3298"/>
                  <a:gd name="T4" fmla="*/ 2711 w 3212"/>
                  <a:gd name="T5" fmla="*/ 199 h 3298"/>
                  <a:gd name="T6" fmla="*/ 2384 w 3212"/>
                  <a:gd name="T7" fmla="*/ 19 h 3298"/>
                  <a:gd name="T8" fmla="*/ 2347 w 3212"/>
                  <a:gd name="T9" fmla="*/ 4 h 3298"/>
                  <a:gd name="T10" fmla="*/ 2278 w 3212"/>
                  <a:gd name="T11" fmla="*/ 47 h 3298"/>
                  <a:gd name="T12" fmla="*/ 2171 w 3212"/>
                  <a:gd name="T13" fmla="*/ 190 h 3298"/>
                  <a:gd name="T14" fmla="*/ 1698 w 3212"/>
                  <a:gd name="T15" fmla="*/ 610 h 3298"/>
                  <a:gd name="T16" fmla="*/ 716 w 3212"/>
                  <a:gd name="T17" fmla="*/ 1337 h 3298"/>
                  <a:gd name="T18" fmla="*/ 296 w 3212"/>
                  <a:gd name="T19" fmla="*/ 1713 h 3298"/>
                  <a:gd name="T20" fmla="*/ 59 w 3212"/>
                  <a:gd name="T21" fmla="*/ 2061 h 3298"/>
                  <a:gd name="T22" fmla="*/ 0 w 3212"/>
                  <a:gd name="T23" fmla="*/ 2479 h 3298"/>
                  <a:gd name="T24" fmla="*/ 29 w 3212"/>
                  <a:gd name="T25" fmla="*/ 2758 h 3298"/>
                  <a:gd name="T26" fmla="*/ 183 w 3212"/>
                  <a:gd name="T27" fmla="*/ 2915 h 3298"/>
                  <a:gd name="T28" fmla="*/ 615 w 3212"/>
                  <a:gd name="T29" fmla="*/ 3255 h 3298"/>
                  <a:gd name="T30" fmla="*/ 886 w 3212"/>
                  <a:gd name="T31" fmla="*/ 3291 h 3298"/>
                  <a:gd name="T32" fmla="*/ 1138 w 3212"/>
                  <a:gd name="T33" fmla="*/ 3171 h 3298"/>
                  <a:gd name="T34" fmla="*/ 1808 w 3212"/>
                  <a:gd name="T35" fmla="*/ 2600 h 3298"/>
                  <a:gd name="T36" fmla="*/ 2812 w 3212"/>
                  <a:gd name="T37" fmla="*/ 1724 h 3298"/>
                  <a:gd name="T38" fmla="*/ 3103 w 3212"/>
                  <a:gd name="T39" fmla="*/ 1438 h 3298"/>
                  <a:gd name="T40" fmla="*/ 3146 w 3212"/>
                  <a:gd name="T41" fmla="*/ 1401 h 3298"/>
                  <a:gd name="T42" fmla="*/ 3193 w 3212"/>
                  <a:gd name="T43" fmla="*/ 1183 h 3298"/>
                  <a:gd name="T44" fmla="*/ 3208 w 3212"/>
                  <a:gd name="T45" fmla="*/ 620 h 3298"/>
                  <a:gd name="T46" fmla="*/ 1001 w 3212"/>
                  <a:gd name="T47" fmla="*/ 3114 h 3298"/>
                  <a:gd name="T48" fmla="*/ 881 w 3212"/>
                  <a:gd name="T49" fmla="*/ 3066 h 3298"/>
                  <a:gd name="T50" fmla="*/ 844 w 3212"/>
                  <a:gd name="T51" fmla="*/ 2610 h 3298"/>
                  <a:gd name="T52" fmla="*/ 840 w 3212"/>
                  <a:gd name="T53" fmla="*/ 2398 h 3298"/>
                  <a:gd name="T54" fmla="*/ 401 w 3212"/>
                  <a:gd name="T55" fmla="*/ 2082 h 3298"/>
                  <a:gd name="T56" fmla="*/ 241 w 3212"/>
                  <a:gd name="T57" fmla="*/ 1969 h 3298"/>
                  <a:gd name="T58" fmla="*/ 752 w 3212"/>
                  <a:gd name="T59" fmla="*/ 2141 h 3298"/>
                  <a:gd name="T60" fmla="*/ 1034 w 3212"/>
                  <a:gd name="T61" fmla="*/ 2354 h 3298"/>
                  <a:gd name="T62" fmla="*/ 1418 w 3212"/>
                  <a:gd name="T63" fmla="*/ 2074 h 3298"/>
                  <a:gd name="T64" fmla="*/ 1624 w 3212"/>
                  <a:gd name="T65" fmla="*/ 1847 h 3298"/>
                  <a:gd name="T66" fmla="*/ 1420 w 3212"/>
                  <a:gd name="T67" fmla="*/ 1596 h 3298"/>
                  <a:gd name="T68" fmla="*/ 1082 w 3212"/>
                  <a:gd name="T69" fmla="*/ 1248 h 3298"/>
                  <a:gd name="T70" fmla="*/ 1614 w 3212"/>
                  <a:gd name="T71" fmla="*/ 825 h 3298"/>
                  <a:gd name="T72" fmla="*/ 2194 w 3212"/>
                  <a:gd name="T73" fmla="*/ 338 h 3298"/>
                  <a:gd name="T74" fmla="*/ 2374 w 3212"/>
                  <a:gd name="T75" fmla="*/ 118 h 3298"/>
                  <a:gd name="T76" fmla="*/ 2661 w 3212"/>
                  <a:gd name="T77" fmla="*/ 304 h 3298"/>
                  <a:gd name="T78" fmla="*/ 2993 w 3212"/>
                  <a:gd name="T79" fmla="*/ 603 h 3298"/>
                  <a:gd name="T80" fmla="*/ 2474 w 3212"/>
                  <a:gd name="T81" fmla="*/ 1257 h 3298"/>
                  <a:gd name="T82" fmla="*/ 1732 w 3212"/>
                  <a:gd name="T83" fmla="*/ 1951 h 3298"/>
                  <a:gd name="T84" fmla="*/ 1047 w 3212"/>
                  <a:gd name="T85" fmla="*/ 2462 h 3298"/>
                  <a:gd name="T86" fmla="*/ 1012 w 3212"/>
                  <a:gd name="T87" fmla="*/ 2472 h 3298"/>
                  <a:gd name="T88" fmla="*/ 3078 w 3212"/>
                  <a:gd name="T89" fmla="*/ 1147 h 3298"/>
                  <a:gd name="T90" fmla="*/ 3067 w 3212"/>
                  <a:gd name="T91" fmla="*/ 1301 h 3298"/>
                  <a:gd name="T92" fmla="*/ 3051 w 3212"/>
                  <a:gd name="T93" fmla="*/ 1343 h 3298"/>
                  <a:gd name="T94" fmla="*/ 3018 w 3212"/>
                  <a:gd name="T95" fmla="*/ 1366 h 3298"/>
                  <a:gd name="T96" fmla="*/ 2890 w 3212"/>
                  <a:gd name="T97" fmla="*/ 1493 h 3298"/>
                  <a:gd name="T98" fmla="*/ 1823 w 3212"/>
                  <a:gd name="T99" fmla="*/ 2434 h 3298"/>
                  <a:gd name="T100" fmla="*/ 1765 w 3212"/>
                  <a:gd name="T101" fmla="*/ 2231 h 3298"/>
                  <a:gd name="T102" fmla="*/ 1749 w 3212"/>
                  <a:gd name="T103" fmla="*/ 2105 h 3298"/>
                  <a:gd name="T104" fmla="*/ 2236 w 3212"/>
                  <a:gd name="T105" fmla="*/ 1651 h 3298"/>
                  <a:gd name="T106" fmla="*/ 3095 w 3212"/>
                  <a:gd name="T107" fmla="*/ 770 h 3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12" h="3298">
                    <a:moveTo>
                      <a:pt x="3208" y="620"/>
                    </a:moveTo>
                    <a:lnTo>
                      <a:pt x="3206" y="606"/>
                    </a:lnTo>
                    <a:lnTo>
                      <a:pt x="3192" y="581"/>
                    </a:lnTo>
                    <a:lnTo>
                      <a:pt x="3169" y="566"/>
                    </a:lnTo>
                    <a:lnTo>
                      <a:pt x="3143" y="561"/>
                    </a:lnTo>
                    <a:lnTo>
                      <a:pt x="3130" y="564"/>
                    </a:lnTo>
                    <a:lnTo>
                      <a:pt x="3101" y="533"/>
                    </a:lnTo>
                    <a:lnTo>
                      <a:pt x="3035" y="475"/>
                    </a:lnTo>
                    <a:lnTo>
                      <a:pt x="3003" y="448"/>
                    </a:lnTo>
                    <a:lnTo>
                      <a:pt x="2931" y="383"/>
                    </a:lnTo>
                    <a:lnTo>
                      <a:pt x="2786" y="258"/>
                    </a:lnTo>
                    <a:lnTo>
                      <a:pt x="2711" y="199"/>
                    </a:lnTo>
                    <a:lnTo>
                      <a:pt x="2651" y="148"/>
                    </a:lnTo>
                    <a:lnTo>
                      <a:pt x="2507" y="53"/>
                    </a:lnTo>
                    <a:lnTo>
                      <a:pt x="2432" y="24"/>
                    </a:lnTo>
                    <a:lnTo>
                      <a:pt x="2384" y="19"/>
                    </a:lnTo>
                    <a:lnTo>
                      <a:pt x="2363" y="20"/>
                    </a:lnTo>
                    <a:lnTo>
                      <a:pt x="2361" y="17"/>
                    </a:lnTo>
                    <a:lnTo>
                      <a:pt x="2358" y="14"/>
                    </a:lnTo>
                    <a:lnTo>
                      <a:pt x="2347" y="4"/>
                    </a:lnTo>
                    <a:lnTo>
                      <a:pt x="2320" y="0"/>
                    </a:lnTo>
                    <a:lnTo>
                      <a:pt x="2294" y="10"/>
                    </a:lnTo>
                    <a:lnTo>
                      <a:pt x="2278" y="32"/>
                    </a:lnTo>
                    <a:lnTo>
                      <a:pt x="2278" y="47"/>
                    </a:lnTo>
                    <a:lnTo>
                      <a:pt x="2276" y="62"/>
                    </a:lnTo>
                    <a:lnTo>
                      <a:pt x="2253" y="102"/>
                    </a:lnTo>
                    <a:lnTo>
                      <a:pt x="2199" y="163"/>
                    </a:lnTo>
                    <a:lnTo>
                      <a:pt x="2171" y="190"/>
                    </a:lnTo>
                    <a:lnTo>
                      <a:pt x="2102" y="260"/>
                    </a:lnTo>
                    <a:lnTo>
                      <a:pt x="1952" y="394"/>
                    </a:lnTo>
                    <a:lnTo>
                      <a:pt x="1878" y="459"/>
                    </a:lnTo>
                    <a:lnTo>
                      <a:pt x="1698" y="610"/>
                    </a:lnTo>
                    <a:lnTo>
                      <a:pt x="1326" y="897"/>
                    </a:lnTo>
                    <a:lnTo>
                      <a:pt x="1138" y="1036"/>
                    </a:lnTo>
                    <a:lnTo>
                      <a:pt x="969" y="1157"/>
                    </a:lnTo>
                    <a:lnTo>
                      <a:pt x="716" y="1337"/>
                    </a:lnTo>
                    <a:lnTo>
                      <a:pt x="553" y="1467"/>
                    </a:lnTo>
                    <a:lnTo>
                      <a:pt x="475" y="1536"/>
                    </a:lnTo>
                    <a:lnTo>
                      <a:pt x="415" y="1592"/>
                    </a:lnTo>
                    <a:lnTo>
                      <a:pt x="296" y="1713"/>
                    </a:lnTo>
                    <a:lnTo>
                      <a:pt x="186" y="1845"/>
                    </a:lnTo>
                    <a:lnTo>
                      <a:pt x="117" y="1951"/>
                    </a:lnTo>
                    <a:lnTo>
                      <a:pt x="77" y="2024"/>
                    </a:lnTo>
                    <a:lnTo>
                      <a:pt x="59" y="2061"/>
                    </a:lnTo>
                    <a:lnTo>
                      <a:pt x="44" y="2100"/>
                    </a:lnTo>
                    <a:lnTo>
                      <a:pt x="21" y="2181"/>
                    </a:lnTo>
                    <a:lnTo>
                      <a:pt x="2" y="2306"/>
                    </a:lnTo>
                    <a:lnTo>
                      <a:pt x="0" y="2479"/>
                    </a:lnTo>
                    <a:lnTo>
                      <a:pt x="12" y="2650"/>
                    </a:lnTo>
                    <a:lnTo>
                      <a:pt x="18" y="2732"/>
                    </a:lnTo>
                    <a:lnTo>
                      <a:pt x="19" y="2742"/>
                    </a:lnTo>
                    <a:lnTo>
                      <a:pt x="29" y="2758"/>
                    </a:lnTo>
                    <a:lnTo>
                      <a:pt x="49" y="2771"/>
                    </a:lnTo>
                    <a:lnTo>
                      <a:pt x="67" y="2770"/>
                    </a:lnTo>
                    <a:lnTo>
                      <a:pt x="101" y="2817"/>
                    </a:lnTo>
                    <a:lnTo>
                      <a:pt x="183" y="2915"/>
                    </a:lnTo>
                    <a:lnTo>
                      <a:pt x="278" y="3016"/>
                    </a:lnTo>
                    <a:lnTo>
                      <a:pt x="383" y="3109"/>
                    </a:lnTo>
                    <a:lnTo>
                      <a:pt x="497" y="3193"/>
                    </a:lnTo>
                    <a:lnTo>
                      <a:pt x="615" y="3255"/>
                    </a:lnTo>
                    <a:lnTo>
                      <a:pt x="704" y="3285"/>
                    </a:lnTo>
                    <a:lnTo>
                      <a:pt x="765" y="3297"/>
                    </a:lnTo>
                    <a:lnTo>
                      <a:pt x="825" y="3298"/>
                    </a:lnTo>
                    <a:lnTo>
                      <a:pt x="886" y="3291"/>
                    </a:lnTo>
                    <a:lnTo>
                      <a:pt x="916" y="3282"/>
                    </a:lnTo>
                    <a:lnTo>
                      <a:pt x="955" y="3271"/>
                    </a:lnTo>
                    <a:lnTo>
                      <a:pt x="1030" y="3236"/>
                    </a:lnTo>
                    <a:lnTo>
                      <a:pt x="1138" y="3171"/>
                    </a:lnTo>
                    <a:lnTo>
                      <a:pt x="1342" y="3009"/>
                    </a:lnTo>
                    <a:lnTo>
                      <a:pt x="1463" y="2899"/>
                    </a:lnTo>
                    <a:lnTo>
                      <a:pt x="1634" y="2748"/>
                    </a:lnTo>
                    <a:lnTo>
                      <a:pt x="1808" y="2600"/>
                    </a:lnTo>
                    <a:lnTo>
                      <a:pt x="2017" y="2424"/>
                    </a:lnTo>
                    <a:lnTo>
                      <a:pt x="2429" y="2066"/>
                    </a:lnTo>
                    <a:lnTo>
                      <a:pt x="2633" y="1884"/>
                    </a:lnTo>
                    <a:lnTo>
                      <a:pt x="2812" y="1724"/>
                    </a:lnTo>
                    <a:lnTo>
                      <a:pt x="2987" y="1560"/>
                    </a:lnTo>
                    <a:lnTo>
                      <a:pt x="3021" y="1530"/>
                    </a:lnTo>
                    <a:lnTo>
                      <a:pt x="3075" y="1478"/>
                    </a:lnTo>
                    <a:lnTo>
                      <a:pt x="3103" y="1438"/>
                    </a:lnTo>
                    <a:lnTo>
                      <a:pt x="3111" y="1416"/>
                    </a:lnTo>
                    <a:lnTo>
                      <a:pt x="3124" y="1415"/>
                    </a:lnTo>
                    <a:lnTo>
                      <a:pt x="3134" y="1409"/>
                    </a:lnTo>
                    <a:lnTo>
                      <a:pt x="3146" y="1401"/>
                    </a:lnTo>
                    <a:lnTo>
                      <a:pt x="3163" y="1378"/>
                    </a:lnTo>
                    <a:lnTo>
                      <a:pt x="3180" y="1337"/>
                    </a:lnTo>
                    <a:lnTo>
                      <a:pt x="3192" y="1241"/>
                    </a:lnTo>
                    <a:lnTo>
                      <a:pt x="3193" y="1183"/>
                    </a:lnTo>
                    <a:lnTo>
                      <a:pt x="3202" y="1042"/>
                    </a:lnTo>
                    <a:lnTo>
                      <a:pt x="3212" y="832"/>
                    </a:lnTo>
                    <a:lnTo>
                      <a:pt x="3212" y="691"/>
                    </a:lnTo>
                    <a:lnTo>
                      <a:pt x="3208" y="620"/>
                    </a:lnTo>
                    <a:close/>
                    <a:moveTo>
                      <a:pt x="1004" y="2495"/>
                    </a:moveTo>
                    <a:lnTo>
                      <a:pt x="998" y="2649"/>
                    </a:lnTo>
                    <a:lnTo>
                      <a:pt x="999" y="2958"/>
                    </a:lnTo>
                    <a:lnTo>
                      <a:pt x="1001" y="3114"/>
                    </a:lnTo>
                    <a:lnTo>
                      <a:pt x="942" y="3145"/>
                    </a:lnTo>
                    <a:lnTo>
                      <a:pt x="880" y="3170"/>
                    </a:lnTo>
                    <a:lnTo>
                      <a:pt x="884" y="3137"/>
                    </a:lnTo>
                    <a:lnTo>
                      <a:pt x="881" y="3066"/>
                    </a:lnTo>
                    <a:lnTo>
                      <a:pt x="868" y="2961"/>
                    </a:lnTo>
                    <a:lnTo>
                      <a:pt x="860" y="2895"/>
                    </a:lnTo>
                    <a:lnTo>
                      <a:pt x="850" y="2780"/>
                    </a:lnTo>
                    <a:lnTo>
                      <a:pt x="844" y="2610"/>
                    </a:lnTo>
                    <a:lnTo>
                      <a:pt x="850" y="2495"/>
                    </a:lnTo>
                    <a:lnTo>
                      <a:pt x="857" y="2439"/>
                    </a:lnTo>
                    <a:lnTo>
                      <a:pt x="856" y="2424"/>
                    </a:lnTo>
                    <a:lnTo>
                      <a:pt x="840" y="2398"/>
                    </a:lnTo>
                    <a:lnTo>
                      <a:pt x="828" y="2390"/>
                    </a:lnTo>
                    <a:lnTo>
                      <a:pt x="717" y="2318"/>
                    </a:lnTo>
                    <a:lnTo>
                      <a:pt x="506" y="2162"/>
                    </a:lnTo>
                    <a:lnTo>
                      <a:pt x="401" y="2082"/>
                    </a:lnTo>
                    <a:lnTo>
                      <a:pt x="382" y="2064"/>
                    </a:lnTo>
                    <a:lnTo>
                      <a:pt x="314" y="2010"/>
                    </a:lnTo>
                    <a:lnTo>
                      <a:pt x="264" y="1978"/>
                    </a:lnTo>
                    <a:lnTo>
                      <a:pt x="241" y="1969"/>
                    </a:lnTo>
                    <a:lnTo>
                      <a:pt x="294" y="1899"/>
                    </a:lnTo>
                    <a:lnTo>
                      <a:pt x="350" y="1830"/>
                    </a:lnTo>
                    <a:lnTo>
                      <a:pt x="510" y="1955"/>
                    </a:lnTo>
                    <a:lnTo>
                      <a:pt x="752" y="2141"/>
                    </a:lnTo>
                    <a:lnTo>
                      <a:pt x="909" y="2270"/>
                    </a:lnTo>
                    <a:lnTo>
                      <a:pt x="985" y="2338"/>
                    </a:lnTo>
                    <a:lnTo>
                      <a:pt x="999" y="2349"/>
                    </a:lnTo>
                    <a:lnTo>
                      <a:pt x="1034" y="2354"/>
                    </a:lnTo>
                    <a:lnTo>
                      <a:pt x="1053" y="2346"/>
                    </a:lnTo>
                    <a:lnTo>
                      <a:pt x="1132" y="2302"/>
                    </a:lnTo>
                    <a:lnTo>
                      <a:pt x="1280" y="2195"/>
                    </a:lnTo>
                    <a:lnTo>
                      <a:pt x="1418" y="2074"/>
                    </a:lnTo>
                    <a:lnTo>
                      <a:pt x="1548" y="1943"/>
                    </a:lnTo>
                    <a:lnTo>
                      <a:pt x="1610" y="1877"/>
                    </a:lnTo>
                    <a:lnTo>
                      <a:pt x="1617" y="1868"/>
                    </a:lnTo>
                    <a:lnTo>
                      <a:pt x="1624" y="1847"/>
                    </a:lnTo>
                    <a:lnTo>
                      <a:pt x="1626" y="1827"/>
                    </a:lnTo>
                    <a:lnTo>
                      <a:pt x="1617" y="1807"/>
                    </a:lnTo>
                    <a:lnTo>
                      <a:pt x="1610" y="1796"/>
                    </a:lnTo>
                    <a:lnTo>
                      <a:pt x="1420" y="1596"/>
                    </a:lnTo>
                    <a:lnTo>
                      <a:pt x="1231" y="1395"/>
                    </a:lnTo>
                    <a:lnTo>
                      <a:pt x="1201" y="1360"/>
                    </a:lnTo>
                    <a:lnTo>
                      <a:pt x="1132" y="1288"/>
                    </a:lnTo>
                    <a:lnTo>
                      <a:pt x="1082" y="1248"/>
                    </a:lnTo>
                    <a:lnTo>
                      <a:pt x="1056" y="1235"/>
                    </a:lnTo>
                    <a:lnTo>
                      <a:pt x="1244" y="1103"/>
                    </a:lnTo>
                    <a:lnTo>
                      <a:pt x="1430" y="964"/>
                    </a:lnTo>
                    <a:lnTo>
                      <a:pt x="1614" y="825"/>
                    </a:lnTo>
                    <a:lnTo>
                      <a:pt x="1885" y="607"/>
                    </a:lnTo>
                    <a:lnTo>
                      <a:pt x="2060" y="458"/>
                    </a:lnTo>
                    <a:lnTo>
                      <a:pt x="2145" y="380"/>
                    </a:lnTo>
                    <a:lnTo>
                      <a:pt x="2194" y="338"/>
                    </a:lnTo>
                    <a:lnTo>
                      <a:pt x="2299" y="235"/>
                    </a:lnTo>
                    <a:lnTo>
                      <a:pt x="2344" y="177"/>
                    </a:lnTo>
                    <a:lnTo>
                      <a:pt x="2367" y="138"/>
                    </a:lnTo>
                    <a:lnTo>
                      <a:pt x="2374" y="118"/>
                    </a:lnTo>
                    <a:lnTo>
                      <a:pt x="2422" y="140"/>
                    </a:lnTo>
                    <a:lnTo>
                      <a:pt x="2466" y="163"/>
                    </a:lnTo>
                    <a:lnTo>
                      <a:pt x="2534" y="206"/>
                    </a:lnTo>
                    <a:lnTo>
                      <a:pt x="2661" y="304"/>
                    </a:lnTo>
                    <a:lnTo>
                      <a:pt x="2721" y="354"/>
                    </a:lnTo>
                    <a:lnTo>
                      <a:pt x="2833" y="453"/>
                    </a:lnTo>
                    <a:lnTo>
                      <a:pt x="2944" y="554"/>
                    </a:lnTo>
                    <a:lnTo>
                      <a:pt x="2993" y="603"/>
                    </a:lnTo>
                    <a:lnTo>
                      <a:pt x="3048" y="646"/>
                    </a:lnTo>
                    <a:lnTo>
                      <a:pt x="2937" y="771"/>
                    </a:lnTo>
                    <a:lnTo>
                      <a:pt x="2708" y="1016"/>
                    </a:lnTo>
                    <a:lnTo>
                      <a:pt x="2474" y="1257"/>
                    </a:lnTo>
                    <a:lnTo>
                      <a:pt x="2233" y="1490"/>
                    </a:lnTo>
                    <a:lnTo>
                      <a:pt x="2112" y="1605"/>
                    </a:lnTo>
                    <a:lnTo>
                      <a:pt x="1987" y="1720"/>
                    </a:lnTo>
                    <a:lnTo>
                      <a:pt x="1732" y="1951"/>
                    </a:lnTo>
                    <a:lnTo>
                      <a:pt x="1467" y="2169"/>
                    </a:lnTo>
                    <a:lnTo>
                      <a:pt x="1261" y="2322"/>
                    </a:lnTo>
                    <a:lnTo>
                      <a:pt x="1120" y="2417"/>
                    </a:lnTo>
                    <a:lnTo>
                      <a:pt x="1047" y="2462"/>
                    </a:lnTo>
                    <a:lnTo>
                      <a:pt x="1047" y="2462"/>
                    </a:lnTo>
                    <a:lnTo>
                      <a:pt x="1047" y="2463"/>
                    </a:lnTo>
                    <a:lnTo>
                      <a:pt x="1033" y="2460"/>
                    </a:lnTo>
                    <a:lnTo>
                      <a:pt x="1012" y="2472"/>
                    </a:lnTo>
                    <a:lnTo>
                      <a:pt x="1005" y="2485"/>
                    </a:lnTo>
                    <a:lnTo>
                      <a:pt x="1004" y="2495"/>
                    </a:lnTo>
                    <a:close/>
                    <a:moveTo>
                      <a:pt x="3082" y="1081"/>
                    </a:moveTo>
                    <a:lnTo>
                      <a:pt x="3078" y="1147"/>
                    </a:lnTo>
                    <a:lnTo>
                      <a:pt x="3074" y="1213"/>
                    </a:lnTo>
                    <a:lnTo>
                      <a:pt x="3072" y="1247"/>
                    </a:lnTo>
                    <a:lnTo>
                      <a:pt x="3069" y="1280"/>
                    </a:lnTo>
                    <a:lnTo>
                      <a:pt x="3067" y="1301"/>
                    </a:lnTo>
                    <a:lnTo>
                      <a:pt x="3065" y="1316"/>
                    </a:lnTo>
                    <a:lnTo>
                      <a:pt x="3059" y="1320"/>
                    </a:lnTo>
                    <a:lnTo>
                      <a:pt x="3052" y="1334"/>
                    </a:lnTo>
                    <a:lnTo>
                      <a:pt x="3051" y="1343"/>
                    </a:lnTo>
                    <a:lnTo>
                      <a:pt x="3038" y="1349"/>
                    </a:lnTo>
                    <a:lnTo>
                      <a:pt x="3018" y="1372"/>
                    </a:lnTo>
                    <a:lnTo>
                      <a:pt x="3016" y="1389"/>
                    </a:lnTo>
                    <a:lnTo>
                      <a:pt x="3018" y="1366"/>
                    </a:lnTo>
                    <a:lnTo>
                      <a:pt x="3010" y="1369"/>
                    </a:lnTo>
                    <a:lnTo>
                      <a:pt x="2990" y="1393"/>
                    </a:lnTo>
                    <a:lnTo>
                      <a:pt x="2941" y="1444"/>
                    </a:lnTo>
                    <a:lnTo>
                      <a:pt x="2890" y="1493"/>
                    </a:lnTo>
                    <a:lnTo>
                      <a:pt x="2734" y="1637"/>
                    </a:lnTo>
                    <a:lnTo>
                      <a:pt x="2574" y="1779"/>
                    </a:lnTo>
                    <a:lnTo>
                      <a:pt x="2201" y="2110"/>
                    </a:lnTo>
                    <a:lnTo>
                      <a:pt x="1823" y="2434"/>
                    </a:lnTo>
                    <a:lnTo>
                      <a:pt x="1804" y="2451"/>
                    </a:lnTo>
                    <a:lnTo>
                      <a:pt x="1785" y="2467"/>
                    </a:lnTo>
                    <a:lnTo>
                      <a:pt x="1778" y="2349"/>
                    </a:lnTo>
                    <a:lnTo>
                      <a:pt x="1765" y="2231"/>
                    </a:lnTo>
                    <a:lnTo>
                      <a:pt x="1764" y="2181"/>
                    </a:lnTo>
                    <a:lnTo>
                      <a:pt x="1765" y="2130"/>
                    </a:lnTo>
                    <a:lnTo>
                      <a:pt x="1764" y="2118"/>
                    </a:lnTo>
                    <a:lnTo>
                      <a:pt x="1749" y="2105"/>
                    </a:lnTo>
                    <a:lnTo>
                      <a:pt x="1739" y="2103"/>
                    </a:lnTo>
                    <a:lnTo>
                      <a:pt x="1927" y="1936"/>
                    </a:lnTo>
                    <a:lnTo>
                      <a:pt x="2106" y="1769"/>
                    </a:lnTo>
                    <a:lnTo>
                      <a:pt x="2236" y="1651"/>
                    </a:lnTo>
                    <a:lnTo>
                      <a:pt x="2489" y="1406"/>
                    </a:lnTo>
                    <a:lnTo>
                      <a:pt x="2737" y="1157"/>
                    </a:lnTo>
                    <a:lnTo>
                      <a:pt x="2977" y="901"/>
                    </a:lnTo>
                    <a:lnTo>
                      <a:pt x="3095" y="770"/>
                    </a:lnTo>
                    <a:lnTo>
                      <a:pt x="3093" y="926"/>
                    </a:lnTo>
                    <a:lnTo>
                      <a:pt x="3082" y="1081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Freeform 18">
                <a:extLst>
                  <a:ext uri="{FF2B5EF4-FFF2-40B4-BE49-F238E27FC236}">
                    <a16:creationId xmlns:a16="http://schemas.microsoft.com/office/drawing/2014/main" id="{E783CC70-2365-3312-EC01-44580EF5B9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8" y="2746"/>
                <a:ext cx="212" cy="132"/>
              </a:xfrm>
              <a:custGeom>
                <a:avLst/>
                <a:gdLst>
                  <a:gd name="T0" fmla="*/ 544 w 635"/>
                  <a:gd name="T1" fmla="*/ 0 h 398"/>
                  <a:gd name="T2" fmla="*/ 504 w 635"/>
                  <a:gd name="T3" fmla="*/ 18 h 398"/>
                  <a:gd name="T4" fmla="*/ 496 w 635"/>
                  <a:gd name="T5" fmla="*/ 52 h 398"/>
                  <a:gd name="T6" fmla="*/ 530 w 635"/>
                  <a:gd name="T7" fmla="*/ 177 h 398"/>
                  <a:gd name="T8" fmla="*/ 515 w 635"/>
                  <a:gd name="T9" fmla="*/ 226 h 398"/>
                  <a:gd name="T10" fmla="*/ 478 w 635"/>
                  <a:gd name="T11" fmla="*/ 262 h 398"/>
                  <a:gd name="T12" fmla="*/ 403 w 635"/>
                  <a:gd name="T13" fmla="*/ 291 h 398"/>
                  <a:gd name="T14" fmla="*/ 352 w 635"/>
                  <a:gd name="T15" fmla="*/ 272 h 398"/>
                  <a:gd name="T16" fmla="*/ 332 w 635"/>
                  <a:gd name="T17" fmla="*/ 226 h 398"/>
                  <a:gd name="T18" fmla="*/ 331 w 635"/>
                  <a:gd name="T19" fmla="*/ 198 h 398"/>
                  <a:gd name="T20" fmla="*/ 303 w 635"/>
                  <a:gd name="T21" fmla="*/ 164 h 398"/>
                  <a:gd name="T22" fmla="*/ 246 w 635"/>
                  <a:gd name="T23" fmla="*/ 180 h 398"/>
                  <a:gd name="T24" fmla="*/ 236 w 635"/>
                  <a:gd name="T25" fmla="*/ 209 h 398"/>
                  <a:gd name="T26" fmla="*/ 220 w 635"/>
                  <a:gd name="T27" fmla="*/ 268 h 398"/>
                  <a:gd name="T28" fmla="*/ 160 w 635"/>
                  <a:gd name="T29" fmla="*/ 310 h 398"/>
                  <a:gd name="T30" fmla="*/ 122 w 635"/>
                  <a:gd name="T31" fmla="*/ 304 h 398"/>
                  <a:gd name="T32" fmla="*/ 83 w 635"/>
                  <a:gd name="T33" fmla="*/ 270 h 398"/>
                  <a:gd name="T34" fmla="*/ 83 w 635"/>
                  <a:gd name="T35" fmla="*/ 182 h 398"/>
                  <a:gd name="T36" fmla="*/ 90 w 635"/>
                  <a:gd name="T37" fmla="*/ 149 h 398"/>
                  <a:gd name="T38" fmla="*/ 62 w 635"/>
                  <a:gd name="T39" fmla="*/ 126 h 398"/>
                  <a:gd name="T40" fmla="*/ 34 w 635"/>
                  <a:gd name="T41" fmla="*/ 139 h 398"/>
                  <a:gd name="T42" fmla="*/ 7 w 635"/>
                  <a:gd name="T43" fmla="*/ 193 h 398"/>
                  <a:gd name="T44" fmla="*/ 3 w 635"/>
                  <a:gd name="T45" fmla="*/ 268 h 398"/>
                  <a:gd name="T46" fmla="*/ 31 w 635"/>
                  <a:gd name="T47" fmla="*/ 336 h 398"/>
                  <a:gd name="T48" fmla="*/ 93 w 635"/>
                  <a:gd name="T49" fmla="*/ 383 h 398"/>
                  <a:gd name="T50" fmla="*/ 139 w 635"/>
                  <a:gd name="T51" fmla="*/ 398 h 398"/>
                  <a:gd name="T52" fmla="*/ 229 w 635"/>
                  <a:gd name="T53" fmla="*/ 383 h 398"/>
                  <a:gd name="T54" fmla="*/ 279 w 635"/>
                  <a:gd name="T55" fmla="*/ 339 h 398"/>
                  <a:gd name="T56" fmla="*/ 350 w 635"/>
                  <a:gd name="T57" fmla="*/ 379 h 398"/>
                  <a:gd name="T58" fmla="*/ 470 w 635"/>
                  <a:gd name="T59" fmla="*/ 375 h 398"/>
                  <a:gd name="T60" fmla="*/ 527 w 635"/>
                  <a:gd name="T61" fmla="*/ 350 h 398"/>
                  <a:gd name="T62" fmla="*/ 600 w 635"/>
                  <a:gd name="T63" fmla="*/ 271 h 398"/>
                  <a:gd name="T64" fmla="*/ 635 w 635"/>
                  <a:gd name="T65" fmla="*/ 166 h 398"/>
                  <a:gd name="T66" fmla="*/ 614 w 635"/>
                  <a:gd name="T67" fmla="*/ 64 h 398"/>
                  <a:gd name="T68" fmla="*/ 555 w 635"/>
                  <a:gd name="T69" fmla="*/ 6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35" h="398">
                    <a:moveTo>
                      <a:pt x="555" y="6"/>
                    </a:moveTo>
                    <a:lnTo>
                      <a:pt x="544" y="0"/>
                    </a:lnTo>
                    <a:lnTo>
                      <a:pt x="521" y="3"/>
                    </a:lnTo>
                    <a:lnTo>
                      <a:pt x="504" y="18"/>
                    </a:lnTo>
                    <a:lnTo>
                      <a:pt x="495" y="39"/>
                    </a:lnTo>
                    <a:lnTo>
                      <a:pt x="496" y="52"/>
                    </a:lnTo>
                    <a:lnTo>
                      <a:pt x="514" y="113"/>
                    </a:lnTo>
                    <a:lnTo>
                      <a:pt x="530" y="177"/>
                    </a:lnTo>
                    <a:lnTo>
                      <a:pt x="527" y="202"/>
                    </a:lnTo>
                    <a:lnTo>
                      <a:pt x="515" y="226"/>
                    </a:lnTo>
                    <a:lnTo>
                      <a:pt x="494" y="251"/>
                    </a:lnTo>
                    <a:lnTo>
                      <a:pt x="478" y="262"/>
                    </a:lnTo>
                    <a:lnTo>
                      <a:pt x="453" y="278"/>
                    </a:lnTo>
                    <a:lnTo>
                      <a:pt x="403" y="291"/>
                    </a:lnTo>
                    <a:lnTo>
                      <a:pt x="370" y="284"/>
                    </a:lnTo>
                    <a:lnTo>
                      <a:pt x="352" y="272"/>
                    </a:lnTo>
                    <a:lnTo>
                      <a:pt x="339" y="252"/>
                    </a:lnTo>
                    <a:lnTo>
                      <a:pt x="332" y="226"/>
                    </a:lnTo>
                    <a:lnTo>
                      <a:pt x="332" y="209"/>
                    </a:lnTo>
                    <a:lnTo>
                      <a:pt x="331" y="198"/>
                    </a:lnTo>
                    <a:lnTo>
                      <a:pt x="324" y="180"/>
                    </a:lnTo>
                    <a:lnTo>
                      <a:pt x="303" y="164"/>
                    </a:lnTo>
                    <a:lnTo>
                      <a:pt x="268" y="164"/>
                    </a:lnTo>
                    <a:lnTo>
                      <a:pt x="246" y="180"/>
                    </a:lnTo>
                    <a:lnTo>
                      <a:pt x="237" y="198"/>
                    </a:lnTo>
                    <a:lnTo>
                      <a:pt x="236" y="209"/>
                    </a:lnTo>
                    <a:lnTo>
                      <a:pt x="233" y="231"/>
                    </a:lnTo>
                    <a:lnTo>
                      <a:pt x="220" y="268"/>
                    </a:lnTo>
                    <a:lnTo>
                      <a:pt x="196" y="297"/>
                    </a:lnTo>
                    <a:lnTo>
                      <a:pt x="160" y="310"/>
                    </a:lnTo>
                    <a:lnTo>
                      <a:pt x="137" y="307"/>
                    </a:lnTo>
                    <a:lnTo>
                      <a:pt x="122" y="304"/>
                    </a:lnTo>
                    <a:lnTo>
                      <a:pt x="102" y="294"/>
                    </a:lnTo>
                    <a:lnTo>
                      <a:pt x="83" y="270"/>
                    </a:lnTo>
                    <a:lnTo>
                      <a:pt x="76" y="228"/>
                    </a:lnTo>
                    <a:lnTo>
                      <a:pt x="83" y="182"/>
                    </a:lnTo>
                    <a:lnTo>
                      <a:pt x="88" y="162"/>
                    </a:lnTo>
                    <a:lnTo>
                      <a:pt x="90" y="149"/>
                    </a:lnTo>
                    <a:lnTo>
                      <a:pt x="80" y="131"/>
                    </a:lnTo>
                    <a:lnTo>
                      <a:pt x="62" y="126"/>
                    </a:lnTo>
                    <a:lnTo>
                      <a:pt x="43" y="130"/>
                    </a:lnTo>
                    <a:lnTo>
                      <a:pt x="34" y="139"/>
                    </a:lnTo>
                    <a:lnTo>
                      <a:pt x="23" y="157"/>
                    </a:lnTo>
                    <a:lnTo>
                      <a:pt x="7" y="193"/>
                    </a:lnTo>
                    <a:lnTo>
                      <a:pt x="0" y="232"/>
                    </a:lnTo>
                    <a:lnTo>
                      <a:pt x="3" y="268"/>
                    </a:lnTo>
                    <a:lnTo>
                      <a:pt x="13" y="304"/>
                    </a:lnTo>
                    <a:lnTo>
                      <a:pt x="31" y="336"/>
                    </a:lnTo>
                    <a:lnTo>
                      <a:pt x="59" y="362"/>
                    </a:lnTo>
                    <a:lnTo>
                      <a:pt x="93" y="383"/>
                    </a:lnTo>
                    <a:lnTo>
                      <a:pt x="113" y="390"/>
                    </a:lnTo>
                    <a:lnTo>
                      <a:pt x="139" y="398"/>
                    </a:lnTo>
                    <a:lnTo>
                      <a:pt x="187" y="398"/>
                    </a:lnTo>
                    <a:lnTo>
                      <a:pt x="229" y="383"/>
                    </a:lnTo>
                    <a:lnTo>
                      <a:pt x="265" y="356"/>
                    </a:lnTo>
                    <a:lnTo>
                      <a:pt x="279" y="339"/>
                    </a:lnTo>
                    <a:lnTo>
                      <a:pt x="299" y="356"/>
                    </a:lnTo>
                    <a:lnTo>
                      <a:pt x="350" y="379"/>
                    </a:lnTo>
                    <a:lnTo>
                      <a:pt x="409" y="386"/>
                    </a:lnTo>
                    <a:lnTo>
                      <a:pt x="470" y="375"/>
                    </a:lnTo>
                    <a:lnTo>
                      <a:pt x="502" y="362"/>
                    </a:lnTo>
                    <a:lnTo>
                      <a:pt x="527" y="350"/>
                    </a:lnTo>
                    <a:lnTo>
                      <a:pt x="567" y="316"/>
                    </a:lnTo>
                    <a:lnTo>
                      <a:pt x="600" y="271"/>
                    </a:lnTo>
                    <a:lnTo>
                      <a:pt x="623" y="221"/>
                    </a:lnTo>
                    <a:lnTo>
                      <a:pt x="635" y="166"/>
                    </a:lnTo>
                    <a:lnTo>
                      <a:pt x="632" y="113"/>
                    </a:lnTo>
                    <a:lnTo>
                      <a:pt x="614" y="64"/>
                    </a:lnTo>
                    <a:lnTo>
                      <a:pt x="581" y="23"/>
                    </a:lnTo>
                    <a:lnTo>
                      <a:pt x="555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Freeform 19">
                <a:extLst>
                  <a:ext uri="{FF2B5EF4-FFF2-40B4-BE49-F238E27FC236}">
                    <a16:creationId xmlns:a16="http://schemas.microsoft.com/office/drawing/2014/main" id="{CB66A5FC-576E-3ACD-3449-6A70A93E9A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5" y="2515"/>
                <a:ext cx="176" cy="179"/>
              </a:xfrm>
              <a:custGeom>
                <a:avLst/>
                <a:gdLst>
                  <a:gd name="T0" fmla="*/ 301 w 528"/>
                  <a:gd name="T1" fmla="*/ 1 h 538"/>
                  <a:gd name="T2" fmla="*/ 268 w 528"/>
                  <a:gd name="T3" fmla="*/ 27 h 538"/>
                  <a:gd name="T4" fmla="*/ 273 w 528"/>
                  <a:gd name="T5" fmla="*/ 82 h 538"/>
                  <a:gd name="T6" fmla="*/ 298 w 528"/>
                  <a:gd name="T7" fmla="*/ 95 h 538"/>
                  <a:gd name="T8" fmla="*/ 373 w 528"/>
                  <a:gd name="T9" fmla="*/ 112 h 538"/>
                  <a:gd name="T10" fmla="*/ 419 w 528"/>
                  <a:gd name="T11" fmla="*/ 145 h 538"/>
                  <a:gd name="T12" fmla="*/ 423 w 528"/>
                  <a:gd name="T13" fmla="*/ 191 h 538"/>
                  <a:gd name="T14" fmla="*/ 409 w 528"/>
                  <a:gd name="T15" fmla="*/ 220 h 538"/>
                  <a:gd name="T16" fmla="*/ 357 w 528"/>
                  <a:gd name="T17" fmla="*/ 265 h 538"/>
                  <a:gd name="T18" fmla="*/ 245 w 528"/>
                  <a:gd name="T19" fmla="*/ 269 h 538"/>
                  <a:gd name="T20" fmla="*/ 207 w 528"/>
                  <a:gd name="T21" fmla="*/ 256 h 538"/>
                  <a:gd name="T22" fmla="*/ 188 w 528"/>
                  <a:gd name="T23" fmla="*/ 250 h 538"/>
                  <a:gd name="T24" fmla="*/ 150 w 528"/>
                  <a:gd name="T25" fmla="*/ 268 h 538"/>
                  <a:gd name="T26" fmla="*/ 141 w 528"/>
                  <a:gd name="T27" fmla="*/ 324 h 538"/>
                  <a:gd name="T28" fmla="*/ 161 w 528"/>
                  <a:gd name="T29" fmla="*/ 341 h 538"/>
                  <a:gd name="T30" fmla="*/ 173 w 528"/>
                  <a:gd name="T31" fmla="*/ 347 h 538"/>
                  <a:gd name="T32" fmla="*/ 178 w 528"/>
                  <a:gd name="T33" fmla="*/ 348 h 538"/>
                  <a:gd name="T34" fmla="*/ 184 w 528"/>
                  <a:gd name="T35" fmla="*/ 351 h 538"/>
                  <a:gd name="T36" fmla="*/ 220 w 528"/>
                  <a:gd name="T37" fmla="*/ 367 h 538"/>
                  <a:gd name="T38" fmla="*/ 243 w 528"/>
                  <a:gd name="T39" fmla="*/ 399 h 538"/>
                  <a:gd name="T40" fmla="*/ 180 w 528"/>
                  <a:gd name="T41" fmla="*/ 443 h 538"/>
                  <a:gd name="T42" fmla="*/ 131 w 528"/>
                  <a:gd name="T43" fmla="*/ 456 h 538"/>
                  <a:gd name="T44" fmla="*/ 62 w 528"/>
                  <a:gd name="T45" fmla="*/ 456 h 538"/>
                  <a:gd name="T46" fmla="*/ 50 w 528"/>
                  <a:gd name="T47" fmla="*/ 443 h 538"/>
                  <a:gd name="T48" fmla="*/ 10 w 528"/>
                  <a:gd name="T49" fmla="*/ 446 h 538"/>
                  <a:gd name="T50" fmla="*/ 3 w 528"/>
                  <a:gd name="T51" fmla="*/ 475 h 538"/>
                  <a:gd name="T52" fmla="*/ 45 w 528"/>
                  <a:gd name="T53" fmla="*/ 525 h 538"/>
                  <a:gd name="T54" fmla="*/ 134 w 528"/>
                  <a:gd name="T55" fmla="*/ 538 h 538"/>
                  <a:gd name="T56" fmla="*/ 190 w 528"/>
                  <a:gd name="T57" fmla="*/ 528 h 538"/>
                  <a:gd name="T58" fmla="*/ 302 w 528"/>
                  <a:gd name="T59" fmla="*/ 465 h 538"/>
                  <a:gd name="T60" fmla="*/ 355 w 528"/>
                  <a:gd name="T61" fmla="*/ 383 h 538"/>
                  <a:gd name="T62" fmla="*/ 357 w 528"/>
                  <a:gd name="T63" fmla="*/ 366 h 538"/>
                  <a:gd name="T64" fmla="*/ 425 w 528"/>
                  <a:gd name="T65" fmla="*/ 341 h 538"/>
                  <a:gd name="T66" fmla="*/ 497 w 528"/>
                  <a:gd name="T67" fmla="*/ 271 h 538"/>
                  <a:gd name="T68" fmla="*/ 520 w 528"/>
                  <a:gd name="T69" fmla="*/ 220 h 538"/>
                  <a:gd name="T70" fmla="*/ 520 w 528"/>
                  <a:gd name="T71" fmla="*/ 127 h 538"/>
                  <a:gd name="T72" fmla="*/ 469 w 528"/>
                  <a:gd name="T73" fmla="*/ 53 h 538"/>
                  <a:gd name="T74" fmla="*/ 384 w 528"/>
                  <a:gd name="T75" fmla="*/ 9 h 538"/>
                  <a:gd name="T76" fmla="*/ 311 w 528"/>
                  <a:gd name="T77" fmla="*/ 0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28" h="538">
                    <a:moveTo>
                      <a:pt x="311" y="0"/>
                    </a:moveTo>
                    <a:lnTo>
                      <a:pt x="301" y="1"/>
                    </a:lnTo>
                    <a:lnTo>
                      <a:pt x="285" y="9"/>
                    </a:lnTo>
                    <a:lnTo>
                      <a:pt x="268" y="27"/>
                    </a:lnTo>
                    <a:lnTo>
                      <a:pt x="263" y="60"/>
                    </a:lnTo>
                    <a:lnTo>
                      <a:pt x="273" y="82"/>
                    </a:lnTo>
                    <a:lnTo>
                      <a:pt x="288" y="92"/>
                    </a:lnTo>
                    <a:lnTo>
                      <a:pt x="298" y="95"/>
                    </a:lnTo>
                    <a:lnTo>
                      <a:pt x="321" y="99"/>
                    </a:lnTo>
                    <a:lnTo>
                      <a:pt x="373" y="112"/>
                    </a:lnTo>
                    <a:lnTo>
                      <a:pt x="404" y="129"/>
                    </a:lnTo>
                    <a:lnTo>
                      <a:pt x="419" y="145"/>
                    </a:lnTo>
                    <a:lnTo>
                      <a:pt x="426" y="165"/>
                    </a:lnTo>
                    <a:lnTo>
                      <a:pt x="423" y="191"/>
                    </a:lnTo>
                    <a:lnTo>
                      <a:pt x="416" y="206"/>
                    </a:lnTo>
                    <a:lnTo>
                      <a:pt x="409" y="220"/>
                    </a:lnTo>
                    <a:lnTo>
                      <a:pt x="391" y="242"/>
                    </a:lnTo>
                    <a:lnTo>
                      <a:pt x="357" y="265"/>
                    </a:lnTo>
                    <a:lnTo>
                      <a:pt x="302" y="276"/>
                    </a:lnTo>
                    <a:lnTo>
                      <a:pt x="245" y="269"/>
                    </a:lnTo>
                    <a:lnTo>
                      <a:pt x="217" y="260"/>
                    </a:lnTo>
                    <a:lnTo>
                      <a:pt x="207" y="256"/>
                    </a:lnTo>
                    <a:lnTo>
                      <a:pt x="199" y="253"/>
                    </a:lnTo>
                    <a:lnTo>
                      <a:pt x="188" y="250"/>
                    </a:lnTo>
                    <a:lnTo>
                      <a:pt x="171" y="253"/>
                    </a:lnTo>
                    <a:lnTo>
                      <a:pt x="150" y="268"/>
                    </a:lnTo>
                    <a:lnTo>
                      <a:pt x="135" y="299"/>
                    </a:lnTo>
                    <a:lnTo>
                      <a:pt x="141" y="324"/>
                    </a:lnTo>
                    <a:lnTo>
                      <a:pt x="151" y="337"/>
                    </a:lnTo>
                    <a:lnTo>
                      <a:pt x="161" y="341"/>
                    </a:lnTo>
                    <a:lnTo>
                      <a:pt x="167" y="344"/>
                    </a:lnTo>
                    <a:lnTo>
                      <a:pt x="173" y="347"/>
                    </a:lnTo>
                    <a:lnTo>
                      <a:pt x="173" y="347"/>
                    </a:lnTo>
                    <a:lnTo>
                      <a:pt x="178" y="348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220" y="367"/>
                    </a:lnTo>
                    <a:lnTo>
                      <a:pt x="252" y="386"/>
                    </a:lnTo>
                    <a:lnTo>
                      <a:pt x="243" y="399"/>
                    </a:lnTo>
                    <a:lnTo>
                      <a:pt x="220" y="420"/>
                    </a:lnTo>
                    <a:lnTo>
                      <a:pt x="180" y="443"/>
                    </a:lnTo>
                    <a:lnTo>
                      <a:pt x="150" y="452"/>
                    </a:lnTo>
                    <a:lnTo>
                      <a:pt x="131" y="456"/>
                    </a:lnTo>
                    <a:lnTo>
                      <a:pt x="85" y="459"/>
                    </a:lnTo>
                    <a:lnTo>
                      <a:pt x="62" y="456"/>
                    </a:lnTo>
                    <a:lnTo>
                      <a:pt x="57" y="453"/>
                    </a:lnTo>
                    <a:lnTo>
                      <a:pt x="50" y="443"/>
                    </a:lnTo>
                    <a:lnTo>
                      <a:pt x="30" y="438"/>
                    </a:lnTo>
                    <a:lnTo>
                      <a:pt x="10" y="446"/>
                    </a:lnTo>
                    <a:lnTo>
                      <a:pt x="0" y="463"/>
                    </a:lnTo>
                    <a:lnTo>
                      <a:pt x="3" y="475"/>
                    </a:lnTo>
                    <a:lnTo>
                      <a:pt x="13" y="498"/>
                    </a:lnTo>
                    <a:lnTo>
                      <a:pt x="45" y="525"/>
                    </a:lnTo>
                    <a:lnTo>
                      <a:pt x="88" y="537"/>
                    </a:lnTo>
                    <a:lnTo>
                      <a:pt x="134" y="538"/>
                    </a:lnTo>
                    <a:lnTo>
                      <a:pt x="155" y="534"/>
                    </a:lnTo>
                    <a:lnTo>
                      <a:pt x="190" y="528"/>
                    </a:lnTo>
                    <a:lnTo>
                      <a:pt x="250" y="504"/>
                    </a:lnTo>
                    <a:lnTo>
                      <a:pt x="302" y="465"/>
                    </a:lnTo>
                    <a:lnTo>
                      <a:pt x="341" y="414"/>
                    </a:lnTo>
                    <a:lnTo>
                      <a:pt x="355" y="383"/>
                    </a:lnTo>
                    <a:lnTo>
                      <a:pt x="358" y="374"/>
                    </a:lnTo>
                    <a:lnTo>
                      <a:pt x="357" y="366"/>
                    </a:lnTo>
                    <a:lnTo>
                      <a:pt x="381" y="360"/>
                    </a:lnTo>
                    <a:lnTo>
                      <a:pt x="425" y="341"/>
                    </a:lnTo>
                    <a:lnTo>
                      <a:pt x="463" y="311"/>
                    </a:lnTo>
                    <a:lnTo>
                      <a:pt x="497" y="271"/>
                    </a:lnTo>
                    <a:lnTo>
                      <a:pt x="509" y="246"/>
                    </a:lnTo>
                    <a:lnTo>
                      <a:pt x="520" y="220"/>
                    </a:lnTo>
                    <a:lnTo>
                      <a:pt x="528" y="171"/>
                    </a:lnTo>
                    <a:lnTo>
                      <a:pt x="520" y="127"/>
                    </a:lnTo>
                    <a:lnTo>
                      <a:pt x="499" y="86"/>
                    </a:lnTo>
                    <a:lnTo>
                      <a:pt x="469" y="53"/>
                    </a:lnTo>
                    <a:lnTo>
                      <a:pt x="430" y="26"/>
                    </a:lnTo>
                    <a:lnTo>
                      <a:pt x="384" y="9"/>
                    </a:lnTo>
                    <a:lnTo>
                      <a:pt x="337" y="0"/>
                    </a:lnTo>
                    <a:lnTo>
                      <a:pt x="3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Freeform 20">
                <a:extLst>
                  <a:ext uri="{FF2B5EF4-FFF2-40B4-BE49-F238E27FC236}">
                    <a16:creationId xmlns:a16="http://schemas.microsoft.com/office/drawing/2014/main" id="{76B8560C-A0A9-B371-741B-F72D03FACC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5" y="2702"/>
                <a:ext cx="205" cy="210"/>
              </a:xfrm>
              <a:custGeom>
                <a:avLst/>
                <a:gdLst>
                  <a:gd name="T0" fmla="*/ 388 w 613"/>
                  <a:gd name="T1" fmla="*/ 3 h 630"/>
                  <a:gd name="T2" fmla="*/ 357 w 613"/>
                  <a:gd name="T3" fmla="*/ 52 h 630"/>
                  <a:gd name="T4" fmla="*/ 381 w 613"/>
                  <a:gd name="T5" fmla="*/ 89 h 630"/>
                  <a:gd name="T6" fmla="*/ 466 w 613"/>
                  <a:gd name="T7" fmla="*/ 128 h 630"/>
                  <a:gd name="T8" fmla="*/ 511 w 613"/>
                  <a:gd name="T9" fmla="*/ 174 h 630"/>
                  <a:gd name="T10" fmla="*/ 506 w 613"/>
                  <a:gd name="T11" fmla="*/ 230 h 630"/>
                  <a:gd name="T12" fmla="*/ 486 w 613"/>
                  <a:gd name="T13" fmla="*/ 265 h 630"/>
                  <a:gd name="T14" fmla="*/ 431 w 613"/>
                  <a:gd name="T15" fmla="*/ 307 h 630"/>
                  <a:gd name="T16" fmla="*/ 349 w 613"/>
                  <a:gd name="T17" fmla="*/ 312 h 630"/>
                  <a:gd name="T18" fmla="*/ 257 w 613"/>
                  <a:gd name="T19" fmla="*/ 265 h 630"/>
                  <a:gd name="T20" fmla="*/ 253 w 613"/>
                  <a:gd name="T21" fmla="*/ 260 h 630"/>
                  <a:gd name="T22" fmla="*/ 239 w 613"/>
                  <a:gd name="T23" fmla="*/ 252 h 630"/>
                  <a:gd name="T24" fmla="*/ 198 w 613"/>
                  <a:gd name="T25" fmla="*/ 256 h 630"/>
                  <a:gd name="T26" fmla="*/ 175 w 613"/>
                  <a:gd name="T27" fmla="*/ 311 h 630"/>
                  <a:gd name="T28" fmla="*/ 188 w 613"/>
                  <a:gd name="T29" fmla="*/ 334 h 630"/>
                  <a:gd name="T30" fmla="*/ 214 w 613"/>
                  <a:gd name="T31" fmla="*/ 354 h 630"/>
                  <a:gd name="T32" fmla="*/ 256 w 613"/>
                  <a:gd name="T33" fmla="*/ 422 h 630"/>
                  <a:gd name="T34" fmla="*/ 224 w 613"/>
                  <a:gd name="T35" fmla="*/ 512 h 630"/>
                  <a:gd name="T36" fmla="*/ 180 w 613"/>
                  <a:gd name="T37" fmla="*/ 543 h 630"/>
                  <a:gd name="T38" fmla="*/ 119 w 613"/>
                  <a:gd name="T39" fmla="*/ 547 h 630"/>
                  <a:gd name="T40" fmla="*/ 72 w 613"/>
                  <a:gd name="T41" fmla="*/ 495 h 630"/>
                  <a:gd name="T42" fmla="*/ 51 w 613"/>
                  <a:gd name="T43" fmla="*/ 397 h 630"/>
                  <a:gd name="T44" fmla="*/ 37 w 613"/>
                  <a:gd name="T45" fmla="*/ 374 h 630"/>
                  <a:gd name="T46" fmla="*/ 5 w 613"/>
                  <a:gd name="T47" fmla="*/ 387 h 630"/>
                  <a:gd name="T48" fmla="*/ 0 w 613"/>
                  <a:gd name="T49" fmla="*/ 425 h 630"/>
                  <a:gd name="T50" fmla="*/ 13 w 613"/>
                  <a:gd name="T51" fmla="*/ 540 h 630"/>
                  <a:gd name="T52" fmla="*/ 66 w 613"/>
                  <a:gd name="T53" fmla="*/ 607 h 630"/>
                  <a:gd name="T54" fmla="*/ 131 w 613"/>
                  <a:gd name="T55" fmla="*/ 630 h 630"/>
                  <a:gd name="T56" fmla="*/ 220 w 613"/>
                  <a:gd name="T57" fmla="*/ 615 h 630"/>
                  <a:gd name="T58" fmla="*/ 263 w 613"/>
                  <a:gd name="T59" fmla="*/ 594 h 630"/>
                  <a:gd name="T60" fmla="*/ 329 w 613"/>
                  <a:gd name="T61" fmla="*/ 522 h 630"/>
                  <a:gd name="T62" fmla="*/ 352 w 613"/>
                  <a:gd name="T63" fmla="*/ 452 h 630"/>
                  <a:gd name="T64" fmla="*/ 352 w 613"/>
                  <a:gd name="T65" fmla="*/ 410 h 630"/>
                  <a:gd name="T66" fmla="*/ 446 w 613"/>
                  <a:gd name="T67" fmla="*/ 404 h 630"/>
                  <a:gd name="T68" fmla="*/ 555 w 613"/>
                  <a:gd name="T69" fmla="*/ 338 h 630"/>
                  <a:gd name="T70" fmla="*/ 594 w 613"/>
                  <a:gd name="T71" fmla="*/ 283 h 630"/>
                  <a:gd name="T72" fmla="*/ 613 w 613"/>
                  <a:gd name="T73" fmla="*/ 177 h 630"/>
                  <a:gd name="T74" fmla="*/ 574 w 613"/>
                  <a:gd name="T75" fmla="*/ 82 h 630"/>
                  <a:gd name="T76" fmla="*/ 489 w 613"/>
                  <a:gd name="T77" fmla="*/ 17 h 630"/>
                  <a:gd name="T78" fmla="*/ 404 w 613"/>
                  <a:gd name="T79" fmla="*/ 0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13" h="630">
                    <a:moveTo>
                      <a:pt x="404" y="0"/>
                    </a:moveTo>
                    <a:lnTo>
                      <a:pt x="388" y="3"/>
                    </a:lnTo>
                    <a:lnTo>
                      <a:pt x="365" y="21"/>
                    </a:lnTo>
                    <a:lnTo>
                      <a:pt x="357" y="52"/>
                    </a:lnTo>
                    <a:lnTo>
                      <a:pt x="367" y="79"/>
                    </a:lnTo>
                    <a:lnTo>
                      <a:pt x="381" y="89"/>
                    </a:lnTo>
                    <a:lnTo>
                      <a:pt x="410" y="101"/>
                    </a:lnTo>
                    <a:lnTo>
                      <a:pt x="466" y="128"/>
                    </a:lnTo>
                    <a:lnTo>
                      <a:pt x="498" y="152"/>
                    </a:lnTo>
                    <a:lnTo>
                      <a:pt x="511" y="174"/>
                    </a:lnTo>
                    <a:lnTo>
                      <a:pt x="515" y="200"/>
                    </a:lnTo>
                    <a:lnTo>
                      <a:pt x="506" y="230"/>
                    </a:lnTo>
                    <a:lnTo>
                      <a:pt x="498" y="249"/>
                    </a:lnTo>
                    <a:lnTo>
                      <a:pt x="486" y="265"/>
                    </a:lnTo>
                    <a:lnTo>
                      <a:pt x="462" y="291"/>
                    </a:lnTo>
                    <a:lnTo>
                      <a:pt x="431" y="307"/>
                    </a:lnTo>
                    <a:lnTo>
                      <a:pt x="400" y="314"/>
                    </a:lnTo>
                    <a:lnTo>
                      <a:pt x="349" y="312"/>
                    </a:lnTo>
                    <a:lnTo>
                      <a:pt x="285" y="286"/>
                    </a:lnTo>
                    <a:lnTo>
                      <a:pt x="257" y="265"/>
                    </a:lnTo>
                    <a:lnTo>
                      <a:pt x="257" y="265"/>
                    </a:lnTo>
                    <a:lnTo>
                      <a:pt x="253" y="260"/>
                    </a:lnTo>
                    <a:lnTo>
                      <a:pt x="247" y="258"/>
                    </a:lnTo>
                    <a:lnTo>
                      <a:pt x="239" y="252"/>
                    </a:lnTo>
                    <a:lnTo>
                      <a:pt x="223" y="249"/>
                    </a:lnTo>
                    <a:lnTo>
                      <a:pt x="198" y="256"/>
                    </a:lnTo>
                    <a:lnTo>
                      <a:pt x="177" y="285"/>
                    </a:lnTo>
                    <a:lnTo>
                      <a:pt x="175" y="311"/>
                    </a:lnTo>
                    <a:lnTo>
                      <a:pt x="181" y="327"/>
                    </a:lnTo>
                    <a:lnTo>
                      <a:pt x="188" y="334"/>
                    </a:lnTo>
                    <a:lnTo>
                      <a:pt x="201" y="344"/>
                    </a:lnTo>
                    <a:lnTo>
                      <a:pt x="214" y="354"/>
                    </a:lnTo>
                    <a:lnTo>
                      <a:pt x="234" y="376"/>
                    </a:lnTo>
                    <a:lnTo>
                      <a:pt x="256" y="422"/>
                    </a:lnTo>
                    <a:lnTo>
                      <a:pt x="253" y="469"/>
                    </a:lnTo>
                    <a:lnTo>
                      <a:pt x="224" y="512"/>
                    </a:lnTo>
                    <a:lnTo>
                      <a:pt x="198" y="531"/>
                    </a:lnTo>
                    <a:lnTo>
                      <a:pt x="180" y="543"/>
                    </a:lnTo>
                    <a:lnTo>
                      <a:pt x="146" y="551"/>
                    </a:lnTo>
                    <a:lnTo>
                      <a:pt x="119" y="547"/>
                    </a:lnTo>
                    <a:lnTo>
                      <a:pt x="96" y="533"/>
                    </a:lnTo>
                    <a:lnTo>
                      <a:pt x="72" y="495"/>
                    </a:lnTo>
                    <a:lnTo>
                      <a:pt x="54" y="430"/>
                    </a:lnTo>
                    <a:lnTo>
                      <a:pt x="51" y="397"/>
                    </a:lnTo>
                    <a:lnTo>
                      <a:pt x="50" y="386"/>
                    </a:lnTo>
                    <a:lnTo>
                      <a:pt x="37" y="374"/>
                    </a:lnTo>
                    <a:lnTo>
                      <a:pt x="20" y="374"/>
                    </a:lnTo>
                    <a:lnTo>
                      <a:pt x="5" y="387"/>
                    </a:lnTo>
                    <a:lnTo>
                      <a:pt x="2" y="397"/>
                    </a:lnTo>
                    <a:lnTo>
                      <a:pt x="0" y="425"/>
                    </a:lnTo>
                    <a:lnTo>
                      <a:pt x="1" y="484"/>
                    </a:lnTo>
                    <a:lnTo>
                      <a:pt x="13" y="540"/>
                    </a:lnTo>
                    <a:lnTo>
                      <a:pt x="43" y="589"/>
                    </a:lnTo>
                    <a:lnTo>
                      <a:pt x="66" y="607"/>
                    </a:lnTo>
                    <a:lnTo>
                      <a:pt x="87" y="619"/>
                    </a:lnTo>
                    <a:lnTo>
                      <a:pt x="131" y="630"/>
                    </a:lnTo>
                    <a:lnTo>
                      <a:pt x="175" y="628"/>
                    </a:lnTo>
                    <a:lnTo>
                      <a:pt x="220" y="615"/>
                    </a:lnTo>
                    <a:lnTo>
                      <a:pt x="241" y="606"/>
                    </a:lnTo>
                    <a:lnTo>
                      <a:pt x="263" y="594"/>
                    </a:lnTo>
                    <a:lnTo>
                      <a:pt x="300" y="561"/>
                    </a:lnTo>
                    <a:lnTo>
                      <a:pt x="329" y="522"/>
                    </a:lnTo>
                    <a:lnTo>
                      <a:pt x="348" y="476"/>
                    </a:lnTo>
                    <a:lnTo>
                      <a:pt x="352" y="452"/>
                    </a:lnTo>
                    <a:lnTo>
                      <a:pt x="355" y="430"/>
                    </a:lnTo>
                    <a:lnTo>
                      <a:pt x="352" y="410"/>
                    </a:lnTo>
                    <a:lnTo>
                      <a:pt x="384" y="413"/>
                    </a:lnTo>
                    <a:lnTo>
                      <a:pt x="446" y="404"/>
                    </a:lnTo>
                    <a:lnTo>
                      <a:pt x="505" y="380"/>
                    </a:lnTo>
                    <a:lnTo>
                      <a:pt x="555" y="338"/>
                    </a:lnTo>
                    <a:lnTo>
                      <a:pt x="577" y="309"/>
                    </a:lnTo>
                    <a:lnTo>
                      <a:pt x="594" y="283"/>
                    </a:lnTo>
                    <a:lnTo>
                      <a:pt x="611" y="230"/>
                    </a:lnTo>
                    <a:lnTo>
                      <a:pt x="613" y="177"/>
                    </a:lnTo>
                    <a:lnTo>
                      <a:pt x="600" y="127"/>
                    </a:lnTo>
                    <a:lnTo>
                      <a:pt x="574" y="82"/>
                    </a:lnTo>
                    <a:lnTo>
                      <a:pt x="537" y="44"/>
                    </a:lnTo>
                    <a:lnTo>
                      <a:pt x="489" y="17"/>
                    </a:lnTo>
                    <a:lnTo>
                      <a:pt x="434" y="1"/>
                    </a:lnTo>
                    <a:lnTo>
                      <a:pt x="40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5" name="말풍선: 타원형 14">
            <a:extLst>
              <a:ext uri="{FF2B5EF4-FFF2-40B4-BE49-F238E27FC236}">
                <a16:creationId xmlns:a16="http://schemas.microsoft.com/office/drawing/2014/main" id="{44C5946B-F15D-6FE0-9B1D-6164E5F98084}"/>
              </a:ext>
            </a:extLst>
          </p:cNvPr>
          <p:cNvSpPr/>
          <p:nvPr/>
        </p:nvSpPr>
        <p:spPr>
          <a:xfrm>
            <a:off x="729357" y="119034"/>
            <a:ext cx="249010" cy="237419"/>
          </a:xfrm>
          <a:prstGeom prst="wedgeEllipseCallout">
            <a:avLst>
              <a:gd name="adj1" fmla="val -47609"/>
              <a:gd name="adj2" fmla="val 59491"/>
            </a:avLst>
          </a:prstGeom>
          <a:solidFill>
            <a:srgbClr val="FFD370"/>
          </a:solidFill>
          <a:ln>
            <a:noFill/>
          </a:ln>
          <a:effectLst>
            <a:outerShdw blurRad="50800" dist="38100" dir="13500000" algn="br" rotWithShape="0">
              <a:prstClr val="black">
                <a:alpha val="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9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01</a:t>
            </a:r>
            <a:endParaRPr lang="ko-KR" altLang="en-US" sz="9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B32ACD1-2883-1DDD-B30E-066A2B5089E0}"/>
              </a:ext>
            </a:extLst>
          </p:cNvPr>
          <p:cNvGrpSpPr/>
          <p:nvPr/>
        </p:nvGrpSpPr>
        <p:grpSpPr>
          <a:xfrm>
            <a:off x="10216083" y="459964"/>
            <a:ext cx="1550689" cy="169277"/>
            <a:chOff x="9512757" y="369386"/>
            <a:chExt cx="2051714" cy="223970"/>
          </a:xfrm>
        </p:grpSpPr>
        <p:grpSp>
          <p:nvGrpSpPr>
            <p:cNvPr id="17" name="Group 8">
              <a:extLst>
                <a:ext uri="{FF2B5EF4-FFF2-40B4-BE49-F238E27FC236}">
                  <a16:creationId xmlns:a16="http://schemas.microsoft.com/office/drawing/2014/main" id="{0B5A3F5B-FD40-0728-A83D-4B92AF860781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0750964" y="406846"/>
              <a:ext cx="132372" cy="140525"/>
              <a:chOff x="4594" y="900"/>
              <a:chExt cx="276" cy="293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26" name="Freeform 9">
                <a:extLst>
                  <a:ext uri="{FF2B5EF4-FFF2-40B4-BE49-F238E27FC236}">
                    <a16:creationId xmlns:a16="http://schemas.microsoft.com/office/drawing/2014/main" id="{3A668E60-6C31-B427-6BF0-686EB3A72B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27" name="Freeform 10">
                <a:extLst>
                  <a:ext uri="{FF2B5EF4-FFF2-40B4-BE49-F238E27FC236}">
                    <a16:creationId xmlns:a16="http://schemas.microsoft.com/office/drawing/2014/main" id="{F1839ACC-106F-BF23-C5E8-09B00CF663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28" name="Freeform 11">
                <a:extLst>
                  <a:ext uri="{FF2B5EF4-FFF2-40B4-BE49-F238E27FC236}">
                    <a16:creationId xmlns:a16="http://schemas.microsoft.com/office/drawing/2014/main" id="{485A8E47-A04B-2D93-C10E-654571672A8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29" name="Freeform 12">
                <a:extLst>
                  <a:ext uri="{FF2B5EF4-FFF2-40B4-BE49-F238E27FC236}">
                    <a16:creationId xmlns:a16="http://schemas.microsoft.com/office/drawing/2014/main" id="{671BC0AA-B3E5-593A-44FB-95E360A063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  <p:grpSp>
          <p:nvGrpSpPr>
            <p:cNvPr id="18" name="Group 19">
              <a:extLst>
                <a:ext uri="{FF2B5EF4-FFF2-40B4-BE49-F238E27FC236}">
                  <a16:creationId xmlns:a16="http://schemas.microsoft.com/office/drawing/2014/main" id="{47FCBCD1-41A5-AF7E-502A-76423509A7E9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0506302" y="406846"/>
              <a:ext cx="140525" cy="140525"/>
              <a:chOff x="1747" y="423"/>
              <a:chExt cx="575" cy="575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23" name="Freeform 20">
                <a:extLst>
                  <a:ext uri="{FF2B5EF4-FFF2-40B4-BE49-F238E27FC236}">
                    <a16:creationId xmlns:a16="http://schemas.microsoft.com/office/drawing/2014/main" id="{C7C3B1AB-FF0E-35B8-1E67-736D37A5DD1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899" y="577"/>
                <a:ext cx="271" cy="270"/>
              </a:xfrm>
              <a:custGeom>
                <a:avLst/>
                <a:gdLst>
                  <a:gd name="T0" fmla="*/ 148 w 811"/>
                  <a:gd name="T1" fmla="*/ 0 h 811"/>
                  <a:gd name="T2" fmla="*/ 65 w 811"/>
                  <a:gd name="T3" fmla="*/ 24 h 811"/>
                  <a:gd name="T4" fmla="*/ 1 w 811"/>
                  <a:gd name="T5" fmla="*/ 118 h 811"/>
                  <a:gd name="T6" fmla="*/ 0 w 811"/>
                  <a:gd name="T7" fmla="*/ 663 h 811"/>
                  <a:gd name="T8" fmla="*/ 24 w 811"/>
                  <a:gd name="T9" fmla="*/ 746 h 811"/>
                  <a:gd name="T10" fmla="*/ 118 w 811"/>
                  <a:gd name="T11" fmla="*/ 808 h 811"/>
                  <a:gd name="T12" fmla="*/ 663 w 811"/>
                  <a:gd name="T13" fmla="*/ 811 h 811"/>
                  <a:gd name="T14" fmla="*/ 746 w 811"/>
                  <a:gd name="T15" fmla="*/ 787 h 811"/>
                  <a:gd name="T16" fmla="*/ 810 w 811"/>
                  <a:gd name="T17" fmla="*/ 693 h 811"/>
                  <a:gd name="T18" fmla="*/ 811 w 811"/>
                  <a:gd name="T19" fmla="*/ 148 h 811"/>
                  <a:gd name="T20" fmla="*/ 787 w 811"/>
                  <a:gd name="T21" fmla="*/ 65 h 811"/>
                  <a:gd name="T22" fmla="*/ 693 w 811"/>
                  <a:gd name="T23" fmla="*/ 1 h 811"/>
                  <a:gd name="T24" fmla="*/ 405 w 811"/>
                  <a:gd name="T25" fmla="*/ 673 h 811"/>
                  <a:gd name="T26" fmla="*/ 326 w 811"/>
                  <a:gd name="T27" fmla="*/ 661 h 811"/>
                  <a:gd name="T28" fmla="*/ 235 w 811"/>
                  <a:gd name="T29" fmla="*/ 611 h 811"/>
                  <a:gd name="T30" fmla="*/ 170 w 811"/>
                  <a:gd name="T31" fmla="*/ 533 h 811"/>
                  <a:gd name="T32" fmla="*/ 140 w 811"/>
                  <a:gd name="T33" fmla="*/ 432 h 811"/>
                  <a:gd name="T34" fmla="*/ 140 w 811"/>
                  <a:gd name="T35" fmla="*/ 377 h 811"/>
                  <a:gd name="T36" fmla="*/ 170 w 811"/>
                  <a:gd name="T37" fmla="*/ 278 h 811"/>
                  <a:gd name="T38" fmla="*/ 235 w 811"/>
                  <a:gd name="T39" fmla="*/ 199 h 811"/>
                  <a:gd name="T40" fmla="*/ 326 w 811"/>
                  <a:gd name="T41" fmla="*/ 150 h 811"/>
                  <a:gd name="T42" fmla="*/ 405 w 811"/>
                  <a:gd name="T43" fmla="*/ 138 h 811"/>
                  <a:gd name="T44" fmla="*/ 486 w 811"/>
                  <a:gd name="T45" fmla="*/ 150 h 811"/>
                  <a:gd name="T46" fmla="*/ 575 w 811"/>
                  <a:gd name="T47" fmla="*/ 199 h 811"/>
                  <a:gd name="T48" fmla="*/ 641 w 811"/>
                  <a:gd name="T49" fmla="*/ 278 h 811"/>
                  <a:gd name="T50" fmla="*/ 671 w 811"/>
                  <a:gd name="T51" fmla="*/ 377 h 811"/>
                  <a:gd name="T52" fmla="*/ 671 w 811"/>
                  <a:gd name="T53" fmla="*/ 432 h 811"/>
                  <a:gd name="T54" fmla="*/ 641 w 811"/>
                  <a:gd name="T55" fmla="*/ 533 h 811"/>
                  <a:gd name="T56" fmla="*/ 575 w 811"/>
                  <a:gd name="T57" fmla="*/ 611 h 811"/>
                  <a:gd name="T58" fmla="*/ 486 w 811"/>
                  <a:gd name="T59" fmla="*/ 661 h 811"/>
                  <a:gd name="T60" fmla="*/ 405 w 811"/>
                  <a:gd name="T61" fmla="*/ 673 h 811"/>
                  <a:gd name="T62" fmla="*/ 669 w 811"/>
                  <a:gd name="T63" fmla="*/ 193 h 811"/>
                  <a:gd name="T64" fmla="*/ 628 w 811"/>
                  <a:gd name="T65" fmla="*/ 166 h 811"/>
                  <a:gd name="T66" fmla="*/ 618 w 811"/>
                  <a:gd name="T67" fmla="*/ 130 h 811"/>
                  <a:gd name="T68" fmla="*/ 628 w 811"/>
                  <a:gd name="T69" fmla="*/ 95 h 811"/>
                  <a:gd name="T70" fmla="*/ 669 w 811"/>
                  <a:gd name="T71" fmla="*/ 68 h 811"/>
                  <a:gd name="T72" fmla="*/ 695 w 811"/>
                  <a:gd name="T73" fmla="*/ 68 h 811"/>
                  <a:gd name="T74" fmla="*/ 733 w 811"/>
                  <a:gd name="T75" fmla="*/ 95 h 811"/>
                  <a:gd name="T76" fmla="*/ 745 w 811"/>
                  <a:gd name="T77" fmla="*/ 130 h 811"/>
                  <a:gd name="T78" fmla="*/ 733 w 811"/>
                  <a:gd name="T79" fmla="*/ 166 h 811"/>
                  <a:gd name="T80" fmla="*/ 695 w 811"/>
                  <a:gd name="T81" fmla="*/ 193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11" h="811">
                    <a:moveTo>
                      <a:pt x="663" y="0"/>
                    </a:moveTo>
                    <a:lnTo>
                      <a:pt x="148" y="0"/>
                    </a:lnTo>
                    <a:lnTo>
                      <a:pt x="118" y="1"/>
                    </a:lnTo>
                    <a:lnTo>
                      <a:pt x="65" y="24"/>
                    </a:lnTo>
                    <a:lnTo>
                      <a:pt x="24" y="65"/>
                    </a:lnTo>
                    <a:lnTo>
                      <a:pt x="1" y="118"/>
                    </a:lnTo>
                    <a:lnTo>
                      <a:pt x="0" y="148"/>
                    </a:lnTo>
                    <a:lnTo>
                      <a:pt x="0" y="663"/>
                    </a:lnTo>
                    <a:lnTo>
                      <a:pt x="1" y="693"/>
                    </a:lnTo>
                    <a:lnTo>
                      <a:pt x="24" y="746"/>
                    </a:lnTo>
                    <a:lnTo>
                      <a:pt x="65" y="787"/>
                    </a:lnTo>
                    <a:lnTo>
                      <a:pt x="118" y="808"/>
                    </a:lnTo>
                    <a:lnTo>
                      <a:pt x="148" y="811"/>
                    </a:lnTo>
                    <a:lnTo>
                      <a:pt x="663" y="811"/>
                    </a:lnTo>
                    <a:lnTo>
                      <a:pt x="693" y="808"/>
                    </a:lnTo>
                    <a:lnTo>
                      <a:pt x="746" y="787"/>
                    </a:lnTo>
                    <a:lnTo>
                      <a:pt x="787" y="746"/>
                    </a:lnTo>
                    <a:lnTo>
                      <a:pt x="810" y="693"/>
                    </a:lnTo>
                    <a:lnTo>
                      <a:pt x="811" y="663"/>
                    </a:lnTo>
                    <a:lnTo>
                      <a:pt x="811" y="148"/>
                    </a:lnTo>
                    <a:lnTo>
                      <a:pt x="810" y="118"/>
                    </a:lnTo>
                    <a:lnTo>
                      <a:pt x="787" y="65"/>
                    </a:lnTo>
                    <a:lnTo>
                      <a:pt x="746" y="24"/>
                    </a:lnTo>
                    <a:lnTo>
                      <a:pt x="693" y="1"/>
                    </a:lnTo>
                    <a:lnTo>
                      <a:pt x="663" y="0"/>
                    </a:lnTo>
                    <a:close/>
                    <a:moveTo>
                      <a:pt x="405" y="673"/>
                    </a:moveTo>
                    <a:lnTo>
                      <a:pt x="377" y="671"/>
                    </a:lnTo>
                    <a:lnTo>
                      <a:pt x="326" y="661"/>
                    </a:lnTo>
                    <a:lnTo>
                      <a:pt x="278" y="640"/>
                    </a:lnTo>
                    <a:lnTo>
                      <a:pt x="235" y="611"/>
                    </a:lnTo>
                    <a:lnTo>
                      <a:pt x="199" y="575"/>
                    </a:lnTo>
                    <a:lnTo>
                      <a:pt x="170" y="533"/>
                    </a:lnTo>
                    <a:lnTo>
                      <a:pt x="150" y="484"/>
                    </a:lnTo>
                    <a:lnTo>
                      <a:pt x="140" y="432"/>
                    </a:lnTo>
                    <a:lnTo>
                      <a:pt x="138" y="405"/>
                    </a:lnTo>
                    <a:lnTo>
                      <a:pt x="140" y="377"/>
                    </a:lnTo>
                    <a:lnTo>
                      <a:pt x="150" y="326"/>
                    </a:lnTo>
                    <a:lnTo>
                      <a:pt x="170" y="278"/>
                    </a:lnTo>
                    <a:lnTo>
                      <a:pt x="199" y="235"/>
                    </a:lnTo>
                    <a:lnTo>
                      <a:pt x="235" y="199"/>
                    </a:lnTo>
                    <a:lnTo>
                      <a:pt x="278" y="170"/>
                    </a:lnTo>
                    <a:lnTo>
                      <a:pt x="326" y="150"/>
                    </a:lnTo>
                    <a:lnTo>
                      <a:pt x="377" y="138"/>
                    </a:lnTo>
                    <a:lnTo>
                      <a:pt x="405" y="138"/>
                    </a:lnTo>
                    <a:lnTo>
                      <a:pt x="432" y="138"/>
                    </a:lnTo>
                    <a:lnTo>
                      <a:pt x="486" y="150"/>
                    </a:lnTo>
                    <a:lnTo>
                      <a:pt x="533" y="170"/>
                    </a:lnTo>
                    <a:lnTo>
                      <a:pt x="575" y="199"/>
                    </a:lnTo>
                    <a:lnTo>
                      <a:pt x="612" y="235"/>
                    </a:lnTo>
                    <a:lnTo>
                      <a:pt x="641" y="278"/>
                    </a:lnTo>
                    <a:lnTo>
                      <a:pt x="661" y="326"/>
                    </a:lnTo>
                    <a:lnTo>
                      <a:pt x="671" y="377"/>
                    </a:lnTo>
                    <a:lnTo>
                      <a:pt x="673" y="405"/>
                    </a:lnTo>
                    <a:lnTo>
                      <a:pt x="671" y="432"/>
                    </a:lnTo>
                    <a:lnTo>
                      <a:pt x="661" y="484"/>
                    </a:lnTo>
                    <a:lnTo>
                      <a:pt x="641" y="533"/>
                    </a:lnTo>
                    <a:lnTo>
                      <a:pt x="612" y="575"/>
                    </a:lnTo>
                    <a:lnTo>
                      <a:pt x="575" y="611"/>
                    </a:lnTo>
                    <a:lnTo>
                      <a:pt x="533" y="640"/>
                    </a:lnTo>
                    <a:lnTo>
                      <a:pt x="486" y="661"/>
                    </a:lnTo>
                    <a:lnTo>
                      <a:pt x="432" y="671"/>
                    </a:lnTo>
                    <a:lnTo>
                      <a:pt x="405" y="673"/>
                    </a:lnTo>
                    <a:close/>
                    <a:moveTo>
                      <a:pt x="682" y="193"/>
                    </a:moveTo>
                    <a:lnTo>
                      <a:pt x="669" y="193"/>
                    </a:lnTo>
                    <a:lnTo>
                      <a:pt x="646" y="183"/>
                    </a:lnTo>
                    <a:lnTo>
                      <a:pt x="628" y="166"/>
                    </a:lnTo>
                    <a:lnTo>
                      <a:pt x="620" y="143"/>
                    </a:lnTo>
                    <a:lnTo>
                      <a:pt x="618" y="130"/>
                    </a:lnTo>
                    <a:lnTo>
                      <a:pt x="620" y="117"/>
                    </a:lnTo>
                    <a:lnTo>
                      <a:pt x="628" y="95"/>
                    </a:lnTo>
                    <a:lnTo>
                      <a:pt x="646" y="78"/>
                    </a:lnTo>
                    <a:lnTo>
                      <a:pt x="669" y="68"/>
                    </a:lnTo>
                    <a:lnTo>
                      <a:pt x="682" y="66"/>
                    </a:lnTo>
                    <a:lnTo>
                      <a:pt x="695" y="68"/>
                    </a:lnTo>
                    <a:lnTo>
                      <a:pt x="716" y="78"/>
                    </a:lnTo>
                    <a:lnTo>
                      <a:pt x="733" y="95"/>
                    </a:lnTo>
                    <a:lnTo>
                      <a:pt x="744" y="117"/>
                    </a:lnTo>
                    <a:lnTo>
                      <a:pt x="745" y="130"/>
                    </a:lnTo>
                    <a:lnTo>
                      <a:pt x="744" y="143"/>
                    </a:lnTo>
                    <a:lnTo>
                      <a:pt x="733" y="166"/>
                    </a:lnTo>
                    <a:lnTo>
                      <a:pt x="716" y="183"/>
                    </a:lnTo>
                    <a:lnTo>
                      <a:pt x="695" y="193"/>
                    </a:lnTo>
                    <a:lnTo>
                      <a:pt x="682" y="19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24" name="Freeform 21">
                <a:extLst>
                  <a:ext uri="{FF2B5EF4-FFF2-40B4-BE49-F238E27FC236}">
                    <a16:creationId xmlns:a16="http://schemas.microsoft.com/office/drawing/2014/main" id="{054BB12C-4ED9-5A7C-458B-B4A6F1779E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83" y="660"/>
                <a:ext cx="103" cy="103"/>
              </a:xfrm>
              <a:custGeom>
                <a:avLst/>
                <a:gdLst>
                  <a:gd name="T0" fmla="*/ 154 w 308"/>
                  <a:gd name="T1" fmla="*/ 0 h 308"/>
                  <a:gd name="T2" fmla="*/ 124 w 308"/>
                  <a:gd name="T3" fmla="*/ 3 h 308"/>
                  <a:gd name="T4" fmla="*/ 67 w 308"/>
                  <a:gd name="T5" fmla="*/ 26 h 308"/>
                  <a:gd name="T6" fmla="*/ 26 w 308"/>
                  <a:gd name="T7" fmla="*/ 67 h 308"/>
                  <a:gd name="T8" fmla="*/ 3 w 308"/>
                  <a:gd name="T9" fmla="*/ 122 h 308"/>
                  <a:gd name="T10" fmla="*/ 0 w 308"/>
                  <a:gd name="T11" fmla="*/ 154 h 308"/>
                  <a:gd name="T12" fmla="*/ 3 w 308"/>
                  <a:gd name="T13" fmla="*/ 185 h 308"/>
                  <a:gd name="T14" fmla="*/ 26 w 308"/>
                  <a:gd name="T15" fmla="*/ 240 h 308"/>
                  <a:gd name="T16" fmla="*/ 67 w 308"/>
                  <a:gd name="T17" fmla="*/ 283 h 308"/>
                  <a:gd name="T18" fmla="*/ 124 w 308"/>
                  <a:gd name="T19" fmla="*/ 307 h 308"/>
                  <a:gd name="T20" fmla="*/ 154 w 308"/>
                  <a:gd name="T21" fmla="*/ 308 h 308"/>
                  <a:gd name="T22" fmla="*/ 186 w 308"/>
                  <a:gd name="T23" fmla="*/ 307 h 308"/>
                  <a:gd name="T24" fmla="*/ 242 w 308"/>
                  <a:gd name="T25" fmla="*/ 283 h 308"/>
                  <a:gd name="T26" fmla="*/ 284 w 308"/>
                  <a:gd name="T27" fmla="*/ 240 h 308"/>
                  <a:gd name="T28" fmla="*/ 307 w 308"/>
                  <a:gd name="T29" fmla="*/ 185 h 308"/>
                  <a:gd name="T30" fmla="*/ 308 w 308"/>
                  <a:gd name="T31" fmla="*/ 154 h 308"/>
                  <a:gd name="T32" fmla="*/ 307 w 308"/>
                  <a:gd name="T33" fmla="*/ 122 h 308"/>
                  <a:gd name="T34" fmla="*/ 284 w 308"/>
                  <a:gd name="T35" fmla="*/ 67 h 308"/>
                  <a:gd name="T36" fmla="*/ 242 w 308"/>
                  <a:gd name="T37" fmla="*/ 26 h 308"/>
                  <a:gd name="T38" fmla="*/ 186 w 308"/>
                  <a:gd name="T39" fmla="*/ 3 h 308"/>
                  <a:gd name="T40" fmla="*/ 154 w 308"/>
                  <a:gd name="T41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8" h="308">
                    <a:moveTo>
                      <a:pt x="154" y="0"/>
                    </a:moveTo>
                    <a:lnTo>
                      <a:pt x="124" y="3"/>
                    </a:lnTo>
                    <a:lnTo>
                      <a:pt x="67" y="26"/>
                    </a:lnTo>
                    <a:lnTo>
                      <a:pt x="26" y="67"/>
                    </a:lnTo>
                    <a:lnTo>
                      <a:pt x="3" y="122"/>
                    </a:lnTo>
                    <a:lnTo>
                      <a:pt x="0" y="154"/>
                    </a:lnTo>
                    <a:lnTo>
                      <a:pt x="3" y="185"/>
                    </a:lnTo>
                    <a:lnTo>
                      <a:pt x="26" y="240"/>
                    </a:lnTo>
                    <a:lnTo>
                      <a:pt x="67" y="283"/>
                    </a:lnTo>
                    <a:lnTo>
                      <a:pt x="124" y="307"/>
                    </a:lnTo>
                    <a:lnTo>
                      <a:pt x="154" y="308"/>
                    </a:lnTo>
                    <a:lnTo>
                      <a:pt x="186" y="307"/>
                    </a:lnTo>
                    <a:lnTo>
                      <a:pt x="242" y="283"/>
                    </a:lnTo>
                    <a:lnTo>
                      <a:pt x="284" y="240"/>
                    </a:lnTo>
                    <a:lnTo>
                      <a:pt x="307" y="185"/>
                    </a:lnTo>
                    <a:lnTo>
                      <a:pt x="308" y="154"/>
                    </a:lnTo>
                    <a:lnTo>
                      <a:pt x="307" y="122"/>
                    </a:lnTo>
                    <a:lnTo>
                      <a:pt x="284" y="67"/>
                    </a:lnTo>
                    <a:lnTo>
                      <a:pt x="242" y="26"/>
                    </a:lnTo>
                    <a:lnTo>
                      <a:pt x="186" y="3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25" name="Freeform 22">
                <a:extLst>
                  <a:ext uri="{FF2B5EF4-FFF2-40B4-BE49-F238E27FC236}">
                    <a16:creationId xmlns:a16="http://schemas.microsoft.com/office/drawing/2014/main" id="{DEA797F0-935B-10ED-B66F-734425B1671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747" y="423"/>
                <a:ext cx="575" cy="575"/>
              </a:xfrm>
              <a:custGeom>
                <a:avLst/>
                <a:gdLst>
                  <a:gd name="T0" fmla="*/ 819 w 1725"/>
                  <a:gd name="T1" fmla="*/ 2 h 1725"/>
                  <a:gd name="T2" fmla="*/ 647 w 1725"/>
                  <a:gd name="T3" fmla="*/ 28 h 1725"/>
                  <a:gd name="T4" fmla="*/ 489 w 1725"/>
                  <a:gd name="T5" fmla="*/ 85 h 1725"/>
                  <a:gd name="T6" fmla="*/ 346 w 1725"/>
                  <a:gd name="T7" fmla="*/ 172 h 1725"/>
                  <a:gd name="T8" fmla="*/ 223 w 1725"/>
                  <a:gd name="T9" fmla="*/ 283 h 1725"/>
                  <a:gd name="T10" fmla="*/ 124 w 1725"/>
                  <a:gd name="T11" fmla="*/ 415 h 1725"/>
                  <a:gd name="T12" fmla="*/ 52 w 1725"/>
                  <a:gd name="T13" fmla="*/ 567 h 1725"/>
                  <a:gd name="T14" fmla="*/ 10 w 1725"/>
                  <a:gd name="T15" fmla="*/ 731 h 1725"/>
                  <a:gd name="T16" fmla="*/ 0 w 1725"/>
                  <a:gd name="T17" fmla="*/ 863 h 1725"/>
                  <a:gd name="T18" fmla="*/ 10 w 1725"/>
                  <a:gd name="T19" fmla="*/ 994 h 1725"/>
                  <a:gd name="T20" fmla="*/ 52 w 1725"/>
                  <a:gd name="T21" fmla="*/ 1159 h 1725"/>
                  <a:gd name="T22" fmla="*/ 124 w 1725"/>
                  <a:gd name="T23" fmla="*/ 1310 h 1725"/>
                  <a:gd name="T24" fmla="*/ 223 w 1725"/>
                  <a:gd name="T25" fmla="*/ 1443 h 1725"/>
                  <a:gd name="T26" fmla="*/ 346 w 1725"/>
                  <a:gd name="T27" fmla="*/ 1553 h 1725"/>
                  <a:gd name="T28" fmla="*/ 489 w 1725"/>
                  <a:gd name="T29" fmla="*/ 1640 h 1725"/>
                  <a:gd name="T30" fmla="*/ 647 w 1725"/>
                  <a:gd name="T31" fmla="*/ 1698 h 1725"/>
                  <a:gd name="T32" fmla="*/ 819 w 1725"/>
                  <a:gd name="T33" fmla="*/ 1724 h 1725"/>
                  <a:gd name="T34" fmla="*/ 907 w 1725"/>
                  <a:gd name="T35" fmla="*/ 1724 h 1725"/>
                  <a:gd name="T36" fmla="*/ 1078 w 1725"/>
                  <a:gd name="T37" fmla="*/ 1698 h 1725"/>
                  <a:gd name="T38" fmla="*/ 1237 w 1725"/>
                  <a:gd name="T39" fmla="*/ 1640 h 1725"/>
                  <a:gd name="T40" fmla="*/ 1379 w 1725"/>
                  <a:gd name="T41" fmla="*/ 1553 h 1725"/>
                  <a:gd name="T42" fmla="*/ 1500 w 1725"/>
                  <a:gd name="T43" fmla="*/ 1443 h 1725"/>
                  <a:gd name="T44" fmla="*/ 1600 w 1725"/>
                  <a:gd name="T45" fmla="*/ 1310 h 1725"/>
                  <a:gd name="T46" fmla="*/ 1673 w 1725"/>
                  <a:gd name="T47" fmla="*/ 1159 h 1725"/>
                  <a:gd name="T48" fmla="*/ 1715 w 1725"/>
                  <a:gd name="T49" fmla="*/ 994 h 1725"/>
                  <a:gd name="T50" fmla="*/ 1725 w 1725"/>
                  <a:gd name="T51" fmla="*/ 863 h 1725"/>
                  <a:gd name="T52" fmla="*/ 1715 w 1725"/>
                  <a:gd name="T53" fmla="*/ 731 h 1725"/>
                  <a:gd name="T54" fmla="*/ 1673 w 1725"/>
                  <a:gd name="T55" fmla="*/ 567 h 1725"/>
                  <a:gd name="T56" fmla="*/ 1600 w 1725"/>
                  <a:gd name="T57" fmla="*/ 415 h 1725"/>
                  <a:gd name="T58" fmla="*/ 1500 w 1725"/>
                  <a:gd name="T59" fmla="*/ 283 h 1725"/>
                  <a:gd name="T60" fmla="*/ 1379 w 1725"/>
                  <a:gd name="T61" fmla="*/ 172 h 1725"/>
                  <a:gd name="T62" fmla="*/ 1237 w 1725"/>
                  <a:gd name="T63" fmla="*/ 85 h 1725"/>
                  <a:gd name="T64" fmla="*/ 1078 w 1725"/>
                  <a:gd name="T65" fmla="*/ 28 h 1725"/>
                  <a:gd name="T66" fmla="*/ 907 w 1725"/>
                  <a:gd name="T67" fmla="*/ 2 h 1725"/>
                  <a:gd name="T68" fmla="*/ 1381 w 1725"/>
                  <a:gd name="T69" fmla="*/ 1123 h 1725"/>
                  <a:gd name="T70" fmla="*/ 1369 w 1725"/>
                  <a:gd name="T71" fmla="*/ 1201 h 1725"/>
                  <a:gd name="T72" fmla="*/ 1322 w 1725"/>
                  <a:gd name="T73" fmla="*/ 1288 h 1725"/>
                  <a:gd name="T74" fmla="*/ 1244 w 1725"/>
                  <a:gd name="T75" fmla="*/ 1352 h 1725"/>
                  <a:gd name="T76" fmla="*/ 1146 w 1725"/>
                  <a:gd name="T77" fmla="*/ 1383 h 1725"/>
                  <a:gd name="T78" fmla="*/ 605 w 1725"/>
                  <a:gd name="T79" fmla="*/ 1383 h 1725"/>
                  <a:gd name="T80" fmla="*/ 527 w 1725"/>
                  <a:gd name="T81" fmla="*/ 1372 h 1725"/>
                  <a:gd name="T82" fmla="*/ 438 w 1725"/>
                  <a:gd name="T83" fmla="*/ 1324 h 1725"/>
                  <a:gd name="T84" fmla="*/ 375 w 1725"/>
                  <a:gd name="T85" fmla="*/ 1247 h 1725"/>
                  <a:gd name="T86" fmla="*/ 344 w 1725"/>
                  <a:gd name="T87" fmla="*/ 1149 h 1725"/>
                  <a:gd name="T88" fmla="*/ 343 w 1725"/>
                  <a:gd name="T89" fmla="*/ 608 h 1725"/>
                  <a:gd name="T90" fmla="*/ 355 w 1725"/>
                  <a:gd name="T91" fmla="*/ 531 h 1725"/>
                  <a:gd name="T92" fmla="*/ 404 w 1725"/>
                  <a:gd name="T93" fmla="*/ 441 h 1725"/>
                  <a:gd name="T94" fmla="*/ 480 w 1725"/>
                  <a:gd name="T95" fmla="*/ 378 h 1725"/>
                  <a:gd name="T96" fmla="*/ 578 w 1725"/>
                  <a:gd name="T97" fmla="*/ 348 h 1725"/>
                  <a:gd name="T98" fmla="*/ 1120 w 1725"/>
                  <a:gd name="T99" fmla="*/ 346 h 1725"/>
                  <a:gd name="T100" fmla="*/ 1198 w 1725"/>
                  <a:gd name="T101" fmla="*/ 358 h 1725"/>
                  <a:gd name="T102" fmla="*/ 1286 w 1725"/>
                  <a:gd name="T103" fmla="*/ 407 h 1725"/>
                  <a:gd name="T104" fmla="*/ 1350 w 1725"/>
                  <a:gd name="T105" fmla="*/ 483 h 1725"/>
                  <a:gd name="T106" fmla="*/ 1381 w 1725"/>
                  <a:gd name="T107" fmla="*/ 581 h 1725"/>
                  <a:gd name="T108" fmla="*/ 1381 w 1725"/>
                  <a:gd name="T109" fmla="*/ 1123 h 17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5" h="1725">
                    <a:moveTo>
                      <a:pt x="862" y="0"/>
                    </a:moveTo>
                    <a:lnTo>
                      <a:pt x="819" y="2"/>
                    </a:lnTo>
                    <a:lnTo>
                      <a:pt x="731" y="10"/>
                    </a:lnTo>
                    <a:lnTo>
                      <a:pt x="647" y="28"/>
                    </a:lnTo>
                    <a:lnTo>
                      <a:pt x="566" y="52"/>
                    </a:lnTo>
                    <a:lnTo>
                      <a:pt x="489" y="85"/>
                    </a:lnTo>
                    <a:lnTo>
                      <a:pt x="415" y="126"/>
                    </a:lnTo>
                    <a:lnTo>
                      <a:pt x="346" y="172"/>
                    </a:lnTo>
                    <a:lnTo>
                      <a:pt x="282" y="225"/>
                    </a:lnTo>
                    <a:lnTo>
                      <a:pt x="223" y="283"/>
                    </a:lnTo>
                    <a:lnTo>
                      <a:pt x="172" y="346"/>
                    </a:lnTo>
                    <a:lnTo>
                      <a:pt x="124" y="415"/>
                    </a:lnTo>
                    <a:lnTo>
                      <a:pt x="85" y="489"/>
                    </a:lnTo>
                    <a:lnTo>
                      <a:pt x="52" y="567"/>
                    </a:lnTo>
                    <a:lnTo>
                      <a:pt x="27" y="647"/>
                    </a:lnTo>
                    <a:lnTo>
                      <a:pt x="10" y="731"/>
                    </a:lnTo>
                    <a:lnTo>
                      <a:pt x="1" y="819"/>
                    </a:lnTo>
                    <a:lnTo>
                      <a:pt x="0" y="863"/>
                    </a:lnTo>
                    <a:lnTo>
                      <a:pt x="1" y="907"/>
                    </a:lnTo>
                    <a:lnTo>
                      <a:pt x="10" y="994"/>
                    </a:lnTo>
                    <a:lnTo>
                      <a:pt x="27" y="1078"/>
                    </a:lnTo>
                    <a:lnTo>
                      <a:pt x="52" y="1159"/>
                    </a:lnTo>
                    <a:lnTo>
                      <a:pt x="85" y="1237"/>
                    </a:lnTo>
                    <a:lnTo>
                      <a:pt x="124" y="1310"/>
                    </a:lnTo>
                    <a:lnTo>
                      <a:pt x="172" y="1379"/>
                    </a:lnTo>
                    <a:lnTo>
                      <a:pt x="223" y="1443"/>
                    </a:lnTo>
                    <a:lnTo>
                      <a:pt x="282" y="1502"/>
                    </a:lnTo>
                    <a:lnTo>
                      <a:pt x="346" y="1553"/>
                    </a:lnTo>
                    <a:lnTo>
                      <a:pt x="415" y="1601"/>
                    </a:lnTo>
                    <a:lnTo>
                      <a:pt x="489" y="1640"/>
                    </a:lnTo>
                    <a:lnTo>
                      <a:pt x="566" y="1673"/>
                    </a:lnTo>
                    <a:lnTo>
                      <a:pt x="647" y="1698"/>
                    </a:lnTo>
                    <a:lnTo>
                      <a:pt x="731" y="1715"/>
                    </a:lnTo>
                    <a:lnTo>
                      <a:pt x="819" y="1724"/>
                    </a:lnTo>
                    <a:lnTo>
                      <a:pt x="862" y="1725"/>
                    </a:lnTo>
                    <a:lnTo>
                      <a:pt x="907" y="1724"/>
                    </a:lnTo>
                    <a:lnTo>
                      <a:pt x="994" y="1715"/>
                    </a:lnTo>
                    <a:lnTo>
                      <a:pt x="1078" y="1698"/>
                    </a:lnTo>
                    <a:lnTo>
                      <a:pt x="1159" y="1673"/>
                    </a:lnTo>
                    <a:lnTo>
                      <a:pt x="1237" y="1640"/>
                    </a:lnTo>
                    <a:lnTo>
                      <a:pt x="1310" y="1601"/>
                    </a:lnTo>
                    <a:lnTo>
                      <a:pt x="1379" y="1553"/>
                    </a:lnTo>
                    <a:lnTo>
                      <a:pt x="1443" y="1502"/>
                    </a:lnTo>
                    <a:lnTo>
                      <a:pt x="1500" y="1443"/>
                    </a:lnTo>
                    <a:lnTo>
                      <a:pt x="1554" y="1379"/>
                    </a:lnTo>
                    <a:lnTo>
                      <a:pt x="1600" y="1310"/>
                    </a:lnTo>
                    <a:lnTo>
                      <a:pt x="1640" y="1237"/>
                    </a:lnTo>
                    <a:lnTo>
                      <a:pt x="1673" y="1159"/>
                    </a:lnTo>
                    <a:lnTo>
                      <a:pt x="1698" y="1078"/>
                    </a:lnTo>
                    <a:lnTo>
                      <a:pt x="1715" y="994"/>
                    </a:lnTo>
                    <a:lnTo>
                      <a:pt x="1724" y="907"/>
                    </a:lnTo>
                    <a:lnTo>
                      <a:pt x="1725" y="863"/>
                    </a:lnTo>
                    <a:lnTo>
                      <a:pt x="1724" y="819"/>
                    </a:lnTo>
                    <a:lnTo>
                      <a:pt x="1715" y="731"/>
                    </a:lnTo>
                    <a:lnTo>
                      <a:pt x="1698" y="647"/>
                    </a:lnTo>
                    <a:lnTo>
                      <a:pt x="1673" y="567"/>
                    </a:lnTo>
                    <a:lnTo>
                      <a:pt x="1640" y="489"/>
                    </a:lnTo>
                    <a:lnTo>
                      <a:pt x="1600" y="415"/>
                    </a:lnTo>
                    <a:lnTo>
                      <a:pt x="1554" y="346"/>
                    </a:lnTo>
                    <a:lnTo>
                      <a:pt x="1500" y="283"/>
                    </a:lnTo>
                    <a:lnTo>
                      <a:pt x="1443" y="225"/>
                    </a:lnTo>
                    <a:lnTo>
                      <a:pt x="1379" y="172"/>
                    </a:lnTo>
                    <a:lnTo>
                      <a:pt x="1310" y="126"/>
                    </a:lnTo>
                    <a:lnTo>
                      <a:pt x="1237" y="85"/>
                    </a:lnTo>
                    <a:lnTo>
                      <a:pt x="1159" y="52"/>
                    </a:lnTo>
                    <a:lnTo>
                      <a:pt x="1078" y="28"/>
                    </a:lnTo>
                    <a:lnTo>
                      <a:pt x="994" y="10"/>
                    </a:lnTo>
                    <a:lnTo>
                      <a:pt x="907" y="2"/>
                    </a:lnTo>
                    <a:lnTo>
                      <a:pt x="862" y="0"/>
                    </a:lnTo>
                    <a:close/>
                    <a:moveTo>
                      <a:pt x="1381" y="1123"/>
                    </a:moveTo>
                    <a:lnTo>
                      <a:pt x="1381" y="1149"/>
                    </a:lnTo>
                    <a:lnTo>
                      <a:pt x="1369" y="1201"/>
                    </a:lnTo>
                    <a:lnTo>
                      <a:pt x="1350" y="1247"/>
                    </a:lnTo>
                    <a:lnTo>
                      <a:pt x="1322" y="1288"/>
                    </a:lnTo>
                    <a:lnTo>
                      <a:pt x="1286" y="1324"/>
                    </a:lnTo>
                    <a:lnTo>
                      <a:pt x="1244" y="1352"/>
                    </a:lnTo>
                    <a:lnTo>
                      <a:pt x="1198" y="1372"/>
                    </a:lnTo>
                    <a:lnTo>
                      <a:pt x="1146" y="1383"/>
                    </a:lnTo>
                    <a:lnTo>
                      <a:pt x="1120" y="1383"/>
                    </a:lnTo>
                    <a:lnTo>
                      <a:pt x="605" y="1383"/>
                    </a:lnTo>
                    <a:lnTo>
                      <a:pt x="578" y="1383"/>
                    </a:lnTo>
                    <a:lnTo>
                      <a:pt x="527" y="1372"/>
                    </a:lnTo>
                    <a:lnTo>
                      <a:pt x="480" y="1352"/>
                    </a:lnTo>
                    <a:lnTo>
                      <a:pt x="438" y="1324"/>
                    </a:lnTo>
                    <a:lnTo>
                      <a:pt x="404" y="1288"/>
                    </a:lnTo>
                    <a:lnTo>
                      <a:pt x="375" y="1247"/>
                    </a:lnTo>
                    <a:lnTo>
                      <a:pt x="355" y="1201"/>
                    </a:lnTo>
                    <a:lnTo>
                      <a:pt x="344" y="1149"/>
                    </a:lnTo>
                    <a:lnTo>
                      <a:pt x="343" y="1123"/>
                    </a:lnTo>
                    <a:lnTo>
                      <a:pt x="343" y="608"/>
                    </a:lnTo>
                    <a:lnTo>
                      <a:pt x="344" y="581"/>
                    </a:lnTo>
                    <a:lnTo>
                      <a:pt x="355" y="531"/>
                    </a:lnTo>
                    <a:lnTo>
                      <a:pt x="375" y="483"/>
                    </a:lnTo>
                    <a:lnTo>
                      <a:pt x="404" y="441"/>
                    </a:lnTo>
                    <a:lnTo>
                      <a:pt x="438" y="407"/>
                    </a:lnTo>
                    <a:lnTo>
                      <a:pt x="480" y="378"/>
                    </a:lnTo>
                    <a:lnTo>
                      <a:pt x="527" y="358"/>
                    </a:lnTo>
                    <a:lnTo>
                      <a:pt x="578" y="348"/>
                    </a:lnTo>
                    <a:lnTo>
                      <a:pt x="605" y="346"/>
                    </a:lnTo>
                    <a:lnTo>
                      <a:pt x="1120" y="346"/>
                    </a:lnTo>
                    <a:lnTo>
                      <a:pt x="1146" y="348"/>
                    </a:lnTo>
                    <a:lnTo>
                      <a:pt x="1198" y="358"/>
                    </a:lnTo>
                    <a:lnTo>
                      <a:pt x="1244" y="378"/>
                    </a:lnTo>
                    <a:lnTo>
                      <a:pt x="1286" y="407"/>
                    </a:lnTo>
                    <a:lnTo>
                      <a:pt x="1322" y="441"/>
                    </a:lnTo>
                    <a:lnTo>
                      <a:pt x="1350" y="483"/>
                    </a:lnTo>
                    <a:lnTo>
                      <a:pt x="1369" y="531"/>
                    </a:lnTo>
                    <a:lnTo>
                      <a:pt x="1381" y="581"/>
                    </a:lnTo>
                    <a:lnTo>
                      <a:pt x="1381" y="608"/>
                    </a:lnTo>
                    <a:lnTo>
                      <a:pt x="1381" y="11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  <p:sp>
          <p:nvSpPr>
            <p:cNvPr id="19" name="Freeform 30">
              <a:extLst>
                <a:ext uri="{FF2B5EF4-FFF2-40B4-BE49-F238E27FC236}">
                  <a16:creationId xmlns:a16="http://schemas.microsoft.com/office/drawing/2014/main" id="{A3CCD214-F90E-DC1F-A10C-8E57E6CE6F37}"/>
                </a:ext>
              </a:extLst>
            </p:cNvPr>
            <p:cNvSpPr>
              <a:spLocks noEditPoints="1"/>
            </p:cNvSpPr>
            <p:nvPr/>
          </p:nvSpPr>
          <p:spPr bwMode="auto">
            <a:xfrm rot="5400000">
              <a:off x="11360858" y="343758"/>
              <a:ext cx="140525" cy="266701"/>
            </a:xfrm>
            <a:custGeom>
              <a:avLst/>
              <a:gdLst>
                <a:gd name="T0" fmla="*/ 586 w 851"/>
                <a:gd name="T1" fmla="*/ 92 h 1617"/>
                <a:gd name="T2" fmla="*/ 258 w 851"/>
                <a:gd name="T3" fmla="*/ 0 h 1617"/>
                <a:gd name="T4" fmla="*/ 140 w 851"/>
                <a:gd name="T5" fmla="*/ 92 h 1617"/>
                <a:gd name="T6" fmla="*/ 61 w 851"/>
                <a:gd name="T7" fmla="*/ 117 h 1617"/>
                <a:gd name="T8" fmla="*/ 1 w 851"/>
                <a:gd name="T9" fmla="*/ 205 h 1617"/>
                <a:gd name="T10" fmla="*/ 0 w 851"/>
                <a:gd name="T11" fmla="*/ 1477 h 1617"/>
                <a:gd name="T12" fmla="*/ 23 w 851"/>
                <a:gd name="T13" fmla="*/ 1556 h 1617"/>
                <a:gd name="T14" fmla="*/ 111 w 851"/>
                <a:gd name="T15" fmla="*/ 1615 h 1617"/>
                <a:gd name="T16" fmla="*/ 711 w 851"/>
                <a:gd name="T17" fmla="*/ 1617 h 1617"/>
                <a:gd name="T18" fmla="*/ 790 w 851"/>
                <a:gd name="T19" fmla="*/ 1594 h 1617"/>
                <a:gd name="T20" fmla="*/ 850 w 851"/>
                <a:gd name="T21" fmla="*/ 1506 h 1617"/>
                <a:gd name="T22" fmla="*/ 851 w 851"/>
                <a:gd name="T23" fmla="*/ 233 h 1617"/>
                <a:gd name="T24" fmla="*/ 828 w 851"/>
                <a:gd name="T25" fmla="*/ 154 h 1617"/>
                <a:gd name="T26" fmla="*/ 740 w 851"/>
                <a:gd name="T27" fmla="*/ 95 h 1617"/>
                <a:gd name="T28" fmla="*/ 757 w 851"/>
                <a:gd name="T29" fmla="*/ 1477 h 1617"/>
                <a:gd name="T30" fmla="*/ 750 w 851"/>
                <a:gd name="T31" fmla="*/ 1503 h 1617"/>
                <a:gd name="T32" fmla="*/ 721 w 851"/>
                <a:gd name="T33" fmla="*/ 1523 h 1617"/>
                <a:gd name="T34" fmla="*/ 140 w 851"/>
                <a:gd name="T35" fmla="*/ 1525 h 1617"/>
                <a:gd name="T36" fmla="*/ 114 w 851"/>
                <a:gd name="T37" fmla="*/ 1516 h 1617"/>
                <a:gd name="T38" fmla="*/ 94 w 851"/>
                <a:gd name="T39" fmla="*/ 1487 h 1617"/>
                <a:gd name="T40" fmla="*/ 94 w 851"/>
                <a:gd name="T41" fmla="*/ 233 h 1617"/>
                <a:gd name="T42" fmla="*/ 101 w 851"/>
                <a:gd name="T43" fmla="*/ 206 h 1617"/>
                <a:gd name="T44" fmla="*/ 131 w 851"/>
                <a:gd name="T45" fmla="*/ 187 h 1617"/>
                <a:gd name="T46" fmla="*/ 711 w 851"/>
                <a:gd name="T47" fmla="*/ 186 h 1617"/>
                <a:gd name="T48" fmla="*/ 737 w 851"/>
                <a:gd name="T49" fmla="*/ 194 h 1617"/>
                <a:gd name="T50" fmla="*/ 757 w 851"/>
                <a:gd name="T51" fmla="*/ 223 h 1617"/>
                <a:gd name="T52" fmla="*/ 757 w 851"/>
                <a:gd name="T53" fmla="*/ 1477 h 1617"/>
                <a:gd name="T54" fmla="*/ 144 w 851"/>
                <a:gd name="T55" fmla="*/ 1468 h 1617"/>
                <a:gd name="T56" fmla="*/ 707 w 851"/>
                <a:gd name="T57" fmla="*/ 1264 h 1617"/>
                <a:gd name="T58" fmla="*/ 707 w 851"/>
                <a:gd name="T59" fmla="*/ 1213 h 1617"/>
                <a:gd name="T60" fmla="*/ 144 w 851"/>
                <a:gd name="T61" fmla="*/ 1009 h 1617"/>
                <a:gd name="T62" fmla="*/ 707 w 851"/>
                <a:gd name="T63" fmla="*/ 1213 h 1617"/>
                <a:gd name="T64" fmla="*/ 144 w 851"/>
                <a:gd name="T65" fmla="*/ 958 h 1617"/>
                <a:gd name="T66" fmla="*/ 707 w 851"/>
                <a:gd name="T67" fmla="*/ 754 h 1617"/>
                <a:gd name="T68" fmla="*/ 707 w 851"/>
                <a:gd name="T69" fmla="*/ 703 h 1617"/>
                <a:gd name="T70" fmla="*/ 144 w 851"/>
                <a:gd name="T71" fmla="*/ 499 h 1617"/>
                <a:gd name="T72" fmla="*/ 707 w 851"/>
                <a:gd name="T73" fmla="*/ 703 h 1617"/>
                <a:gd name="T74" fmla="*/ 144 w 851"/>
                <a:gd name="T75" fmla="*/ 448 h 1617"/>
                <a:gd name="T76" fmla="*/ 707 w 851"/>
                <a:gd name="T77" fmla="*/ 243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1" h="1617">
                  <a:moveTo>
                    <a:pt x="711" y="92"/>
                  </a:moveTo>
                  <a:lnTo>
                    <a:pt x="586" y="92"/>
                  </a:lnTo>
                  <a:lnTo>
                    <a:pt x="586" y="0"/>
                  </a:lnTo>
                  <a:lnTo>
                    <a:pt x="258" y="0"/>
                  </a:lnTo>
                  <a:lnTo>
                    <a:pt x="258" y="92"/>
                  </a:lnTo>
                  <a:lnTo>
                    <a:pt x="140" y="92"/>
                  </a:lnTo>
                  <a:lnTo>
                    <a:pt x="111" y="95"/>
                  </a:lnTo>
                  <a:lnTo>
                    <a:pt x="61" y="117"/>
                  </a:lnTo>
                  <a:lnTo>
                    <a:pt x="23" y="154"/>
                  </a:lnTo>
                  <a:lnTo>
                    <a:pt x="1" y="205"/>
                  </a:lnTo>
                  <a:lnTo>
                    <a:pt x="0" y="233"/>
                  </a:lnTo>
                  <a:lnTo>
                    <a:pt x="0" y="1477"/>
                  </a:lnTo>
                  <a:lnTo>
                    <a:pt x="1" y="1506"/>
                  </a:lnTo>
                  <a:lnTo>
                    <a:pt x="23" y="1556"/>
                  </a:lnTo>
                  <a:lnTo>
                    <a:pt x="61" y="1594"/>
                  </a:lnTo>
                  <a:lnTo>
                    <a:pt x="111" y="1615"/>
                  </a:lnTo>
                  <a:lnTo>
                    <a:pt x="140" y="1617"/>
                  </a:lnTo>
                  <a:lnTo>
                    <a:pt x="711" y="1617"/>
                  </a:lnTo>
                  <a:lnTo>
                    <a:pt x="740" y="1615"/>
                  </a:lnTo>
                  <a:lnTo>
                    <a:pt x="790" y="1594"/>
                  </a:lnTo>
                  <a:lnTo>
                    <a:pt x="828" y="1556"/>
                  </a:lnTo>
                  <a:lnTo>
                    <a:pt x="850" y="1506"/>
                  </a:lnTo>
                  <a:lnTo>
                    <a:pt x="851" y="1477"/>
                  </a:lnTo>
                  <a:lnTo>
                    <a:pt x="851" y="233"/>
                  </a:lnTo>
                  <a:lnTo>
                    <a:pt x="850" y="205"/>
                  </a:lnTo>
                  <a:lnTo>
                    <a:pt x="828" y="154"/>
                  </a:lnTo>
                  <a:lnTo>
                    <a:pt x="790" y="117"/>
                  </a:lnTo>
                  <a:lnTo>
                    <a:pt x="740" y="95"/>
                  </a:lnTo>
                  <a:lnTo>
                    <a:pt x="711" y="92"/>
                  </a:lnTo>
                  <a:close/>
                  <a:moveTo>
                    <a:pt x="757" y="1477"/>
                  </a:moveTo>
                  <a:lnTo>
                    <a:pt x="757" y="1487"/>
                  </a:lnTo>
                  <a:lnTo>
                    <a:pt x="750" y="1503"/>
                  </a:lnTo>
                  <a:lnTo>
                    <a:pt x="737" y="1516"/>
                  </a:lnTo>
                  <a:lnTo>
                    <a:pt x="721" y="1523"/>
                  </a:lnTo>
                  <a:lnTo>
                    <a:pt x="711" y="1525"/>
                  </a:lnTo>
                  <a:lnTo>
                    <a:pt x="140" y="1525"/>
                  </a:lnTo>
                  <a:lnTo>
                    <a:pt x="131" y="1523"/>
                  </a:lnTo>
                  <a:lnTo>
                    <a:pt x="114" y="1516"/>
                  </a:lnTo>
                  <a:lnTo>
                    <a:pt x="101" y="1503"/>
                  </a:lnTo>
                  <a:lnTo>
                    <a:pt x="94" y="1487"/>
                  </a:lnTo>
                  <a:lnTo>
                    <a:pt x="94" y="1477"/>
                  </a:lnTo>
                  <a:lnTo>
                    <a:pt x="94" y="233"/>
                  </a:lnTo>
                  <a:lnTo>
                    <a:pt x="94" y="223"/>
                  </a:lnTo>
                  <a:lnTo>
                    <a:pt x="101" y="206"/>
                  </a:lnTo>
                  <a:lnTo>
                    <a:pt x="114" y="194"/>
                  </a:lnTo>
                  <a:lnTo>
                    <a:pt x="131" y="187"/>
                  </a:lnTo>
                  <a:lnTo>
                    <a:pt x="140" y="186"/>
                  </a:lnTo>
                  <a:lnTo>
                    <a:pt x="711" y="186"/>
                  </a:lnTo>
                  <a:lnTo>
                    <a:pt x="721" y="187"/>
                  </a:lnTo>
                  <a:lnTo>
                    <a:pt x="737" y="194"/>
                  </a:lnTo>
                  <a:lnTo>
                    <a:pt x="750" y="206"/>
                  </a:lnTo>
                  <a:lnTo>
                    <a:pt x="757" y="223"/>
                  </a:lnTo>
                  <a:lnTo>
                    <a:pt x="757" y="233"/>
                  </a:lnTo>
                  <a:lnTo>
                    <a:pt x="757" y="1477"/>
                  </a:lnTo>
                  <a:close/>
                  <a:moveTo>
                    <a:pt x="707" y="1468"/>
                  </a:moveTo>
                  <a:lnTo>
                    <a:pt x="144" y="1468"/>
                  </a:lnTo>
                  <a:lnTo>
                    <a:pt x="144" y="1264"/>
                  </a:lnTo>
                  <a:lnTo>
                    <a:pt x="707" y="1264"/>
                  </a:lnTo>
                  <a:lnTo>
                    <a:pt x="707" y="1468"/>
                  </a:lnTo>
                  <a:close/>
                  <a:moveTo>
                    <a:pt x="707" y="1213"/>
                  </a:moveTo>
                  <a:lnTo>
                    <a:pt x="144" y="1213"/>
                  </a:lnTo>
                  <a:lnTo>
                    <a:pt x="144" y="1009"/>
                  </a:lnTo>
                  <a:lnTo>
                    <a:pt x="707" y="1009"/>
                  </a:lnTo>
                  <a:lnTo>
                    <a:pt x="707" y="1213"/>
                  </a:lnTo>
                  <a:close/>
                  <a:moveTo>
                    <a:pt x="707" y="958"/>
                  </a:moveTo>
                  <a:lnTo>
                    <a:pt x="144" y="958"/>
                  </a:lnTo>
                  <a:lnTo>
                    <a:pt x="144" y="754"/>
                  </a:lnTo>
                  <a:lnTo>
                    <a:pt x="707" y="754"/>
                  </a:lnTo>
                  <a:lnTo>
                    <a:pt x="707" y="958"/>
                  </a:lnTo>
                  <a:close/>
                  <a:moveTo>
                    <a:pt x="707" y="703"/>
                  </a:moveTo>
                  <a:lnTo>
                    <a:pt x="144" y="703"/>
                  </a:lnTo>
                  <a:lnTo>
                    <a:pt x="144" y="499"/>
                  </a:lnTo>
                  <a:lnTo>
                    <a:pt x="707" y="499"/>
                  </a:lnTo>
                  <a:lnTo>
                    <a:pt x="707" y="703"/>
                  </a:lnTo>
                  <a:close/>
                  <a:moveTo>
                    <a:pt x="707" y="448"/>
                  </a:moveTo>
                  <a:lnTo>
                    <a:pt x="144" y="448"/>
                  </a:lnTo>
                  <a:lnTo>
                    <a:pt x="144" y="243"/>
                  </a:lnTo>
                  <a:lnTo>
                    <a:pt x="707" y="243"/>
                  </a:lnTo>
                  <a:lnTo>
                    <a:pt x="707" y="448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sz="120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10A53E82-5462-9879-7420-5D1346A6B0F5}"/>
                </a:ext>
              </a:extLst>
            </p:cNvPr>
            <p:cNvSpPr/>
            <p:nvPr/>
          </p:nvSpPr>
          <p:spPr>
            <a:xfrm>
              <a:off x="10885020" y="369386"/>
              <a:ext cx="454304" cy="22397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500" kern="0" dirty="0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100%</a:t>
              </a:r>
              <a:endParaRPr lang="ko-KR" altLang="en-US" sz="1200" dirty="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21" name="Freeform 26">
              <a:extLst>
                <a:ext uri="{FF2B5EF4-FFF2-40B4-BE49-F238E27FC236}">
                  <a16:creationId xmlns:a16="http://schemas.microsoft.com/office/drawing/2014/main" id="{ED7B5B5A-77A3-7188-402D-FAF98102318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212196" y="406846"/>
              <a:ext cx="179805" cy="140525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sz="120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0B5F2C72-9CB4-B629-6921-C9DB9FD39F19}"/>
                </a:ext>
              </a:extLst>
            </p:cNvPr>
            <p:cNvSpPr/>
            <p:nvPr/>
          </p:nvSpPr>
          <p:spPr>
            <a:xfrm>
              <a:off x="9512757" y="369386"/>
              <a:ext cx="693969" cy="22397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500" kern="0" dirty="0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PPTBIZCAM</a:t>
              </a:r>
              <a:endParaRPr lang="ko-KR" altLang="en-US" sz="1200" dirty="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847842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A0AEA135-A376-41CB-8C72-00E7F1C74D6E}"/>
              </a:ext>
            </a:extLst>
          </p:cNvPr>
          <p:cNvCxnSpPr>
            <a:cxnSpLocks/>
          </p:cNvCxnSpPr>
          <p:nvPr/>
        </p:nvCxnSpPr>
        <p:spPr>
          <a:xfrm>
            <a:off x="914400" y="0"/>
            <a:ext cx="0" cy="1464052"/>
          </a:xfrm>
          <a:prstGeom prst="line">
            <a:avLst/>
          </a:prstGeom>
          <a:ln w="19050">
            <a:solidFill>
              <a:srgbClr val="FFCF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ACA0C57-F1E2-4072-B03D-AE8284A0ADF6}"/>
              </a:ext>
            </a:extLst>
          </p:cNvPr>
          <p:cNvSpPr txBox="1"/>
          <p:nvPr/>
        </p:nvSpPr>
        <p:spPr>
          <a:xfrm>
            <a:off x="1323975" y="419100"/>
            <a:ext cx="5038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BB609"/>
                </a:solidFill>
                <a:latin typeface="+mn-ea"/>
                <a:cs typeface="함초롬돋움" panose="020B0604000101010101" pitchFamily="50" charset="-127"/>
              </a:rPr>
              <a:t>Chapter.07</a:t>
            </a:r>
            <a:endParaRPr lang="ko-KR" altLang="en-US" b="1" dirty="0">
              <a:solidFill>
                <a:srgbClr val="FBB609"/>
              </a:solidFill>
              <a:latin typeface="+mn-ea"/>
              <a:cs typeface="함초롬돋움" panose="020B0604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289D64-E14A-4BD5-9C82-6622AC0CC6D4}"/>
              </a:ext>
            </a:extLst>
          </p:cNvPr>
          <p:cNvSpPr txBox="1"/>
          <p:nvPr/>
        </p:nvSpPr>
        <p:spPr>
          <a:xfrm>
            <a:off x="1323975" y="845582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1" spc="-300" dirty="0">
                <a:solidFill>
                  <a:srgbClr val="5D5757"/>
                </a:solidFill>
                <a:latin typeface="+mn-ea"/>
              </a:rPr>
              <a:t>현재 진행 상황</a:t>
            </a:r>
            <a:endParaRPr lang="ko-KR" altLang="en-US" sz="2400" b="1" spc="-300" dirty="0">
              <a:solidFill>
                <a:srgbClr val="413D3D"/>
              </a:solidFill>
              <a:latin typeface="+mn-ea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A36A6C02-A5BA-4CE3-BD0E-84A02E6AE62E}"/>
              </a:ext>
            </a:extLst>
          </p:cNvPr>
          <p:cNvGrpSpPr/>
          <p:nvPr/>
        </p:nvGrpSpPr>
        <p:grpSpPr>
          <a:xfrm>
            <a:off x="838200" y="2186275"/>
            <a:ext cx="3003049" cy="2281349"/>
            <a:chOff x="838200" y="2186275"/>
            <a:chExt cx="3003049" cy="2281349"/>
          </a:xfrm>
        </p:grpSpPr>
        <p:sp>
          <p:nvSpPr>
            <p:cNvPr id="6" name="_x248385272">
              <a:extLst>
                <a:ext uri="{FF2B5EF4-FFF2-40B4-BE49-F238E27FC236}">
                  <a16:creationId xmlns:a16="http://schemas.microsoft.com/office/drawing/2014/main" id="{77F3E727-2A0A-4FD9-A386-29ECAFB48E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2186275"/>
              <a:ext cx="3003049" cy="1619905"/>
            </a:xfrm>
            <a:custGeom>
              <a:avLst/>
              <a:gdLst>
                <a:gd name="T0" fmla="*/ 23000 w 47100"/>
                <a:gd name="T1" fmla="*/ 0 h 23600"/>
                <a:gd name="T2" fmla="*/ 21100 w 47100"/>
                <a:gd name="T3" fmla="*/ 100 h 23600"/>
                <a:gd name="T4" fmla="*/ 18800 w 47100"/>
                <a:gd name="T5" fmla="*/ 400 h 23600"/>
                <a:gd name="T6" fmla="*/ 15500 w 47100"/>
                <a:gd name="T7" fmla="*/ 1400 h 23600"/>
                <a:gd name="T8" fmla="*/ 12300 w 47100"/>
                <a:gd name="T9" fmla="*/ 2800 h 23600"/>
                <a:gd name="T10" fmla="*/ 9400 w 47100"/>
                <a:gd name="T11" fmla="*/ 4600 h 23600"/>
                <a:gd name="T12" fmla="*/ 6900 w 47100"/>
                <a:gd name="T13" fmla="*/ 6900 h 23600"/>
                <a:gd name="T14" fmla="*/ 4600 w 47100"/>
                <a:gd name="T15" fmla="*/ 9400 h 23600"/>
                <a:gd name="T16" fmla="*/ 2800 w 47100"/>
                <a:gd name="T17" fmla="*/ 12300 h 23600"/>
                <a:gd name="T18" fmla="*/ 1400 w 47100"/>
                <a:gd name="T19" fmla="*/ 15500 h 23600"/>
                <a:gd name="T20" fmla="*/ 400 w 47100"/>
                <a:gd name="T21" fmla="*/ 18800 h 23600"/>
                <a:gd name="T22" fmla="*/ 100 w 47100"/>
                <a:gd name="T23" fmla="*/ 21100 h 23600"/>
                <a:gd name="T24" fmla="*/ 0 w 47100"/>
                <a:gd name="T25" fmla="*/ 23000 h 23600"/>
                <a:gd name="T26" fmla="*/ 6700 w 47100"/>
                <a:gd name="T27" fmla="*/ 23600 h 23600"/>
                <a:gd name="T28" fmla="*/ 6900 w 47100"/>
                <a:gd name="T29" fmla="*/ 21000 h 23600"/>
                <a:gd name="T30" fmla="*/ 7500 w 47100"/>
                <a:gd name="T31" fmla="*/ 18600 h 23600"/>
                <a:gd name="T32" fmla="*/ 8400 w 47100"/>
                <a:gd name="T33" fmla="*/ 16300 h 23600"/>
                <a:gd name="T34" fmla="*/ 9600 w 47100"/>
                <a:gd name="T35" fmla="*/ 14200 h 23600"/>
                <a:gd name="T36" fmla="*/ 11100 w 47100"/>
                <a:gd name="T37" fmla="*/ 12300 h 23600"/>
                <a:gd name="T38" fmla="*/ 12800 w 47100"/>
                <a:gd name="T39" fmla="*/ 10600 h 23600"/>
                <a:gd name="T40" fmla="*/ 14800 w 47100"/>
                <a:gd name="T41" fmla="*/ 9200 h 23600"/>
                <a:gd name="T42" fmla="*/ 17000 w 47100"/>
                <a:gd name="T43" fmla="*/ 8100 h 23600"/>
                <a:gd name="T44" fmla="*/ 19400 w 47100"/>
                <a:gd name="T45" fmla="*/ 7300 h 23600"/>
                <a:gd name="T46" fmla="*/ 21800 w 47100"/>
                <a:gd name="T47" fmla="*/ 6800 h 23600"/>
                <a:gd name="T48" fmla="*/ 23600 w 47100"/>
                <a:gd name="T49" fmla="*/ 6800 h 23600"/>
                <a:gd name="T50" fmla="*/ 26100 w 47100"/>
                <a:gd name="T51" fmla="*/ 6900 h 23600"/>
                <a:gd name="T52" fmla="*/ 28600 w 47100"/>
                <a:gd name="T53" fmla="*/ 7500 h 23600"/>
                <a:gd name="T54" fmla="*/ 30900 w 47100"/>
                <a:gd name="T55" fmla="*/ 8400 h 23600"/>
                <a:gd name="T56" fmla="*/ 33000 w 47100"/>
                <a:gd name="T57" fmla="*/ 9600 h 23600"/>
                <a:gd name="T58" fmla="*/ 34900 w 47100"/>
                <a:gd name="T59" fmla="*/ 11100 h 23600"/>
                <a:gd name="T60" fmla="*/ 36500 w 47100"/>
                <a:gd name="T61" fmla="*/ 12900 h 23600"/>
                <a:gd name="T62" fmla="*/ 37900 w 47100"/>
                <a:gd name="T63" fmla="*/ 14900 h 23600"/>
                <a:gd name="T64" fmla="*/ 39100 w 47100"/>
                <a:gd name="T65" fmla="*/ 17000 h 23600"/>
                <a:gd name="T66" fmla="*/ 39800 w 47100"/>
                <a:gd name="T67" fmla="*/ 19400 h 23600"/>
                <a:gd name="T68" fmla="*/ 40300 w 47100"/>
                <a:gd name="T69" fmla="*/ 21800 h 23600"/>
                <a:gd name="T70" fmla="*/ 47100 w 47100"/>
                <a:gd name="T71" fmla="*/ 23600 h 23600"/>
                <a:gd name="T72" fmla="*/ 47100 w 47100"/>
                <a:gd name="T73" fmla="*/ 22300 h 23600"/>
                <a:gd name="T74" fmla="*/ 46900 w 47100"/>
                <a:gd name="T75" fmla="*/ 20600 h 23600"/>
                <a:gd name="T76" fmla="*/ 46400 w 47100"/>
                <a:gd name="T77" fmla="*/ 17700 h 23600"/>
                <a:gd name="T78" fmla="*/ 45300 w 47100"/>
                <a:gd name="T79" fmla="*/ 14400 h 23600"/>
                <a:gd name="T80" fmla="*/ 43700 w 47100"/>
                <a:gd name="T81" fmla="*/ 11300 h 23600"/>
                <a:gd name="T82" fmla="*/ 41800 w 47100"/>
                <a:gd name="T83" fmla="*/ 8500 h 23600"/>
                <a:gd name="T84" fmla="*/ 39400 w 47100"/>
                <a:gd name="T85" fmla="*/ 6100 h 23600"/>
                <a:gd name="T86" fmla="*/ 36700 w 47100"/>
                <a:gd name="T87" fmla="*/ 4000 h 23600"/>
                <a:gd name="T88" fmla="*/ 33800 w 47100"/>
                <a:gd name="T89" fmla="*/ 2300 h 23600"/>
                <a:gd name="T90" fmla="*/ 30600 w 47100"/>
                <a:gd name="T91" fmla="*/ 1000 h 23600"/>
                <a:gd name="T92" fmla="*/ 27200 w 47100"/>
                <a:gd name="T93" fmla="*/ 200 h 23600"/>
                <a:gd name="T94" fmla="*/ 25400 w 47100"/>
                <a:gd name="T95" fmla="*/ 0 h 23600"/>
                <a:gd name="T96" fmla="*/ 23600 w 47100"/>
                <a:gd name="T97" fmla="*/ 0 h 23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7100" h="23600">
                  <a:moveTo>
                    <a:pt x="23600" y="0"/>
                  </a:moveTo>
                  <a:lnTo>
                    <a:pt x="23600" y="0"/>
                  </a:lnTo>
                  <a:lnTo>
                    <a:pt x="23000" y="0"/>
                  </a:lnTo>
                  <a:lnTo>
                    <a:pt x="22300" y="0"/>
                  </a:lnTo>
                  <a:lnTo>
                    <a:pt x="21700" y="0"/>
                  </a:lnTo>
                  <a:lnTo>
                    <a:pt x="21100" y="100"/>
                  </a:lnTo>
                  <a:lnTo>
                    <a:pt x="20600" y="200"/>
                  </a:lnTo>
                  <a:lnTo>
                    <a:pt x="20000" y="200"/>
                  </a:lnTo>
                  <a:lnTo>
                    <a:pt x="18800" y="400"/>
                  </a:lnTo>
                  <a:lnTo>
                    <a:pt x="17700" y="700"/>
                  </a:lnTo>
                  <a:lnTo>
                    <a:pt x="16500" y="1000"/>
                  </a:lnTo>
                  <a:lnTo>
                    <a:pt x="15500" y="1400"/>
                  </a:lnTo>
                  <a:lnTo>
                    <a:pt x="14400" y="1800"/>
                  </a:lnTo>
                  <a:lnTo>
                    <a:pt x="13300" y="2300"/>
                  </a:lnTo>
                  <a:lnTo>
                    <a:pt x="12300" y="2800"/>
                  </a:lnTo>
                  <a:lnTo>
                    <a:pt x="11300" y="3400"/>
                  </a:lnTo>
                  <a:lnTo>
                    <a:pt x="10400" y="4000"/>
                  </a:lnTo>
                  <a:lnTo>
                    <a:pt x="9400" y="4600"/>
                  </a:lnTo>
                  <a:lnTo>
                    <a:pt x="8500" y="5300"/>
                  </a:lnTo>
                  <a:lnTo>
                    <a:pt x="7700" y="6100"/>
                  </a:lnTo>
                  <a:lnTo>
                    <a:pt x="6900" y="6900"/>
                  </a:lnTo>
                  <a:lnTo>
                    <a:pt x="6100" y="7700"/>
                  </a:lnTo>
                  <a:lnTo>
                    <a:pt x="5300" y="8500"/>
                  </a:lnTo>
                  <a:lnTo>
                    <a:pt x="4600" y="9400"/>
                  </a:lnTo>
                  <a:lnTo>
                    <a:pt x="4000" y="10400"/>
                  </a:lnTo>
                  <a:lnTo>
                    <a:pt x="3400" y="11300"/>
                  </a:lnTo>
                  <a:lnTo>
                    <a:pt x="2800" y="12300"/>
                  </a:lnTo>
                  <a:lnTo>
                    <a:pt x="2300" y="13300"/>
                  </a:lnTo>
                  <a:lnTo>
                    <a:pt x="1800" y="14400"/>
                  </a:lnTo>
                  <a:lnTo>
                    <a:pt x="1400" y="15500"/>
                  </a:lnTo>
                  <a:lnTo>
                    <a:pt x="1000" y="16500"/>
                  </a:lnTo>
                  <a:lnTo>
                    <a:pt x="700" y="17700"/>
                  </a:lnTo>
                  <a:lnTo>
                    <a:pt x="400" y="18800"/>
                  </a:lnTo>
                  <a:lnTo>
                    <a:pt x="200" y="20000"/>
                  </a:lnTo>
                  <a:lnTo>
                    <a:pt x="200" y="20600"/>
                  </a:lnTo>
                  <a:lnTo>
                    <a:pt x="100" y="21100"/>
                  </a:lnTo>
                  <a:lnTo>
                    <a:pt x="0" y="21700"/>
                  </a:lnTo>
                  <a:lnTo>
                    <a:pt x="0" y="22300"/>
                  </a:lnTo>
                  <a:lnTo>
                    <a:pt x="0" y="23000"/>
                  </a:lnTo>
                  <a:lnTo>
                    <a:pt x="0" y="23600"/>
                  </a:lnTo>
                  <a:lnTo>
                    <a:pt x="6700" y="23600"/>
                  </a:lnTo>
                  <a:lnTo>
                    <a:pt x="6700" y="22700"/>
                  </a:lnTo>
                  <a:lnTo>
                    <a:pt x="6800" y="21800"/>
                  </a:lnTo>
                  <a:lnTo>
                    <a:pt x="6900" y="21000"/>
                  </a:lnTo>
                  <a:lnTo>
                    <a:pt x="7000" y="20200"/>
                  </a:lnTo>
                  <a:lnTo>
                    <a:pt x="7200" y="19400"/>
                  </a:lnTo>
                  <a:lnTo>
                    <a:pt x="7500" y="18600"/>
                  </a:lnTo>
                  <a:lnTo>
                    <a:pt x="7700" y="17800"/>
                  </a:lnTo>
                  <a:lnTo>
                    <a:pt x="8000" y="17000"/>
                  </a:lnTo>
                  <a:lnTo>
                    <a:pt x="8400" y="16300"/>
                  </a:lnTo>
                  <a:lnTo>
                    <a:pt x="8700" y="15600"/>
                  </a:lnTo>
                  <a:lnTo>
                    <a:pt x="9100" y="14900"/>
                  </a:lnTo>
                  <a:lnTo>
                    <a:pt x="9600" y="14200"/>
                  </a:lnTo>
                  <a:lnTo>
                    <a:pt x="10000" y="13500"/>
                  </a:lnTo>
                  <a:lnTo>
                    <a:pt x="10500" y="12900"/>
                  </a:lnTo>
                  <a:lnTo>
                    <a:pt x="11100" y="12300"/>
                  </a:lnTo>
                  <a:lnTo>
                    <a:pt x="11600" y="11700"/>
                  </a:lnTo>
                  <a:lnTo>
                    <a:pt x="12200" y="11100"/>
                  </a:lnTo>
                  <a:lnTo>
                    <a:pt x="12800" y="10600"/>
                  </a:lnTo>
                  <a:lnTo>
                    <a:pt x="13500" y="10100"/>
                  </a:lnTo>
                  <a:lnTo>
                    <a:pt x="14100" y="9600"/>
                  </a:lnTo>
                  <a:lnTo>
                    <a:pt x="14800" y="9200"/>
                  </a:lnTo>
                  <a:lnTo>
                    <a:pt x="15500" y="8800"/>
                  </a:lnTo>
                  <a:lnTo>
                    <a:pt x="16200" y="8400"/>
                  </a:lnTo>
                  <a:lnTo>
                    <a:pt x="17000" y="8100"/>
                  </a:lnTo>
                  <a:lnTo>
                    <a:pt x="17800" y="7800"/>
                  </a:lnTo>
                  <a:lnTo>
                    <a:pt x="18500" y="7500"/>
                  </a:lnTo>
                  <a:lnTo>
                    <a:pt x="19400" y="7300"/>
                  </a:lnTo>
                  <a:lnTo>
                    <a:pt x="20200" y="7100"/>
                  </a:lnTo>
                  <a:lnTo>
                    <a:pt x="21000" y="6900"/>
                  </a:lnTo>
                  <a:lnTo>
                    <a:pt x="21800" y="6800"/>
                  </a:lnTo>
                  <a:lnTo>
                    <a:pt x="22700" y="6800"/>
                  </a:lnTo>
                  <a:lnTo>
                    <a:pt x="23600" y="6800"/>
                  </a:lnTo>
                  <a:lnTo>
                    <a:pt x="24400" y="6800"/>
                  </a:lnTo>
                  <a:lnTo>
                    <a:pt x="25300" y="6800"/>
                  </a:lnTo>
                  <a:lnTo>
                    <a:pt x="26100" y="6900"/>
                  </a:lnTo>
                  <a:lnTo>
                    <a:pt x="27000" y="7100"/>
                  </a:lnTo>
                  <a:lnTo>
                    <a:pt x="27800" y="7300"/>
                  </a:lnTo>
                  <a:lnTo>
                    <a:pt x="28600" y="7500"/>
                  </a:lnTo>
                  <a:lnTo>
                    <a:pt x="29300" y="7800"/>
                  </a:lnTo>
                  <a:lnTo>
                    <a:pt x="30100" y="8100"/>
                  </a:lnTo>
                  <a:lnTo>
                    <a:pt x="30900" y="8400"/>
                  </a:lnTo>
                  <a:lnTo>
                    <a:pt x="31600" y="8800"/>
                  </a:lnTo>
                  <a:lnTo>
                    <a:pt x="32300" y="9200"/>
                  </a:lnTo>
                  <a:lnTo>
                    <a:pt x="33000" y="9600"/>
                  </a:lnTo>
                  <a:lnTo>
                    <a:pt x="33600" y="10100"/>
                  </a:lnTo>
                  <a:lnTo>
                    <a:pt x="34300" y="10600"/>
                  </a:lnTo>
                  <a:lnTo>
                    <a:pt x="34900" y="11100"/>
                  </a:lnTo>
                  <a:lnTo>
                    <a:pt x="35500" y="11700"/>
                  </a:lnTo>
                  <a:lnTo>
                    <a:pt x="36000" y="12300"/>
                  </a:lnTo>
                  <a:lnTo>
                    <a:pt x="36500" y="12900"/>
                  </a:lnTo>
                  <a:lnTo>
                    <a:pt x="37000" y="13500"/>
                  </a:lnTo>
                  <a:lnTo>
                    <a:pt x="37500" y="14200"/>
                  </a:lnTo>
                  <a:lnTo>
                    <a:pt x="37900" y="14900"/>
                  </a:lnTo>
                  <a:lnTo>
                    <a:pt x="38300" y="15600"/>
                  </a:lnTo>
                  <a:lnTo>
                    <a:pt x="38700" y="16300"/>
                  </a:lnTo>
                  <a:lnTo>
                    <a:pt x="39100" y="17000"/>
                  </a:lnTo>
                  <a:lnTo>
                    <a:pt x="39400" y="17800"/>
                  </a:lnTo>
                  <a:lnTo>
                    <a:pt x="39600" y="18600"/>
                  </a:lnTo>
                  <a:lnTo>
                    <a:pt x="39800" y="19400"/>
                  </a:lnTo>
                  <a:lnTo>
                    <a:pt x="40000" y="20200"/>
                  </a:lnTo>
                  <a:lnTo>
                    <a:pt x="40200" y="21000"/>
                  </a:lnTo>
                  <a:lnTo>
                    <a:pt x="40300" y="21800"/>
                  </a:lnTo>
                  <a:lnTo>
                    <a:pt x="40400" y="22700"/>
                  </a:lnTo>
                  <a:lnTo>
                    <a:pt x="40400" y="23600"/>
                  </a:lnTo>
                  <a:lnTo>
                    <a:pt x="47100" y="23600"/>
                  </a:lnTo>
                  <a:lnTo>
                    <a:pt x="47100" y="23000"/>
                  </a:lnTo>
                  <a:lnTo>
                    <a:pt x="47100" y="22300"/>
                  </a:lnTo>
                  <a:lnTo>
                    <a:pt x="47100" y="21700"/>
                  </a:lnTo>
                  <a:lnTo>
                    <a:pt x="47000" y="21100"/>
                  </a:lnTo>
                  <a:lnTo>
                    <a:pt x="46900" y="20600"/>
                  </a:lnTo>
                  <a:lnTo>
                    <a:pt x="46900" y="20000"/>
                  </a:lnTo>
                  <a:lnTo>
                    <a:pt x="46700" y="18800"/>
                  </a:lnTo>
                  <a:lnTo>
                    <a:pt x="46400" y="17700"/>
                  </a:lnTo>
                  <a:lnTo>
                    <a:pt x="46100" y="16500"/>
                  </a:lnTo>
                  <a:lnTo>
                    <a:pt x="45700" y="15500"/>
                  </a:lnTo>
                  <a:lnTo>
                    <a:pt x="45300" y="14400"/>
                  </a:lnTo>
                  <a:lnTo>
                    <a:pt x="44800" y="13300"/>
                  </a:lnTo>
                  <a:lnTo>
                    <a:pt x="44300" y="12300"/>
                  </a:lnTo>
                  <a:lnTo>
                    <a:pt x="43700" y="11300"/>
                  </a:lnTo>
                  <a:lnTo>
                    <a:pt x="43100" y="10400"/>
                  </a:lnTo>
                  <a:lnTo>
                    <a:pt x="42500" y="9400"/>
                  </a:lnTo>
                  <a:lnTo>
                    <a:pt x="41800" y="8500"/>
                  </a:lnTo>
                  <a:lnTo>
                    <a:pt x="41000" y="7700"/>
                  </a:lnTo>
                  <a:lnTo>
                    <a:pt x="40200" y="6900"/>
                  </a:lnTo>
                  <a:lnTo>
                    <a:pt x="39400" y="6100"/>
                  </a:lnTo>
                  <a:lnTo>
                    <a:pt x="38500" y="5300"/>
                  </a:lnTo>
                  <a:lnTo>
                    <a:pt x="37700" y="4600"/>
                  </a:lnTo>
                  <a:lnTo>
                    <a:pt x="36700" y="4000"/>
                  </a:lnTo>
                  <a:lnTo>
                    <a:pt x="35800" y="3400"/>
                  </a:lnTo>
                  <a:lnTo>
                    <a:pt x="34800" y="2800"/>
                  </a:lnTo>
                  <a:lnTo>
                    <a:pt x="33800" y="2300"/>
                  </a:lnTo>
                  <a:lnTo>
                    <a:pt x="32700" y="1800"/>
                  </a:lnTo>
                  <a:lnTo>
                    <a:pt x="31700" y="1400"/>
                  </a:lnTo>
                  <a:lnTo>
                    <a:pt x="30600" y="1000"/>
                  </a:lnTo>
                  <a:lnTo>
                    <a:pt x="29400" y="700"/>
                  </a:lnTo>
                  <a:lnTo>
                    <a:pt x="28300" y="400"/>
                  </a:lnTo>
                  <a:lnTo>
                    <a:pt x="27200" y="200"/>
                  </a:lnTo>
                  <a:lnTo>
                    <a:pt x="26600" y="200"/>
                  </a:lnTo>
                  <a:lnTo>
                    <a:pt x="26000" y="100"/>
                  </a:lnTo>
                  <a:lnTo>
                    <a:pt x="25400" y="0"/>
                  </a:lnTo>
                  <a:lnTo>
                    <a:pt x="24800" y="0"/>
                  </a:lnTo>
                  <a:lnTo>
                    <a:pt x="24200" y="0"/>
                  </a:lnTo>
                  <a:lnTo>
                    <a:pt x="23600" y="0"/>
                  </a:lnTo>
                </a:path>
              </a:pathLst>
            </a:custGeom>
            <a:solidFill>
              <a:srgbClr val="FABE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9" name="원형: 비어 있음 8">
              <a:extLst>
                <a:ext uri="{FF2B5EF4-FFF2-40B4-BE49-F238E27FC236}">
                  <a16:creationId xmlns:a16="http://schemas.microsoft.com/office/drawing/2014/main" id="{F1B2943F-7FBA-44A0-AD65-E3149AA828BD}"/>
                </a:ext>
              </a:extLst>
            </p:cNvPr>
            <p:cNvSpPr/>
            <p:nvPr/>
          </p:nvSpPr>
          <p:spPr>
            <a:xfrm>
              <a:off x="1515230" y="2847719"/>
              <a:ext cx="1676401" cy="1619905"/>
            </a:xfrm>
            <a:prstGeom prst="donut">
              <a:avLst>
                <a:gd name="adj" fmla="val 6707"/>
              </a:avLst>
            </a:prstGeom>
            <a:solidFill>
              <a:srgbClr val="FAB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2FCF918-0CA5-4C9D-ABD1-C6B4553DFB33}"/>
                </a:ext>
              </a:extLst>
            </p:cNvPr>
            <p:cNvSpPr txBox="1"/>
            <p:nvPr/>
          </p:nvSpPr>
          <p:spPr>
            <a:xfrm>
              <a:off x="1568649" y="3429000"/>
              <a:ext cx="1603932" cy="3939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500" b="1" kern="0" spc="-150" dirty="0">
                  <a:solidFill>
                    <a:srgbClr val="2F2D2D"/>
                  </a:solidFill>
                  <a:effectLst/>
                  <a:latin typeface="+mn-ea"/>
                </a:rPr>
                <a:t>UI </a:t>
              </a:r>
              <a:r>
                <a:rPr lang="ko-KR" altLang="en-US" sz="1500" b="1" kern="0" spc="-150" dirty="0">
                  <a:solidFill>
                    <a:srgbClr val="2F2D2D"/>
                  </a:solidFill>
                  <a:effectLst/>
                  <a:latin typeface="+mn-ea"/>
                </a:rPr>
                <a:t>초안 완성</a:t>
              </a:r>
              <a:endParaRPr lang="en-US" altLang="ko-KR" sz="1500" b="1" kern="0" spc="-150" dirty="0">
                <a:solidFill>
                  <a:srgbClr val="2F2D2D"/>
                </a:solidFill>
                <a:effectLst/>
                <a:latin typeface="+mn-ea"/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8215862-9FA4-45A2-AD1B-17F30687E6C3}"/>
              </a:ext>
            </a:extLst>
          </p:cNvPr>
          <p:cNvGrpSpPr/>
          <p:nvPr/>
        </p:nvGrpSpPr>
        <p:grpSpPr>
          <a:xfrm>
            <a:off x="3409948" y="3156687"/>
            <a:ext cx="3003049" cy="2267469"/>
            <a:chOff x="3409948" y="3156687"/>
            <a:chExt cx="3003049" cy="2267469"/>
          </a:xfrm>
        </p:grpSpPr>
        <p:sp>
          <p:nvSpPr>
            <p:cNvPr id="8" name="_x248385272">
              <a:extLst>
                <a:ext uri="{FF2B5EF4-FFF2-40B4-BE49-F238E27FC236}">
                  <a16:creationId xmlns:a16="http://schemas.microsoft.com/office/drawing/2014/main" id="{2AEA44FD-6590-46F5-AE1D-19C660B7A8D8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3409948" y="3804251"/>
              <a:ext cx="3003049" cy="1619905"/>
            </a:xfrm>
            <a:custGeom>
              <a:avLst/>
              <a:gdLst>
                <a:gd name="T0" fmla="*/ 23000 w 47100"/>
                <a:gd name="T1" fmla="*/ 0 h 23600"/>
                <a:gd name="T2" fmla="*/ 21100 w 47100"/>
                <a:gd name="T3" fmla="*/ 100 h 23600"/>
                <a:gd name="T4" fmla="*/ 18800 w 47100"/>
                <a:gd name="T5" fmla="*/ 400 h 23600"/>
                <a:gd name="T6" fmla="*/ 15500 w 47100"/>
                <a:gd name="T7" fmla="*/ 1400 h 23600"/>
                <a:gd name="T8" fmla="*/ 12300 w 47100"/>
                <a:gd name="T9" fmla="*/ 2800 h 23600"/>
                <a:gd name="T10" fmla="*/ 9400 w 47100"/>
                <a:gd name="T11" fmla="*/ 4600 h 23600"/>
                <a:gd name="T12" fmla="*/ 6900 w 47100"/>
                <a:gd name="T13" fmla="*/ 6900 h 23600"/>
                <a:gd name="T14" fmla="*/ 4600 w 47100"/>
                <a:gd name="T15" fmla="*/ 9400 h 23600"/>
                <a:gd name="T16" fmla="*/ 2800 w 47100"/>
                <a:gd name="T17" fmla="*/ 12300 h 23600"/>
                <a:gd name="T18" fmla="*/ 1400 w 47100"/>
                <a:gd name="T19" fmla="*/ 15500 h 23600"/>
                <a:gd name="T20" fmla="*/ 400 w 47100"/>
                <a:gd name="T21" fmla="*/ 18800 h 23600"/>
                <a:gd name="T22" fmla="*/ 100 w 47100"/>
                <a:gd name="T23" fmla="*/ 21100 h 23600"/>
                <a:gd name="T24" fmla="*/ 0 w 47100"/>
                <a:gd name="T25" fmla="*/ 23000 h 23600"/>
                <a:gd name="T26" fmla="*/ 6700 w 47100"/>
                <a:gd name="T27" fmla="*/ 23600 h 23600"/>
                <a:gd name="T28" fmla="*/ 6900 w 47100"/>
                <a:gd name="T29" fmla="*/ 21000 h 23600"/>
                <a:gd name="T30" fmla="*/ 7500 w 47100"/>
                <a:gd name="T31" fmla="*/ 18600 h 23600"/>
                <a:gd name="T32" fmla="*/ 8400 w 47100"/>
                <a:gd name="T33" fmla="*/ 16300 h 23600"/>
                <a:gd name="T34" fmla="*/ 9600 w 47100"/>
                <a:gd name="T35" fmla="*/ 14200 h 23600"/>
                <a:gd name="T36" fmla="*/ 11100 w 47100"/>
                <a:gd name="T37" fmla="*/ 12300 h 23600"/>
                <a:gd name="T38" fmla="*/ 12800 w 47100"/>
                <a:gd name="T39" fmla="*/ 10600 h 23600"/>
                <a:gd name="T40" fmla="*/ 14800 w 47100"/>
                <a:gd name="T41" fmla="*/ 9200 h 23600"/>
                <a:gd name="T42" fmla="*/ 17000 w 47100"/>
                <a:gd name="T43" fmla="*/ 8100 h 23600"/>
                <a:gd name="T44" fmla="*/ 19400 w 47100"/>
                <a:gd name="T45" fmla="*/ 7300 h 23600"/>
                <a:gd name="T46" fmla="*/ 21800 w 47100"/>
                <a:gd name="T47" fmla="*/ 6800 h 23600"/>
                <a:gd name="T48" fmla="*/ 23600 w 47100"/>
                <a:gd name="T49" fmla="*/ 6800 h 23600"/>
                <a:gd name="T50" fmla="*/ 26100 w 47100"/>
                <a:gd name="T51" fmla="*/ 6900 h 23600"/>
                <a:gd name="T52" fmla="*/ 28600 w 47100"/>
                <a:gd name="T53" fmla="*/ 7500 h 23600"/>
                <a:gd name="T54" fmla="*/ 30900 w 47100"/>
                <a:gd name="T55" fmla="*/ 8400 h 23600"/>
                <a:gd name="T56" fmla="*/ 33000 w 47100"/>
                <a:gd name="T57" fmla="*/ 9600 h 23600"/>
                <a:gd name="T58" fmla="*/ 34900 w 47100"/>
                <a:gd name="T59" fmla="*/ 11100 h 23600"/>
                <a:gd name="T60" fmla="*/ 36500 w 47100"/>
                <a:gd name="T61" fmla="*/ 12900 h 23600"/>
                <a:gd name="T62" fmla="*/ 37900 w 47100"/>
                <a:gd name="T63" fmla="*/ 14900 h 23600"/>
                <a:gd name="T64" fmla="*/ 39100 w 47100"/>
                <a:gd name="T65" fmla="*/ 17000 h 23600"/>
                <a:gd name="T66" fmla="*/ 39800 w 47100"/>
                <a:gd name="T67" fmla="*/ 19400 h 23600"/>
                <a:gd name="T68" fmla="*/ 40300 w 47100"/>
                <a:gd name="T69" fmla="*/ 21800 h 23600"/>
                <a:gd name="T70" fmla="*/ 47100 w 47100"/>
                <a:gd name="T71" fmla="*/ 23600 h 23600"/>
                <a:gd name="T72" fmla="*/ 47100 w 47100"/>
                <a:gd name="T73" fmla="*/ 22300 h 23600"/>
                <a:gd name="T74" fmla="*/ 46900 w 47100"/>
                <a:gd name="T75" fmla="*/ 20600 h 23600"/>
                <a:gd name="T76" fmla="*/ 46400 w 47100"/>
                <a:gd name="T77" fmla="*/ 17700 h 23600"/>
                <a:gd name="T78" fmla="*/ 45300 w 47100"/>
                <a:gd name="T79" fmla="*/ 14400 h 23600"/>
                <a:gd name="T80" fmla="*/ 43700 w 47100"/>
                <a:gd name="T81" fmla="*/ 11300 h 23600"/>
                <a:gd name="T82" fmla="*/ 41800 w 47100"/>
                <a:gd name="T83" fmla="*/ 8500 h 23600"/>
                <a:gd name="T84" fmla="*/ 39400 w 47100"/>
                <a:gd name="T85" fmla="*/ 6100 h 23600"/>
                <a:gd name="T86" fmla="*/ 36700 w 47100"/>
                <a:gd name="T87" fmla="*/ 4000 h 23600"/>
                <a:gd name="T88" fmla="*/ 33800 w 47100"/>
                <a:gd name="T89" fmla="*/ 2300 h 23600"/>
                <a:gd name="T90" fmla="*/ 30600 w 47100"/>
                <a:gd name="T91" fmla="*/ 1000 h 23600"/>
                <a:gd name="T92" fmla="*/ 27200 w 47100"/>
                <a:gd name="T93" fmla="*/ 200 h 23600"/>
                <a:gd name="T94" fmla="*/ 25400 w 47100"/>
                <a:gd name="T95" fmla="*/ 0 h 23600"/>
                <a:gd name="T96" fmla="*/ 23600 w 47100"/>
                <a:gd name="T97" fmla="*/ 0 h 23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7100" h="23600">
                  <a:moveTo>
                    <a:pt x="23600" y="0"/>
                  </a:moveTo>
                  <a:lnTo>
                    <a:pt x="23600" y="0"/>
                  </a:lnTo>
                  <a:lnTo>
                    <a:pt x="23000" y="0"/>
                  </a:lnTo>
                  <a:lnTo>
                    <a:pt x="22300" y="0"/>
                  </a:lnTo>
                  <a:lnTo>
                    <a:pt x="21700" y="0"/>
                  </a:lnTo>
                  <a:lnTo>
                    <a:pt x="21100" y="100"/>
                  </a:lnTo>
                  <a:lnTo>
                    <a:pt x="20600" y="200"/>
                  </a:lnTo>
                  <a:lnTo>
                    <a:pt x="20000" y="200"/>
                  </a:lnTo>
                  <a:lnTo>
                    <a:pt x="18800" y="400"/>
                  </a:lnTo>
                  <a:lnTo>
                    <a:pt x="17700" y="700"/>
                  </a:lnTo>
                  <a:lnTo>
                    <a:pt x="16500" y="1000"/>
                  </a:lnTo>
                  <a:lnTo>
                    <a:pt x="15500" y="1400"/>
                  </a:lnTo>
                  <a:lnTo>
                    <a:pt x="14400" y="1800"/>
                  </a:lnTo>
                  <a:lnTo>
                    <a:pt x="13300" y="2300"/>
                  </a:lnTo>
                  <a:lnTo>
                    <a:pt x="12300" y="2800"/>
                  </a:lnTo>
                  <a:lnTo>
                    <a:pt x="11300" y="3400"/>
                  </a:lnTo>
                  <a:lnTo>
                    <a:pt x="10400" y="4000"/>
                  </a:lnTo>
                  <a:lnTo>
                    <a:pt x="9400" y="4600"/>
                  </a:lnTo>
                  <a:lnTo>
                    <a:pt x="8500" y="5300"/>
                  </a:lnTo>
                  <a:lnTo>
                    <a:pt x="7700" y="6100"/>
                  </a:lnTo>
                  <a:lnTo>
                    <a:pt x="6900" y="6900"/>
                  </a:lnTo>
                  <a:lnTo>
                    <a:pt x="6100" y="7700"/>
                  </a:lnTo>
                  <a:lnTo>
                    <a:pt x="5300" y="8500"/>
                  </a:lnTo>
                  <a:lnTo>
                    <a:pt x="4600" y="9400"/>
                  </a:lnTo>
                  <a:lnTo>
                    <a:pt x="4000" y="10400"/>
                  </a:lnTo>
                  <a:lnTo>
                    <a:pt x="3400" y="11300"/>
                  </a:lnTo>
                  <a:lnTo>
                    <a:pt x="2800" y="12300"/>
                  </a:lnTo>
                  <a:lnTo>
                    <a:pt x="2300" y="13300"/>
                  </a:lnTo>
                  <a:lnTo>
                    <a:pt x="1800" y="14400"/>
                  </a:lnTo>
                  <a:lnTo>
                    <a:pt x="1400" y="15500"/>
                  </a:lnTo>
                  <a:lnTo>
                    <a:pt x="1000" y="16500"/>
                  </a:lnTo>
                  <a:lnTo>
                    <a:pt x="700" y="17700"/>
                  </a:lnTo>
                  <a:lnTo>
                    <a:pt x="400" y="18800"/>
                  </a:lnTo>
                  <a:lnTo>
                    <a:pt x="200" y="20000"/>
                  </a:lnTo>
                  <a:lnTo>
                    <a:pt x="200" y="20600"/>
                  </a:lnTo>
                  <a:lnTo>
                    <a:pt x="100" y="21100"/>
                  </a:lnTo>
                  <a:lnTo>
                    <a:pt x="0" y="21700"/>
                  </a:lnTo>
                  <a:lnTo>
                    <a:pt x="0" y="22300"/>
                  </a:lnTo>
                  <a:lnTo>
                    <a:pt x="0" y="23000"/>
                  </a:lnTo>
                  <a:lnTo>
                    <a:pt x="0" y="23600"/>
                  </a:lnTo>
                  <a:lnTo>
                    <a:pt x="6700" y="23600"/>
                  </a:lnTo>
                  <a:lnTo>
                    <a:pt x="6700" y="22700"/>
                  </a:lnTo>
                  <a:lnTo>
                    <a:pt x="6800" y="21800"/>
                  </a:lnTo>
                  <a:lnTo>
                    <a:pt x="6900" y="21000"/>
                  </a:lnTo>
                  <a:lnTo>
                    <a:pt x="7000" y="20200"/>
                  </a:lnTo>
                  <a:lnTo>
                    <a:pt x="7200" y="19400"/>
                  </a:lnTo>
                  <a:lnTo>
                    <a:pt x="7500" y="18600"/>
                  </a:lnTo>
                  <a:lnTo>
                    <a:pt x="7700" y="17800"/>
                  </a:lnTo>
                  <a:lnTo>
                    <a:pt x="8000" y="17000"/>
                  </a:lnTo>
                  <a:lnTo>
                    <a:pt x="8400" y="16300"/>
                  </a:lnTo>
                  <a:lnTo>
                    <a:pt x="8700" y="15600"/>
                  </a:lnTo>
                  <a:lnTo>
                    <a:pt x="9100" y="14900"/>
                  </a:lnTo>
                  <a:lnTo>
                    <a:pt x="9600" y="14200"/>
                  </a:lnTo>
                  <a:lnTo>
                    <a:pt x="10000" y="13500"/>
                  </a:lnTo>
                  <a:lnTo>
                    <a:pt x="10500" y="12900"/>
                  </a:lnTo>
                  <a:lnTo>
                    <a:pt x="11100" y="12300"/>
                  </a:lnTo>
                  <a:lnTo>
                    <a:pt x="11600" y="11700"/>
                  </a:lnTo>
                  <a:lnTo>
                    <a:pt x="12200" y="11100"/>
                  </a:lnTo>
                  <a:lnTo>
                    <a:pt x="12800" y="10600"/>
                  </a:lnTo>
                  <a:lnTo>
                    <a:pt x="13500" y="10100"/>
                  </a:lnTo>
                  <a:lnTo>
                    <a:pt x="14100" y="9600"/>
                  </a:lnTo>
                  <a:lnTo>
                    <a:pt x="14800" y="9200"/>
                  </a:lnTo>
                  <a:lnTo>
                    <a:pt x="15500" y="8800"/>
                  </a:lnTo>
                  <a:lnTo>
                    <a:pt x="16200" y="8400"/>
                  </a:lnTo>
                  <a:lnTo>
                    <a:pt x="17000" y="8100"/>
                  </a:lnTo>
                  <a:lnTo>
                    <a:pt x="17800" y="7800"/>
                  </a:lnTo>
                  <a:lnTo>
                    <a:pt x="18500" y="7500"/>
                  </a:lnTo>
                  <a:lnTo>
                    <a:pt x="19400" y="7300"/>
                  </a:lnTo>
                  <a:lnTo>
                    <a:pt x="20200" y="7100"/>
                  </a:lnTo>
                  <a:lnTo>
                    <a:pt x="21000" y="6900"/>
                  </a:lnTo>
                  <a:lnTo>
                    <a:pt x="21800" y="6800"/>
                  </a:lnTo>
                  <a:lnTo>
                    <a:pt x="22700" y="6800"/>
                  </a:lnTo>
                  <a:lnTo>
                    <a:pt x="23600" y="6800"/>
                  </a:lnTo>
                  <a:lnTo>
                    <a:pt x="24400" y="6800"/>
                  </a:lnTo>
                  <a:lnTo>
                    <a:pt x="25300" y="6800"/>
                  </a:lnTo>
                  <a:lnTo>
                    <a:pt x="26100" y="6900"/>
                  </a:lnTo>
                  <a:lnTo>
                    <a:pt x="27000" y="7100"/>
                  </a:lnTo>
                  <a:lnTo>
                    <a:pt x="27800" y="7300"/>
                  </a:lnTo>
                  <a:lnTo>
                    <a:pt x="28600" y="7500"/>
                  </a:lnTo>
                  <a:lnTo>
                    <a:pt x="29300" y="7800"/>
                  </a:lnTo>
                  <a:lnTo>
                    <a:pt x="30100" y="8100"/>
                  </a:lnTo>
                  <a:lnTo>
                    <a:pt x="30900" y="8400"/>
                  </a:lnTo>
                  <a:lnTo>
                    <a:pt x="31600" y="8800"/>
                  </a:lnTo>
                  <a:lnTo>
                    <a:pt x="32300" y="9200"/>
                  </a:lnTo>
                  <a:lnTo>
                    <a:pt x="33000" y="9600"/>
                  </a:lnTo>
                  <a:lnTo>
                    <a:pt x="33600" y="10100"/>
                  </a:lnTo>
                  <a:lnTo>
                    <a:pt x="34300" y="10600"/>
                  </a:lnTo>
                  <a:lnTo>
                    <a:pt x="34900" y="11100"/>
                  </a:lnTo>
                  <a:lnTo>
                    <a:pt x="35500" y="11700"/>
                  </a:lnTo>
                  <a:lnTo>
                    <a:pt x="36000" y="12300"/>
                  </a:lnTo>
                  <a:lnTo>
                    <a:pt x="36500" y="12900"/>
                  </a:lnTo>
                  <a:lnTo>
                    <a:pt x="37000" y="13500"/>
                  </a:lnTo>
                  <a:lnTo>
                    <a:pt x="37500" y="14200"/>
                  </a:lnTo>
                  <a:lnTo>
                    <a:pt x="37900" y="14900"/>
                  </a:lnTo>
                  <a:lnTo>
                    <a:pt x="38300" y="15600"/>
                  </a:lnTo>
                  <a:lnTo>
                    <a:pt x="38700" y="16300"/>
                  </a:lnTo>
                  <a:lnTo>
                    <a:pt x="39100" y="17000"/>
                  </a:lnTo>
                  <a:lnTo>
                    <a:pt x="39400" y="17800"/>
                  </a:lnTo>
                  <a:lnTo>
                    <a:pt x="39600" y="18600"/>
                  </a:lnTo>
                  <a:lnTo>
                    <a:pt x="39800" y="19400"/>
                  </a:lnTo>
                  <a:lnTo>
                    <a:pt x="40000" y="20200"/>
                  </a:lnTo>
                  <a:lnTo>
                    <a:pt x="40200" y="21000"/>
                  </a:lnTo>
                  <a:lnTo>
                    <a:pt x="40300" y="21800"/>
                  </a:lnTo>
                  <a:lnTo>
                    <a:pt x="40400" y="22700"/>
                  </a:lnTo>
                  <a:lnTo>
                    <a:pt x="40400" y="23600"/>
                  </a:lnTo>
                  <a:lnTo>
                    <a:pt x="47100" y="23600"/>
                  </a:lnTo>
                  <a:lnTo>
                    <a:pt x="47100" y="23000"/>
                  </a:lnTo>
                  <a:lnTo>
                    <a:pt x="47100" y="22300"/>
                  </a:lnTo>
                  <a:lnTo>
                    <a:pt x="47100" y="21700"/>
                  </a:lnTo>
                  <a:lnTo>
                    <a:pt x="47000" y="21100"/>
                  </a:lnTo>
                  <a:lnTo>
                    <a:pt x="46900" y="20600"/>
                  </a:lnTo>
                  <a:lnTo>
                    <a:pt x="46900" y="20000"/>
                  </a:lnTo>
                  <a:lnTo>
                    <a:pt x="46700" y="18800"/>
                  </a:lnTo>
                  <a:lnTo>
                    <a:pt x="46400" y="17700"/>
                  </a:lnTo>
                  <a:lnTo>
                    <a:pt x="46100" y="16500"/>
                  </a:lnTo>
                  <a:lnTo>
                    <a:pt x="45700" y="15500"/>
                  </a:lnTo>
                  <a:lnTo>
                    <a:pt x="45300" y="14400"/>
                  </a:lnTo>
                  <a:lnTo>
                    <a:pt x="44800" y="13300"/>
                  </a:lnTo>
                  <a:lnTo>
                    <a:pt x="44300" y="12300"/>
                  </a:lnTo>
                  <a:lnTo>
                    <a:pt x="43700" y="11300"/>
                  </a:lnTo>
                  <a:lnTo>
                    <a:pt x="43100" y="10400"/>
                  </a:lnTo>
                  <a:lnTo>
                    <a:pt x="42500" y="9400"/>
                  </a:lnTo>
                  <a:lnTo>
                    <a:pt x="41800" y="8500"/>
                  </a:lnTo>
                  <a:lnTo>
                    <a:pt x="41000" y="7700"/>
                  </a:lnTo>
                  <a:lnTo>
                    <a:pt x="40200" y="6900"/>
                  </a:lnTo>
                  <a:lnTo>
                    <a:pt x="39400" y="6100"/>
                  </a:lnTo>
                  <a:lnTo>
                    <a:pt x="38500" y="5300"/>
                  </a:lnTo>
                  <a:lnTo>
                    <a:pt x="37700" y="4600"/>
                  </a:lnTo>
                  <a:lnTo>
                    <a:pt x="36700" y="4000"/>
                  </a:lnTo>
                  <a:lnTo>
                    <a:pt x="35800" y="3400"/>
                  </a:lnTo>
                  <a:lnTo>
                    <a:pt x="34800" y="2800"/>
                  </a:lnTo>
                  <a:lnTo>
                    <a:pt x="33800" y="2300"/>
                  </a:lnTo>
                  <a:lnTo>
                    <a:pt x="32700" y="1800"/>
                  </a:lnTo>
                  <a:lnTo>
                    <a:pt x="31700" y="1400"/>
                  </a:lnTo>
                  <a:lnTo>
                    <a:pt x="30600" y="1000"/>
                  </a:lnTo>
                  <a:lnTo>
                    <a:pt x="29400" y="700"/>
                  </a:lnTo>
                  <a:lnTo>
                    <a:pt x="28300" y="400"/>
                  </a:lnTo>
                  <a:lnTo>
                    <a:pt x="27200" y="200"/>
                  </a:lnTo>
                  <a:lnTo>
                    <a:pt x="26600" y="200"/>
                  </a:lnTo>
                  <a:lnTo>
                    <a:pt x="26000" y="100"/>
                  </a:lnTo>
                  <a:lnTo>
                    <a:pt x="25400" y="0"/>
                  </a:lnTo>
                  <a:lnTo>
                    <a:pt x="24800" y="0"/>
                  </a:lnTo>
                  <a:lnTo>
                    <a:pt x="24200" y="0"/>
                  </a:lnTo>
                  <a:lnTo>
                    <a:pt x="23600" y="0"/>
                  </a:lnTo>
                </a:path>
              </a:pathLst>
            </a:custGeom>
            <a:solidFill>
              <a:srgbClr val="FFD54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0" name="원형: 비어 있음 9">
              <a:extLst>
                <a:ext uri="{FF2B5EF4-FFF2-40B4-BE49-F238E27FC236}">
                  <a16:creationId xmlns:a16="http://schemas.microsoft.com/office/drawing/2014/main" id="{05F3DF55-40D1-47FB-9549-2DBE8550EBE4}"/>
                </a:ext>
              </a:extLst>
            </p:cNvPr>
            <p:cNvSpPr/>
            <p:nvPr/>
          </p:nvSpPr>
          <p:spPr>
            <a:xfrm>
              <a:off x="4067932" y="3156687"/>
              <a:ext cx="1676401" cy="1619905"/>
            </a:xfrm>
            <a:prstGeom prst="donut">
              <a:avLst>
                <a:gd name="adj" fmla="val 6707"/>
              </a:avLst>
            </a:prstGeom>
            <a:solidFill>
              <a:srgbClr val="FFD5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EC3903F-9E91-477C-93B0-C0F0DE82807E}"/>
                </a:ext>
              </a:extLst>
            </p:cNvPr>
            <p:cNvSpPr txBox="1"/>
            <p:nvPr/>
          </p:nvSpPr>
          <p:spPr>
            <a:xfrm>
              <a:off x="4129054" y="3769662"/>
              <a:ext cx="1676401" cy="3939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500" b="1" kern="0" spc="-150" dirty="0">
                  <a:solidFill>
                    <a:srgbClr val="2F2D2D"/>
                  </a:solidFill>
                  <a:effectLst/>
                  <a:latin typeface="+mn-ea"/>
                </a:rPr>
                <a:t>DB </a:t>
              </a:r>
              <a:r>
                <a:rPr lang="ko-KR" altLang="en-US" sz="1500" b="1" kern="0" spc="-150" dirty="0">
                  <a:solidFill>
                    <a:srgbClr val="2F2D2D"/>
                  </a:solidFill>
                  <a:effectLst/>
                  <a:latin typeface="+mn-ea"/>
                </a:rPr>
                <a:t>초안 완성</a:t>
              </a:r>
              <a:endParaRPr lang="en-US" altLang="ko-KR" sz="1500" b="1" kern="0" spc="-150" dirty="0">
                <a:solidFill>
                  <a:srgbClr val="2F2D2D"/>
                </a:solidFill>
                <a:effectLst/>
                <a:latin typeface="+mn-ea"/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BE6545CF-79CB-4110-A78A-2836BE3EE200}"/>
              </a:ext>
            </a:extLst>
          </p:cNvPr>
          <p:cNvGrpSpPr/>
          <p:nvPr/>
        </p:nvGrpSpPr>
        <p:grpSpPr>
          <a:xfrm>
            <a:off x="5981700" y="2261010"/>
            <a:ext cx="3003049" cy="2206613"/>
            <a:chOff x="5981700" y="2261010"/>
            <a:chExt cx="3003049" cy="2206613"/>
          </a:xfrm>
        </p:grpSpPr>
        <p:sp>
          <p:nvSpPr>
            <p:cNvPr id="7" name="_x248385272">
              <a:extLst>
                <a:ext uri="{FF2B5EF4-FFF2-40B4-BE49-F238E27FC236}">
                  <a16:creationId xmlns:a16="http://schemas.microsoft.com/office/drawing/2014/main" id="{9EA8DEEC-5762-4057-A8FB-F45BD2A1F4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81700" y="2261010"/>
              <a:ext cx="3003049" cy="1619905"/>
            </a:xfrm>
            <a:custGeom>
              <a:avLst/>
              <a:gdLst>
                <a:gd name="T0" fmla="*/ 23000 w 47100"/>
                <a:gd name="T1" fmla="*/ 0 h 23600"/>
                <a:gd name="T2" fmla="*/ 21100 w 47100"/>
                <a:gd name="T3" fmla="*/ 100 h 23600"/>
                <a:gd name="T4" fmla="*/ 18800 w 47100"/>
                <a:gd name="T5" fmla="*/ 400 h 23600"/>
                <a:gd name="T6" fmla="*/ 15500 w 47100"/>
                <a:gd name="T7" fmla="*/ 1400 h 23600"/>
                <a:gd name="T8" fmla="*/ 12300 w 47100"/>
                <a:gd name="T9" fmla="*/ 2800 h 23600"/>
                <a:gd name="T10" fmla="*/ 9400 w 47100"/>
                <a:gd name="T11" fmla="*/ 4600 h 23600"/>
                <a:gd name="T12" fmla="*/ 6900 w 47100"/>
                <a:gd name="T13" fmla="*/ 6900 h 23600"/>
                <a:gd name="T14" fmla="*/ 4600 w 47100"/>
                <a:gd name="T15" fmla="*/ 9400 h 23600"/>
                <a:gd name="T16" fmla="*/ 2800 w 47100"/>
                <a:gd name="T17" fmla="*/ 12300 h 23600"/>
                <a:gd name="T18" fmla="*/ 1400 w 47100"/>
                <a:gd name="T19" fmla="*/ 15500 h 23600"/>
                <a:gd name="T20" fmla="*/ 400 w 47100"/>
                <a:gd name="T21" fmla="*/ 18800 h 23600"/>
                <a:gd name="T22" fmla="*/ 100 w 47100"/>
                <a:gd name="T23" fmla="*/ 21100 h 23600"/>
                <a:gd name="T24" fmla="*/ 0 w 47100"/>
                <a:gd name="T25" fmla="*/ 23000 h 23600"/>
                <a:gd name="T26" fmla="*/ 6700 w 47100"/>
                <a:gd name="T27" fmla="*/ 23600 h 23600"/>
                <a:gd name="T28" fmla="*/ 6900 w 47100"/>
                <a:gd name="T29" fmla="*/ 21000 h 23600"/>
                <a:gd name="T30" fmla="*/ 7500 w 47100"/>
                <a:gd name="T31" fmla="*/ 18600 h 23600"/>
                <a:gd name="T32" fmla="*/ 8400 w 47100"/>
                <a:gd name="T33" fmla="*/ 16300 h 23600"/>
                <a:gd name="T34" fmla="*/ 9600 w 47100"/>
                <a:gd name="T35" fmla="*/ 14200 h 23600"/>
                <a:gd name="T36" fmla="*/ 11100 w 47100"/>
                <a:gd name="T37" fmla="*/ 12300 h 23600"/>
                <a:gd name="T38" fmla="*/ 12800 w 47100"/>
                <a:gd name="T39" fmla="*/ 10600 h 23600"/>
                <a:gd name="T40" fmla="*/ 14800 w 47100"/>
                <a:gd name="T41" fmla="*/ 9200 h 23600"/>
                <a:gd name="T42" fmla="*/ 17000 w 47100"/>
                <a:gd name="T43" fmla="*/ 8100 h 23600"/>
                <a:gd name="T44" fmla="*/ 19400 w 47100"/>
                <a:gd name="T45" fmla="*/ 7300 h 23600"/>
                <a:gd name="T46" fmla="*/ 21800 w 47100"/>
                <a:gd name="T47" fmla="*/ 6800 h 23600"/>
                <a:gd name="T48" fmla="*/ 23600 w 47100"/>
                <a:gd name="T49" fmla="*/ 6800 h 23600"/>
                <a:gd name="T50" fmla="*/ 26100 w 47100"/>
                <a:gd name="T51" fmla="*/ 6900 h 23600"/>
                <a:gd name="T52" fmla="*/ 28600 w 47100"/>
                <a:gd name="T53" fmla="*/ 7500 h 23600"/>
                <a:gd name="T54" fmla="*/ 30900 w 47100"/>
                <a:gd name="T55" fmla="*/ 8400 h 23600"/>
                <a:gd name="T56" fmla="*/ 33000 w 47100"/>
                <a:gd name="T57" fmla="*/ 9600 h 23600"/>
                <a:gd name="T58" fmla="*/ 34900 w 47100"/>
                <a:gd name="T59" fmla="*/ 11100 h 23600"/>
                <a:gd name="T60" fmla="*/ 36500 w 47100"/>
                <a:gd name="T61" fmla="*/ 12900 h 23600"/>
                <a:gd name="T62" fmla="*/ 37900 w 47100"/>
                <a:gd name="T63" fmla="*/ 14900 h 23600"/>
                <a:gd name="T64" fmla="*/ 39100 w 47100"/>
                <a:gd name="T65" fmla="*/ 17000 h 23600"/>
                <a:gd name="T66" fmla="*/ 39800 w 47100"/>
                <a:gd name="T67" fmla="*/ 19400 h 23600"/>
                <a:gd name="T68" fmla="*/ 40300 w 47100"/>
                <a:gd name="T69" fmla="*/ 21800 h 23600"/>
                <a:gd name="T70" fmla="*/ 47100 w 47100"/>
                <a:gd name="T71" fmla="*/ 23600 h 23600"/>
                <a:gd name="T72" fmla="*/ 47100 w 47100"/>
                <a:gd name="T73" fmla="*/ 22300 h 23600"/>
                <a:gd name="T74" fmla="*/ 46900 w 47100"/>
                <a:gd name="T75" fmla="*/ 20600 h 23600"/>
                <a:gd name="T76" fmla="*/ 46400 w 47100"/>
                <a:gd name="T77" fmla="*/ 17700 h 23600"/>
                <a:gd name="T78" fmla="*/ 45300 w 47100"/>
                <a:gd name="T79" fmla="*/ 14400 h 23600"/>
                <a:gd name="T80" fmla="*/ 43700 w 47100"/>
                <a:gd name="T81" fmla="*/ 11300 h 23600"/>
                <a:gd name="T82" fmla="*/ 41800 w 47100"/>
                <a:gd name="T83" fmla="*/ 8500 h 23600"/>
                <a:gd name="T84" fmla="*/ 39400 w 47100"/>
                <a:gd name="T85" fmla="*/ 6100 h 23600"/>
                <a:gd name="T86" fmla="*/ 36700 w 47100"/>
                <a:gd name="T87" fmla="*/ 4000 h 23600"/>
                <a:gd name="T88" fmla="*/ 33800 w 47100"/>
                <a:gd name="T89" fmla="*/ 2300 h 23600"/>
                <a:gd name="T90" fmla="*/ 30600 w 47100"/>
                <a:gd name="T91" fmla="*/ 1000 h 23600"/>
                <a:gd name="T92" fmla="*/ 27200 w 47100"/>
                <a:gd name="T93" fmla="*/ 200 h 23600"/>
                <a:gd name="T94" fmla="*/ 25400 w 47100"/>
                <a:gd name="T95" fmla="*/ 0 h 23600"/>
                <a:gd name="T96" fmla="*/ 23600 w 47100"/>
                <a:gd name="T97" fmla="*/ 0 h 23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7100" h="23600">
                  <a:moveTo>
                    <a:pt x="23600" y="0"/>
                  </a:moveTo>
                  <a:lnTo>
                    <a:pt x="23600" y="0"/>
                  </a:lnTo>
                  <a:lnTo>
                    <a:pt x="23000" y="0"/>
                  </a:lnTo>
                  <a:lnTo>
                    <a:pt x="22300" y="0"/>
                  </a:lnTo>
                  <a:lnTo>
                    <a:pt x="21700" y="0"/>
                  </a:lnTo>
                  <a:lnTo>
                    <a:pt x="21100" y="100"/>
                  </a:lnTo>
                  <a:lnTo>
                    <a:pt x="20600" y="200"/>
                  </a:lnTo>
                  <a:lnTo>
                    <a:pt x="20000" y="200"/>
                  </a:lnTo>
                  <a:lnTo>
                    <a:pt x="18800" y="400"/>
                  </a:lnTo>
                  <a:lnTo>
                    <a:pt x="17700" y="700"/>
                  </a:lnTo>
                  <a:lnTo>
                    <a:pt x="16500" y="1000"/>
                  </a:lnTo>
                  <a:lnTo>
                    <a:pt x="15500" y="1400"/>
                  </a:lnTo>
                  <a:lnTo>
                    <a:pt x="14400" y="1800"/>
                  </a:lnTo>
                  <a:lnTo>
                    <a:pt x="13300" y="2300"/>
                  </a:lnTo>
                  <a:lnTo>
                    <a:pt x="12300" y="2800"/>
                  </a:lnTo>
                  <a:lnTo>
                    <a:pt x="11300" y="3400"/>
                  </a:lnTo>
                  <a:lnTo>
                    <a:pt x="10400" y="4000"/>
                  </a:lnTo>
                  <a:lnTo>
                    <a:pt x="9400" y="4600"/>
                  </a:lnTo>
                  <a:lnTo>
                    <a:pt x="8500" y="5300"/>
                  </a:lnTo>
                  <a:lnTo>
                    <a:pt x="7700" y="6100"/>
                  </a:lnTo>
                  <a:lnTo>
                    <a:pt x="6900" y="6900"/>
                  </a:lnTo>
                  <a:lnTo>
                    <a:pt x="6100" y="7700"/>
                  </a:lnTo>
                  <a:lnTo>
                    <a:pt x="5300" y="8500"/>
                  </a:lnTo>
                  <a:lnTo>
                    <a:pt x="4600" y="9400"/>
                  </a:lnTo>
                  <a:lnTo>
                    <a:pt x="4000" y="10400"/>
                  </a:lnTo>
                  <a:lnTo>
                    <a:pt x="3400" y="11300"/>
                  </a:lnTo>
                  <a:lnTo>
                    <a:pt x="2800" y="12300"/>
                  </a:lnTo>
                  <a:lnTo>
                    <a:pt x="2300" y="13300"/>
                  </a:lnTo>
                  <a:lnTo>
                    <a:pt x="1800" y="14400"/>
                  </a:lnTo>
                  <a:lnTo>
                    <a:pt x="1400" y="15500"/>
                  </a:lnTo>
                  <a:lnTo>
                    <a:pt x="1000" y="16500"/>
                  </a:lnTo>
                  <a:lnTo>
                    <a:pt x="700" y="17700"/>
                  </a:lnTo>
                  <a:lnTo>
                    <a:pt x="400" y="18800"/>
                  </a:lnTo>
                  <a:lnTo>
                    <a:pt x="200" y="20000"/>
                  </a:lnTo>
                  <a:lnTo>
                    <a:pt x="200" y="20600"/>
                  </a:lnTo>
                  <a:lnTo>
                    <a:pt x="100" y="21100"/>
                  </a:lnTo>
                  <a:lnTo>
                    <a:pt x="0" y="21700"/>
                  </a:lnTo>
                  <a:lnTo>
                    <a:pt x="0" y="22300"/>
                  </a:lnTo>
                  <a:lnTo>
                    <a:pt x="0" y="23000"/>
                  </a:lnTo>
                  <a:lnTo>
                    <a:pt x="0" y="23600"/>
                  </a:lnTo>
                  <a:lnTo>
                    <a:pt x="6700" y="23600"/>
                  </a:lnTo>
                  <a:lnTo>
                    <a:pt x="6700" y="22700"/>
                  </a:lnTo>
                  <a:lnTo>
                    <a:pt x="6800" y="21800"/>
                  </a:lnTo>
                  <a:lnTo>
                    <a:pt x="6900" y="21000"/>
                  </a:lnTo>
                  <a:lnTo>
                    <a:pt x="7000" y="20200"/>
                  </a:lnTo>
                  <a:lnTo>
                    <a:pt x="7200" y="19400"/>
                  </a:lnTo>
                  <a:lnTo>
                    <a:pt x="7500" y="18600"/>
                  </a:lnTo>
                  <a:lnTo>
                    <a:pt x="7700" y="17800"/>
                  </a:lnTo>
                  <a:lnTo>
                    <a:pt x="8000" y="17000"/>
                  </a:lnTo>
                  <a:lnTo>
                    <a:pt x="8400" y="16300"/>
                  </a:lnTo>
                  <a:lnTo>
                    <a:pt x="8700" y="15600"/>
                  </a:lnTo>
                  <a:lnTo>
                    <a:pt x="9100" y="14900"/>
                  </a:lnTo>
                  <a:lnTo>
                    <a:pt x="9600" y="14200"/>
                  </a:lnTo>
                  <a:lnTo>
                    <a:pt x="10000" y="13500"/>
                  </a:lnTo>
                  <a:lnTo>
                    <a:pt x="10500" y="12900"/>
                  </a:lnTo>
                  <a:lnTo>
                    <a:pt x="11100" y="12300"/>
                  </a:lnTo>
                  <a:lnTo>
                    <a:pt x="11600" y="11700"/>
                  </a:lnTo>
                  <a:lnTo>
                    <a:pt x="12200" y="11100"/>
                  </a:lnTo>
                  <a:lnTo>
                    <a:pt x="12800" y="10600"/>
                  </a:lnTo>
                  <a:lnTo>
                    <a:pt x="13500" y="10100"/>
                  </a:lnTo>
                  <a:lnTo>
                    <a:pt x="14100" y="9600"/>
                  </a:lnTo>
                  <a:lnTo>
                    <a:pt x="14800" y="9200"/>
                  </a:lnTo>
                  <a:lnTo>
                    <a:pt x="15500" y="8800"/>
                  </a:lnTo>
                  <a:lnTo>
                    <a:pt x="16200" y="8400"/>
                  </a:lnTo>
                  <a:lnTo>
                    <a:pt x="17000" y="8100"/>
                  </a:lnTo>
                  <a:lnTo>
                    <a:pt x="17800" y="7800"/>
                  </a:lnTo>
                  <a:lnTo>
                    <a:pt x="18500" y="7500"/>
                  </a:lnTo>
                  <a:lnTo>
                    <a:pt x="19400" y="7300"/>
                  </a:lnTo>
                  <a:lnTo>
                    <a:pt x="20200" y="7100"/>
                  </a:lnTo>
                  <a:lnTo>
                    <a:pt x="21000" y="6900"/>
                  </a:lnTo>
                  <a:lnTo>
                    <a:pt x="21800" y="6800"/>
                  </a:lnTo>
                  <a:lnTo>
                    <a:pt x="22700" y="6800"/>
                  </a:lnTo>
                  <a:lnTo>
                    <a:pt x="23600" y="6800"/>
                  </a:lnTo>
                  <a:lnTo>
                    <a:pt x="24400" y="6800"/>
                  </a:lnTo>
                  <a:lnTo>
                    <a:pt x="25300" y="6800"/>
                  </a:lnTo>
                  <a:lnTo>
                    <a:pt x="26100" y="6900"/>
                  </a:lnTo>
                  <a:lnTo>
                    <a:pt x="27000" y="7100"/>
                  </a:lnTo>
                  <a:lnTo>
                    <a:pt x="27800" y="7300"/>
                  </a:lnTo>
                  <a:lnTo>
                    <a:pt x="28600" y="7500"/>
                  </a:lnTo>
                  <a:lnTo>
                    <a:pt x="29300" y="7800"/>
                  </a:lnTo>
                  <a:lnTo>
                    <a:pt x="30100" y="8100"/>
                  </a:lnTo>
                  <a:lnTo>
                    <a:pt x="30900" y="8400"/>
                  </a:lnTo>
                  <a:lnTo>
                    <a:pt x="31600" y="8800"/>
                  </a:lnTo>
                  <a:lnTo>
                    <a:pt x="32300" y="9200"/>
                  </a:lnTo>
                  <a:lnTo>
                    <a:pt x="33000" y="9600"/>
                  </a:lnTo>
                  <a:lnTo>
                    <a:pt x="33600" y="10100"/>
                  </a:lnTo>
                  <a:lnTo>
                    <a:pt x="34300" y="10600"/>
                  </a:lnTo>
                  <a:lnTo>
                    <a:pt x="34900" y="11100"/>
                  </a:lnTo>
                  <a:lnTo>
                    <a:pt x="35500" y="11700"/>
                  </a:lnTo>
                  <a:lnTo>
                    <a:pt x="36000" y="12300"/>
                  </a:lnTo>
                  <a:lnTo>
                    <a:pt x="36500" y="12900"/>
                  </a:lnTo>
                  <a:lnTo>
                    <a:pt x="37000" y="13500"/>
                  </a:lnTo>
                  <a:lnTo>
                    <a:pt x="37500" y="14200"/>
                  </a:lnTo>
                  <a:lnTo>
                    <a:pt x="37900" y="14900"/>
                  </a:lnTo>
                  <a:lnTo>
                    <a:pt x="38300" y="15600"/>
                  </a:lnTo>
                  <a:lnTo>
                    <a:pt x="38700" y="16300"/>
                  </a:lnTo>
                  <a:lnTo>
                    <a:pt x="39100" y="17000"/>
                  </a:lnTo>
                  <a:lnTo>
                    <a:pt x="39400" y="17800"/>
                  </a:lnTo>
                  <a:lnTo>
                    <a:pt x="39600" y="18600"/>
                  </a:lnTo>
                  <a:lnTo>
                    <a:pt x="39800" y="19400"/>
                  </a:lnTo>
                  <a:lnTo>
                    <a:pt x="40000" y="20200"/>
                  </a:lnTo>
                  <a:lnTo>
                    <a:pt x="40200" y="21000"/>
                  </a:lnTo>
                  <a:lnTo>
                    <a:pt x="40300" y="21800"/>
                  </a:lnTo>
                  <a:lnTo>
                    <a:pt x="40400" y="22700"/>
                  </a:lnTo>
                  <a:lnTo>
                    <a:pt x="40400" y="23600"/>
                  </a:lnTo>
                  <a:lnTo>
                    <a:pt x="47100" y="23600"/>
                  </a:lnTo>
                  <a:lnTo>
                    <a:pt x="47100" y="23000"/>
                  </a:lnTo>
                  <a:lnTo>
                    <a:pt x="47100" y="22300"/>
                  </a:lnTo>
                  <a:lnTo>
                    <a:pt x="47100" y="21700"/>
                  </a:lnTo>
                  <a:lnTo>
                    <a:pt x="47000" y="21100"/>
                  </a:lnTo>
                  <a:lnTo>
                    <a:pt x="46900" y="20600"/>
                  </a:lnTo>
                  <a:lnTo>
                    <a:pt x="46900" y="20000"/>
                  </a:lnTo>
                  <a:lnTo>
                    <a:pt x="46700" y="18800"/>
                  </a:lnTo>
                  <a:lnTo>
                    <a:pt x="46400" y="17700"/>
                  </a:lnTo>
                  <a:lnTo>
                    <a:pt x="46100" y="16500"/>
                  </a:lnTo>
                  <a:lnTo>
                    <a:pt x="45700" y="15500"/>
                  </a:lnTo>
                  <a:lnTo>
                    <a:pt x="45300" y="14400"/>
                  </a:lnTo>
                  <a:lnTo>
                    <a:pt x="44800" y="13300"/>
                  </a:lnTo>
                  <a:lnTo>
                    <a:pt x="44300" y="12300"/>
                  </a:lnTo>
                  <a:lnTo>
                    <a:pt x="43700" y="11300"/>
                  </a:lnTo>
                  <a:lnTo>
                    <a:pt x="43100" y="10400"/>
                  </a:lnTo>
                  <a:lnTo>
                    <a:pt x="42500" y="9400"/>
                  </a:lnTo>
                  <a:lnTo>
                    <a:pt x="41800" y="8500"/>
                  </a:lnTo>
                  <a:lnTo>
                    <a:pt x="41000" y="7700"/>
                  </a:lnTo>
                  <a:lnTo>
                    <a:pt x="40200" y="6900"/>
                  </a:lnTo>
                  <a:lnTo>
                    <a:pt x="39400" y="6100"/>
                  </a:lnTo>
                  <a:lnTo>
                    <a:pt x="38500" y="5300"/>
                  </a:lnTo>
                  <a:lnTo>
                    <a:pt x="37700" y="4600"/>
                  </a:lnTo>
                  <a:lnTo>
                    <a:pt x="36700" y="4000"/>
                  </a:lnTo>
                  <a:lnTo>
                    <a:pt x="35800" y="3400"/>
                  </a:lnTo>
                  <a:lnTo>
                    <a:pt x="34800" y="2800"/>
                  </a:lnTo>
                  <a:lnTo>
                    <a:pt x="33800" y="2300"/>
                  </a:lnTo>
                  <a:lnTo>
                    <a:pt x="32700" y="1800"/>
                  </a:lnTo>
                  <a:lnTo>
                    <a:pt x="31700" y="1400"/>
                  </a:lnTo>
                  <a:lnTo>
                    <a:pt x="30600" y="1000"/>
                  </a:lnTo>
                  <a:lnTo>
                    <a:pt x="29400" y="700"/>
                  </a:lnTo>
                  <a:lnTo>
                    <a:pt x="28300" y="400"/>
                  </a:lnTo>
                  <a:lnTo>
                    <a:pt x="27200" y="200"/>
                  </a:lnTo>
                  <a:lnTo>
                    <a:pt x="26600" y="200"/>
                  </a:lnTo>
                  <a:lnTo>
                    <a:pt x="26000" y="100"/>
                  </a:lnTo>
                  <a:lnTo>
                    <a:pt x="25400" y="0"/>
                  </a:lnTo>
                  <a:lnTo>
                    <a:pt x="24800" y="0"/>
                  </a:lnTo>
                  <a:lnTo>
                    <a:pt x="24200" y="0"/>
                  </a:lnTo>
                  <a:lnTo>
                    <a:pt x="23600" y="0"/>
                  </a:lnTo>
                </a:path>
              </a:pathLst>
            </a:custGeom>
            <a:solidFill>
              <a:srgbClr val="FFE69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1" name="원형: 비어 있음 10">
              <a:extLst>
                <a:ext uri="{FF2B5EF4-FFF2-40B4-BE49-F238E27FC236}">
                  <a16:creationId xmlns:a16="http://schemas.microsoft.com/office/drawing/2014/main" id="{BC0136A8-40DD-4BEF-9B8C-8A10DC542D6D}"/>
                </a:ext>
              </a:extLst>
            </p:cNvPr>
            <p:cNvSpPr/>
            <p:nvPr/>
          </p:nvSpPr>
          <p:spPr>
            <a:xfrm>
              <a:off x="6645024" y="2847718"/>
              <a:ext cx="1676401" cy="1619905"/>
            </a:xfrm>
            <a:prstGeom prst="donut">
              <a:avLst>
                <a:gd name="adj" fmla="val 6707"/>
              </a:avLst>
            </a:prstGeom>
            <a:solidFill>
              <a:srgbClr val="FFE6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1A17F00-50B4-4B25-8059-86DAFA773051}"/>
                </a:ext>
              </a:extLst>
            </p:cNvPr>
            <p:cNvSpPr txBox="1"/>
            <p:nvPr/>
          </p:nvSpPr>
          <p:spPr>
            <a:xfrm>
              <a:off x="6808614" y="3287568"/>
              <a:ext cx="1676401" cy="7402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500" b="1" kern="0" spc="-150" dirty="0">
                  <a:solidFill>
                    <a:srgbClr val="2F2D2D"/>
                  </a:solidFill>
                  <a:latin typeface="+mn-ea"/>
                </a:rPr>
                <a:t>상세 기능</a:t>
              </a:r>
              <a:r>
                <a:rPr lang="en-US" altLang="ko-KR" sz="1500" b="1" kern="0" spc="-150" dirty="0">
                  <a:solidFill>
                    <a:srgbClr val="2F2D2D"/>
                  </a:solidFill>
                  <a:latin typeface="+mn-ea"/>
                </a:rPr>
                <a:t> </a:t>
              </a:r>
            </a:p>
            <a:p>
              <a:pPr algn="just">
                <a:lnSpc>
                  <a:spcPct val="150000"/>
                </a:lnSpc>
              </a:pPr>
              <a:r>
                <a:rPr lang="ko-KR" altLang="en-US" sz="1500" b="1" kern="0" spc="-150" dirty="0">
                  <a:solidFill>
                    <a:srgbClr val="2F2D2D"/>
                  </a:solidFill>
                  <a:effectLst/>
                  <a:latin typeface="+mn-ea"/>
                </a:rPr>
                <a:t>부분 설계</a:t>
              </a:r>
              <a:r>
                <a:rPr lang="en-US" altLang="ko-KR" sz="1500" b="1" kern="0" spc="-150" dirty="0">
                  <a:solidFill>
                    <a:srgbClr val="2F2D2D"/>
                  </a:solidFill>
                  <a:latin typeface="+mn-ea"/>
                </a:rPr>
                <a:t> </a:t>
              </a:r>
              <a:r>
                <a:rPr lang="ko-KR" altLang="en-US" sz="1500" b="1" kern="0" spc="-150" dirty="0">
                  <a:solidFill>
                    <a:srgbClr val="2F2D2D"/>
                  </a:solidFill>
                  <a:latin typeface="+mn-ea"/>
                </a:rPr>
                <a:t>완성</a:t>
              </a:r>
              <a:endParaRPr lang="en-US" altLang="ko-KR" sz="1500" b="1" kern="0" spc="-150" dirty="0">
                <a:solidFill>
                  <a:srgbClr val="2F2D2D"/>
                </a:solidFill>
                <a:effectLst/>
                <a:latin typeface="+mn-ea"/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45CB047E-68FE-4055-A004-C9BFA9F10AE2}"/>
              </a:ext>
            </a:extLst>
          </p:cNvPr>
          <p:cNvGrpSpPr/>
          <p:nvPr/>
        </p:nvGrpSpPr>
        <p:grpSpPr>
          <a:xfrm>
            <a:off x="8553448" y="2858714"/>
            <a:ext cx="3003049" cy="2565442"/>
            <a:chOff x="8553448" y="2858714"/>
            <a:chExt cx="3003049" cy="2565442"/>
          </a:xfrm>
        </p:grpSpPr>
        <p:sp>
          <p:nvSpPr>
            <p:cNvPr id="20" name="_x248385272">
              <a:extLst>
                <a:ext uri="{FF2B5EF4-FFF2-40B4-BE49-F238E27FC236}">
                  <a16:creationId xmlns:a16="http://schemas.microsoft.com/office/drawing/2014/main" id="{2E4D2F49-BF3D-4450-8F23-6A1559298030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8553448" y="3804251"/>
              <a:ext cx="3003049" cy="1619905"/>
            </a:xfrm>
            <a:custGeom>
              <a:avLst/>
              <a:gdLst>
                <a:gd name="T0" fmla="*/ 23000 w 47100"/>
                <a:gd name="T1" fmla="*/ 0 h 23600"/>
                <a:gd name="T2" fmla="*/ 21100 w 47100"/>
                <a:gd name="T3" fmla="*/ 100 h 23600"/>
                <a:gd name="T4" fmla="*/ 18800 w 47100"/>
                <a:gd name="T5" fmla="*/ 400 h 23600"/>
                <a:gd name="T6" fmla="*/ 15500 w 47100"/>
                <a:gd name="T7" fmla="*/ 1400 h 23600"/>
                <a:gd name="T8" fmla="*/ 12300 w 47100"/>
                <a:gd name="T9" fmla="*/ 2800 h 23600"/>
                <a:gd name="T10" fmla="*/ 9400 w 47100"/>
                <a:gd name="T11" fmla="*/ 4600 h 23600"/>
                <a:gd name="T12" fmla="*/ 6900 w 47100"/>
                <a:gd name="T13" fmla="*/ 6900 h 23600"/>
                <a:gd name="T14" fmla="*/ 4600 w 47100"/>
                <a:gd name="T15" fmla="*/ 9400 h 23600"/>
                <a:gd name="T16" fmla="*/ 2800 w 47100"/>
                <a:gd name="T17" fmla="*/ 12300 h 23600"/>
                <a:gd name="T18" fmla="*/ 1400 w 47100"/>
                <a:gd name="T19" fmla="*/ 15500 h 23600"/>
                <a:gd name="T20" fmla="*/ 400 w 47100"/>
                <a:gd name="T21" fmla="*/ 18800 h 23600"/>
                <a:gd name="T22" fmla="*/ 100 w 47100"/>
                <a:gd name="T23" fmla="*/ 21100 h 23600"/>
                <a:gd name="T24" fmla="*/ 0 w 47100"/>
                <a:gd name="T25" fmla="*/ 23000 h 23600"/>
                <a:gd name="T26" fmla="*/ 6700 w 47100"/>
                <a:gd name="T27" fmla="*/ 23600 h 23600"/>
                <a:gd name="T28" fmla="*/ 6900 w 47100"/>
                <a:gd name="T29" fmla="*/ 21000 h 23600"/>
                <a:gd name="T30" fmla="*/ 7500 w 47100"/>
                <a:gd name="T31" fmla="*/ 18600 h 23600"/>
                <a:gd name="T32" fmla="*/ 8400 w 47100"/>
                <a:gd name="T33" fmla="*/ 16300 h 23600"/>
                <a:gd name="T34" fmla="*/ 9600 w 47100"/>
                <a:gd name="T35" fmla="*/ 14200 h 23600"/>
                <a:gd name="T36" fmla="*/ 11100 w 47100"/>
                <a:gd name="T37" fmla="*/ 12300 h 23600"/>
                <a:gd name="T38" fmla="*/ 12800 w 47100"/>
                <a:gd name="T39" fmla="*/ 10600 h 23600"/>
                <a:gd name="T40" fmla="*/ 14800 w 47100"/>
                <a:gd name="T41" fmla="*/ 9200 h 23600"/>
                <a:gd name="T42" fmla="*/ 17000 w 47100"/>
                <a:gd name="T43" fmla="*/ 8100 h 23600"/>
                <a:gd name="T44" fmla="*/ 19400 w 47100"/>
                <a:gd name="T45" fmla="*/ 7300 h 23600"/>
                <a:gd name="T46" fmla="*/ 21800 w 47100"/>
                <a:gd name="T47" fmla="*/ 6800 h 23600"/>
                <a:gd name="T48" fmla="*/ 23600 w 47100"/>
                <a:gd name="T49" fmla="*/ 6800 h 23600"/>
                <a:gd name="T50" fmla="*/ 26100 w 47100"/>
                <a:gd name="T51" fmla="*/ 6900 h 23600"/>
                <a:gd name="T52" fmla="*/ 28600 w 47100"/>
                <a:gd name="T53" fmla="*/ 7500 h 23600"/>
                <a:gd name="T54" fmla="*/ 30900 w 47100"/>
                <a:gd name="T55" fmla="*/ 8400 h 23600"/>
                <a:gd name="T56" fmla="*/ 33000 w 47100"/>
                <a:gd name="T57" fmla="*/ 9600 h 23600"/>
                <a:gd name="T58" fmla="*/ 34900 w 47100"/>
                <a:gd name="T59" fmla="*/ 11100 h 23600"/>
                <a:gd name="T60" fmla="*/ 36500 w 47100"/>
                <a:gd name="T61" fmla="*/ 12900 h 23600"/>
                <a:gd name="T62" fmla="*/ 37900 w 47100"/>
                <a:gd name="T63" fmla="*/ 14900 h 23600"/>
                <a:gd name="T64" fmla="*/ 39100 w 47100"/>
                <a:gd name="T65" fmla="*/ 17000 h 23600"/>
                <a:gd name="T66" fmla="*/ 39800 w 47100"/>
                <a:gd name="T67" fmla="*/ 19400 h 23600"/>
                <a:gd name="T68" fmla="*/ 40300 w 47100"/>
                <a:gd name="T69" fmla="*/ 21800 h 23600"/>
                <a:gd name="T70" fmla="*/ 47100 w 47100"/>
                <a:gd name="T71" fmla="*/ 23600 h 23600"/>
                <a:gd name="T72" fmla="*/ 47100 w 47100"/>
                <a:gd name="T73" fmla="*/ 22300 h 23600"/>
                <a:gd name="T74" fmla="*/ 46900 w 47100"/>
                <a:gd name="T75" fmla="*/ 20600 h 23600"/>
                <a:gd name="T76" fmla="*/ 46400 w 47100"/>
                <a:gd name="T77" fmla="*/ 17700 h 23600"/>
                <a:gd name="T78" fmla="*/ 45300 w 47100"/>
                <a:gd name="T79" fmla="*/ 14400 h 23600"/>
                <a:gd name="T80" fmla="*/ 43700 w 47100"/>
                <a:gd name="T81" fmla="*/ 11300 h 23600"/>
                <a:gd name="T82" fmla="*/ 41800 w 47100"/>
                <a:gd name="T83" fmla="*/ 8500 h 23600"/>
                <a:gd name="T84" fmla="*/ 39400 w 47100"/>
                <a:gd name="T85" fmla="*/ 6100 h 23600"/>
                <a:gd name="T86" fmla="*/ 36700 w 47100"/>
                <a:gd name="T87" fmla="*/ 4000 h 23600"/>
                <a:gd name="T88" fmla="*/ 33800 w 47100"/>
                <a:gd name="T89" fmla="*/ 2300 h 23600"/>
                <a:gd name="T90" fmla="*/ 30600 w 47100"/>
                <a:gd name="T91" fmla="*/ 1000 h 23600"/>
                <a:gd name="T92" fmla="*/ 27200 w 47100"/>
                <a:gd name="T93" fmla="*/ 200 h 23600"/>
                <a:gd name="T94" fmla="*/ 25400 w 47100"/>
                <a:gd name="T95" fmla="*/ 0 h 23600"/>
                <a:gd name="T96" fmla="*/ 23600 w 47100"/>
                <a:gd name="T97" fmla="*/ 0 h 23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7100" h="23600">
                  <a:moveTo>
                    <a:pt x="23600" y="0"/>
                  </a:moveTo>
                  <a:lnTo>
                    <a:pt x="23600" y="0"/>
                  </a:lnTo>
                  <a:lnTo>
                    <a:pt x="23000" y="0"/>
                  </a:lnTo>
                  <a:lnTo>
                    <a:pt x="22300" y="0"/>
                  </a:lnTo>
                  <a:lnTo>
                    <a:pt x="21700" y="0"/>
                  </a:lnTo>
                  <a:lnTo>
                    <a:pt x="21100" y="100"/>
                  </a:lnTo>
                  <a:lnTo>
                    <a:pt x="20600" y="200"/>
                  </a:lnTo>
                  <a:lnTo>
                    <a:pt x="20000" y="200"/>
                  </a:lnTo>
                  <a:lnTo>
                    <a:pt x="18800" y="400"/>
                  </a:lnTo>
                  <a:lnTo>
                    <a:pt x="17700" y="700"/>
                  </a:lnTo>
                  <a:lnTo>
                    <a:pt x="16500" y="1000"/>
                  </a:lnTo>
                  <a:lnTo>
                    <a:pt x="15500" y="1400"/>
                  </a:lnTo>
                  <a:lnTo>
                    <a:pt x="14400" y="1800"/>
                  </a:lnTo>
                  <a:lnTo>
                    <a:pt x="13300" y="2300"/>
                  </a:lnTo>
                  <a:lnTo>
                    <a:pt x="12300" y="2800"/>
                  </a:lnTo>
                  <a:lnTo>
                    <a:pt x="11300" y="3400"/>
                  </a:lnTo>
                  <a:lnTo>
                    <a:pt x="10400" y="4000"/>
                  </a:lnTo>
                  <a:lnTo>
                    <a:pt x="9400" y="4600"/>
                  </a:lnTo>
                  <a:lnTo>
                    <a:pt x="8500" y="5300"/>
                  </a:lnTo>
                  <a:lnTo>
                    <a:pt x="7700" y="6100"/>
                  </a:lnTo>
                  <a:lnTo>
                    <a:pt x="6900" y="6900"/>
                  </a:lnTo>
                  <a:lnTo>
                    <a:pt x="6100" y="7700"/>
                  </a:lnTo>
                  <a:lnTo>
                    <a:pt x="5300" y="8500"/>
                  </a:lnTo>
                  <a:lnTo>
                    <a:pt x="4600" y="9400"/>
                  </a:lnTo>
                  <a:lnTo>
                    <a:pt x="4000" y="10400"/>
                  </a:lnTo>
                  <a:lnTo>
                    <a:pt x="3400" y="11300"/>
                  </a:lnTo>
                  <a:lnTo>
                    <a:pt x="2800" y="12300"/>
                  </a:lnTo>
                  <a:lnTo>
                    <a:pt x="2300" y="13300"/>
                  </a:lnTo>
                  <a:lnTo>
                    <a:pt x="1800" y="14400"/>
                  </a:lnTo>
                  <a:lnTo>
                    <a:pt x="1400" y="15500"/>
                  </a:lnTo>
                  <a:lnTo>
                    <a:pt x="1000" y="16500"/>
                  </a:lnTo>
                  <a:lnTo>
                    <a:pt x="700" y="17700"/>
                  </a:lnTo>
                  <a:lnTo>
                    <a:pt x="400" y="18800"/>
                  </a:lnTo>
                  <a:lnTo>
                    <a:pt x="200" y="20000"/>
                  </a:lnTo>
                  <a:lnTo>
                    <a:pt x="200" y="20600"/>
                  </a:lnTo>
                  <a:lnTo>
                    <a:pt x="100" y="21100"/>
                  </a:lnTo>
                  <a:lnTo>
                    <a:pt x="0" y="21700"/>
                  </a:lnTo>
                  <a:lnTo>
                    <a:pt x="0" y="22300"/>
                  </a:lnTo>
                  <a:lnTo>
                    <a:pt x="0" y="23000"/>
                  </a:lnTo>
                  <a:lnTo>
                    <a:pt x="0" y="23600"/>
                  </a:lnTo>
                  <a:lnTo>
                    <a:pt x="6700" y="23600"/>
                  </a:lnTo>
                  <a:lnTo>
                    <a:pt x="6700" y="22700"/>
                  </a:lnTo>
                  <a:lnTo>
                    <a:pt x="6800" y="21800"/>
                  </a:lnTo>
                  <a:lnTo>
                    <a:pt x="6900" y="21000"/>
                  </a:lnTo>
                  <a:lnTo>
                    <a:pt x="7000" y="20200"/>
                  </a:lnTo>
                  <a:lnTo>
                    <a:pt x="7200" y="19400"/>
                  </a:lnTo>
                  <a:lnTo>
                    <a:pt x="7500" y="18600"/>
                  </a:lnTo>
                  <a:lnTo>
                    <a:pt x="7700" y="17800"/>
                  </a:lnTo>
                  <a:lnTo>
                    <a:pt x="8000" y="17000"/>
                  </a:lnTo>
                  <a:lnTo>
                    <a:pt x="8400" y="16300"/>
                  </a:lnTo>
                  <a:lnTo>
                    <a:pt x="8700" y="15600"/>
                  </a:lnTo>
                  <a:lnTo>
                    <a:pt x="9100" y="14900"/>
                  </a:lnTo>
                  <a:lnTo>
                    <a:pt x="9600" y="14200"/>
                  </a:lnTo>
                  <a:lnTo>
                    <a:pt x="10000" y="13500"/>
                  </a:lnTo>
                  <a:lnTo>
                    <a:pt x="10500" y="12900"/>
                  </a:lnTo>
                  <a:lnTo>
                    <a:pt x="11100" y="12300"/>
                  </a:lnTo>
                  <a:lnTo>
                    <a:pt x="11600" y="11700"/>
                  </a:lnTo>
                  <a:lnTo>
                    <a:pt x="12200" y="11100"/>
                  </a:lnTo>
                  <a:lnTo>
                    <a:pt x="12800" y="10600"/>
                  </a:lnTo>
                  <a:lnTo>
                    <a:pt x="13500" y="10100"/>
                  </a:lnTo>
                  <a:lnTo>
                    <a:pt x="14100" y="9600"/>
                  </a:lnTo>
                  <a:lnTo>
                    <a:pt x="14800" y="9200"/>
                  </a:lnTo>
                  <a:lnTo>
                    <a:pt x="15500" y="8800"/>
                  </a:lnTo>
                  <a:lnTo>
                    <a:pt x="16200" y="8400"/>
                  </a:lnTo>
                  <a:lnTo>
                    <a:pt x="17000" y="8100"/>
                  </a:lnTo>
                  <a:lnTo>
                    <a:pt x="17800" y="7800"/>
                  </a:lnTo>
                  <a:lnTo>
                    <a:pt x="18500" y="7500"/>
                  </a:lnTo>
                  <a:lnTo>
                    <a:pt x="19400" y="7300"/>
                  </a:lnTo>
                  <a:lnTo>
                    <a:pt x="20200" y="7100"/>
                  </a:lnTo>
                  <a:lnTo>
                    <a:pt x="21000" y="6900"/>
                  </a:lnTo>
                  <a:lnTo>
                    <a:pt x="21800" y="6800"/>
                  </a:lnTo>
                  <a:lnTo>
                    <a:pt x="22700" y="6800"/>
                  </a:lnTo>
                  <a:lnTo>
                    <a:pt x="23600" y="6800"/>
                  </a:lnTo>
                  <a:lnTo>
                    <a:pt x="24400" y="6800"/>
                  </a:lnTo>
                  <a:lnTo>
                    <a:pt x="25300" y="6800"/>
                  </a:lnTo>
                  <a:lnTo>
                    <a:pt x="26100" y="6900"/>
                  </a:lnTo>
                  <a:lnTo>
                    <a:pt x="27000" y="7100"/>
                  </a:lnTo>
                  <a:lnTo>
                    <a:pt x="27800" y="7300"/>
                  </a:lnTo>
                  <a:lnTo>
                    <a:pt x="28600" y="7500"/>
                  </a:lnTo>
                  <a:lnTo>
                    <a:pt x="29300" y="7800"/>
                  </a:lnTo>
                  <a:lnTo>
                    <a:pt x="30100" y="8100"/>
                  </a:lnTo>
                  <a:lnTo>
                    <a:pt x="30900" y="8400"/>
                  </a:lnTo>
                  <a:lnTo>
                    <a:pt x="31600" y="8800"/>
                  </a:lnTo>
                  <a:lnTo>
                    <a:pt x="32300" y="9200"/>
                  </a:lnTo>
                  <a:lnTo>
                    <a:pt x="33000" y="9600"/>
                  </a:lnTo>
                  <a:lnTo>
                    <a:pt x="33600" y="10100"/>
                  </a:lnTo>
                  <a:lnTo>
                    <a:pt x="34300" y="10600"/>
                  </a:lnTo>
                  <a:lnTo>
                    <a:pt x="34900" y="11100"/>
                  </a:lnTo>
                  <a:lnTo>
                    <a:pt x="35500" y="11700"/>
                  </a:lnTo>
                  <a:lnTo>
                    <a:pt x="36000" y="12300"/>
                  </a:lnTo>
                  <a:lnTo>
                    <a:pt x="36500" y="12900"/>
                  </a:lnTo>
                  <a:lnTo>
                    <a:pt x="37000" y="13500"/>
                  </a:lnTo>
                  <a:lnTo>
                    <a:pt x="37500" y="14200"/>
                  </a:lnTo>
                  <a:lnTo>
                    <a:pt x="37900" y="14900"/>
                  </a:lnTo>
                  <a:lnTo>
                    <a:pt x="38300" y="15600"/>
                  </a:lnTo>
                  <a:lnTo>
                    <a:pt x="38700" y="16300"/>
                  </a:lnTo>
                  <a:lnTo>
                    <a:pt x="39100" y="17000"/>
                  </a:lnTo>
                  <a:lnTo>
                    <a:pt x="39400" y="17800"/>
                  </a:lnTo>
                  <a:lnTo>
                    <a:pt x="39600" y="18600"/>
                  </a:lnTo>
                  <a:lnTo>
                    <a:pt x="39800" y="19400"/>
                  </a:lnTo>
                  <a:lnTo>
                    <a:pt x="40000" y="20200"/>
                  </a:lnTo>
                  <a:lnTo>
                    <a:pt x="40200" y="21000"/>
                  </a:lnTo>
                  <a:lnTo>
                    <a:pt x="40300" y="21800"/>
                  </a:lnTo>
                  <a:lnTo>
                    <a:pt x="40400" y="22700"/>
                  </a:lnTo>
                  <a:lnTo>
                    <a:pt x="40400" y="23600"/>
                  </a:lnTo>
                  <a:lnTo>
                    <a:pt x="47100" y="23600"/>
                  </a:lnTo>
                  <a:lnTo>
                    <a:pt x="47100" y="23000"/>
                  </a:lnTo>
                  <a:lnTo>
                    <a:pt x="47100" y="22300"/>
                  </a:lnTo>
                  <a:lnTo>
                    <a:pt x="47100" y="21700"/>
                  </a:lnTo>
                  <a:lnTo>
                    <a:pt x="47000" y="21100"/>
                  </a:lnTo>
                  <a:lnTo>
                    <a:pt x="46900" y="20600"/>
                  </a:lnTo>
                  <a:lnTo>
                    <a:pt x="46900" y="20000"/>
                  </a:lnTo>
                  <a:lnTo>
                    <a:pt x="46700" y="18800"/>
                  </a:lnTo>
                  <a:lnTo>
                    <a:pt x="46400" y="17700"/>
                  </a:lnTo>
                  <a:lnTo>
                    <a:pt x="46100" y="16500"/>
                  </a:lnTo>
                  <a:lnTo>
                    <a:pt x="45700" y="15500"/>
                  </a:lnTo>
                  <a:lnTo>
                    <a:pt x="45300" y="14400"/>
                  </a:lnTo>
                  <a:lnTo>
                    <a:pt x="44800" y="13300"/>
                  </a:lnTo>
                  <a:lnTo>
                    <a:pt x="44300" y="12300"/>
                  </a:lnTo>
                  <a:lnTo>
                    <a:pt x="43700" y="11300"/>
                  </a:lnTo>
                  <a:lnTo>
                    <a:pt x="43100" y="10400"/>
                  </a:lnTo>
                  <a:lnTo>
                    <a:pt x="42500" y="9400"/>
                  </a:lnTo>
                  <a:lnTo>
                    <a:pt x="41800" y="8500"/>
                  </a:lnTo>
                  <a:lnTo>
                    <a:pt x="41000" y="7700"/>
                  </a:lnTo>
                  <a:lnTo>
                    <a:pt x="40200" y="6900"/>
                  </a:lnTo>
                  <a:lnTo>
                    <a:pt x="39400" y="6100"/>
                  </a:lnTo>
                  <a:lnTo>
                    <a:pt x="38500" y="5300"/>
                  </a:lnTo>
                  <a:lnTo>
                    <a:pt x="37700" y="4600"/>
                  </a:lnTo>
                  <a:lnTo>
                    <a:pt x="36700" y="4000"/>
                  </a:lnTo>
                  <a:lnTo>
                    <a:pt x="35800" y="3400"/>
                  </a:lnTo>
                  <a:lnTo>
                    <a:pt x="34800" y="2800"/>
                  </a:lnTo>
                  <a:lnTo>
                    <a:pt x="33800" y="2300"/>
                  </a:lnTo>
                  <a:lnTo>
                    <a:pt x="32700" y="1800"/>
                  </a:lnTo>
                  <a:lnTo>
                    <a:pt x="31700" y="1400"/>
                  </a:lnTo>
                  <a:lnTo>
                    <a:pt x="30600" y="1000"/>
                  </a:lnTo>
                  <a:lnTo>
                    <a:pt x="29400" y="700"/>
                  </a:lnTo>
                  <a:lnTo>
                    <a:pt x="28300" y="400"/>
                  </a:lnTo>
                  <a:lnTo>
                    <a:pt x="27200" y="200"/>
                  </a:lnTo>
                  <a:lnTo>
                    <a:pt x="26600" y="200"/>
                  </a:lnTo>
                  <a:lnTo>
                    <a:pt x="26000" y="100"/>
                  </a:lnTo>
                  <a:lnTo>
                    <a:pt x="25400" y="0"/>
                  </a:lnTo>
                  <a:lnTo>
                    <a:pt x="24800" y="0"/>
                  </a:lnTo>
                  <a:lnTo>
                    <a:pt x="24200" y="0"/>
                  </a:lnTo>
                  <a:lnTo>
                    <a:pt x="23600" y="0"/>
                  </a:lnTo>
                </a:path>
              </a:pathLst>
            </a:custGeom>
            <a:solidFill>
              <a:srgbClr val="FFD54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088DCF3-8ED1-4AD2-BE9E-51F20B7A9E16}"/>
                </a:ext>
              </a:extLst>
            </p:cNvPr>
            <p:cNvSpPr txBox="1"/>
            <p:nvPr/>
          </p:nvSpPr>
          <p:spPr>
            <a:xfrm>
              <a:off x="9304816" y="3298564"/>
              <a:ext cx="2032123" cy="74020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500" b="1" kern="0" spc="-150" dirty="0">
                  <a:solidFill>
                    <a:srgbClr val="2F2D2D"/>
                  </a:solidFill>
                  <a:latin typeface="+mn-ea"/>
                </a:rPr>
                <a:t>기능 구현</a:t>
              </a:r>
              <a:r>
                <a:rPr lang="en-US" altLang="ko-KR" sz="1500" b="1" kern="0" spc="-150" dirty="0">
                  <a:solidFill>
                    <a:srgbClr val="2F2D2D"/>
                  </a:solidFill>
                  <a:latin typeface="+mn-ea"/>
                </a:rPr>
                <a:t> </a:t>
              </a:r>
            </a:p>
            <a:p>
              <a:pPr algn="just">
                <a:lnSpc>
                  <a:spcPct val="150000"/>
                </a:lnSpc>
              </a:pPr>
              <a:r>
                <a:rPr lang="ko-KR" altLang="en-US" sz="1500" b="1" kern="0" spc="-150" dirty="0">
                  <a:solidFill>
                    <a:srgbClr val="2F2D2D"/>
                  </a:solidFill>
                  <a:effectLst/>
                  <a:latin typeface="+mn-ea"/>
                </a:rPr>
                <a:t>      역할 분담</a:t>
              </a:r>
              <a:endParaRPr lang="en-US" altLang="ko-KR" sz="1500" b="1" kern="0" spc="-150" dirty="0">
                <a:solidFill>
                  <a:srgbClr val="2F2D2D"/>
                </a:solidFill>
                <a:effectLst/>
                <a:latin typeface="+mn-ea"/>
              </a:endParaRPr>
            </a:p>
          </p:txBody>
        </p:sp>
        <p:sp>
          <p:nvSpPr>
            <p:cNvPr id="25" name="원형: 비어 있음 24">
              <a:extLst>
                <a:ext uri="{FF2B5EF4-FFF2-40B4-BE49-F238E27FC236}">
                  <a16:creationId xmlns:a16="http://schemas.microsoft.com/office/drawing/2014/main" id="{832CBC0C-83B0-4365-AA4B-BEA328AB86AA}"/>
                </a:ext>
              </a:extLst>
            </p:cNvPr>
            <p:cNvSpPr/>
            <p:nvPr/>
          </p:nvSpPr>
          <p:spPr>
            <a:xfrm>
              <a:off x="9106993" y="2858714"/>
              <a:ext cx="1676401" cy="1619905"/>
            </a:xfrm>
            <a:prstGeom prst="donut">
              <a:avLst>
                <a:gd name="adj" fmla="val 6707"/>
              </a:avLst>
            </a:prstGeom>
            <a:solidFill>
              <a:srgbClr val="FFE6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577483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한쪽 모서리 5">
            <a:extLst>
              <a:ext uri="{FF2B5EF4-FFF2-40B4-BE49-F238E27FC236}">
                <a16:creationId xmlns:a16="http://schemas.microsoft.com/office/drawing/2014/main" id="{B30B7C2B-5717-6774-267A-D70673B638A6}"/>
              </a:ext>
            </a:extLst>
          </p:cNvPr>
          <p:cNvSpPr/>
          <p:nvPr/>
        </p:nvSpPr>
        <p:spPr>
          <a:xfrm>
            <a:off x="246888" y="237744"/>
            <a:ext cx="11945112" cy="6620256"/>
          </a:xfrm>
          <a:prstGeom prst="round1Rect">
            <a:avLst>
              <a:gd name="adj" fmla="val 5470"/>
            </a:avLst>
          </a:prstGeom>
          <a:solidFill>
            <a:schemeClr val="bg1"/>
          </a:solidFill>
          <a:ln>
            <a:noFill/>
          </a:ln>
          <a:effectLst>
            <a:outerShdw blurRad="177800" dist="38100" dir="13500000" algn="br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4000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향 후 일정</a:t>
            </a:r>
            <a:endParaRPr lang="en-US" altLang="ko-KR" sz="4000" i="1" kern="0" dirty="0">
              <a:solidFill>
                <a:prstClr val="black">
                  <a:lumMod val="75000"/>
                  <a:lumOff val="25000"/>
                </a:prstClr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1100" kern="0" dirty="0">
                <a:solidFill>
                  <a:prstClr val="white">
                    <a:lumMod val="75000"/>
                  </a:prstClr>
                </a:solidFill>
              </a:rPr>
              <a:t>Chapter 08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EFB37FF5-8D2A-F3C2-228E-8ADFFB5BA9B1}"/>
              </a:ext>
            </a:extLst>
          </p:cNvPr>
          <p:cNvGrpSpPr/>
          <p:nvPr/>
        </p:nvGrpSpPr>
        <p:grpSpPr>
          <a:xfrm>
            <a:off x="469900" y="313944"/>
            <a:ext cx="409956" cy="409956"/>
            <a:chOff x="469900" y="313944"/>
            <a:chExt cx="409956" cy="409956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E302B17C-A39D-9E8E-90DC-94909766DEEE}"/>
                </a:ext>
              </a:extLst>
            </p:cNvPr>
            <p:cNvSpPr/>
            <p:nvPr/>
          </p:nvSpPr>
          <p:spPr>
            <a:xfrm>
              <a:off x="469900" y="313944"/>
              <a:ext cx="409956" cy="409956"/>
            </a:xfrm>
            <a:prstGeom prst="ellips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9" name="Group 16">
              <a:extLst>
                <a:ext uri="{FF2B5EF4-FFF2-40B4-BE49-F238E27FC236}">
                  <a16:creationId xmlns:a16="http://schemas.microsoft.com/office/drawing/2014/main" id="{8184134A-535F-8D4B-38A5-BA45472DB5E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76153" y="405448"/>
              <a:ext cx="197451" cy="226949"/>
              <a:chOff x="1039" y="1681"/>
              <a:chExt cx="1071" cy="1231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10" name="Freeform 17">
                <a:extLst>
                  <a:ext uri="{FF2B5EF4-FFF2-40B4-BE49-F238E27FC236}">
                    <a16:creationId xmlns:a16="http://schemas.microsoft.com/office/drawing/2014/main" id="{07AED290-4F6B-DEBF-CAF0-E2A0D22AAAA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9" y="1681"/>
                <a:ext cx="1071" cy="1099"/>
              </a:xfrm>
              <a:custGeom>
                <a:avLst/>
                <a:gdLst>
                  <a:gd name="T0" fmla="*/ 3169 w 3212"/>
                  <a:gd name="T1" fmla="*/ 566 h 3298"/>
                  <a:gd name="T2" fmla="*/ 3035 w 3212"/>
                  <a:gd name="T3" fmla="*/ 475 h 3298"/>
                  <a:gd name="T4" fmla="*/ 2711 w 3212"/>
                  <a:gd name="T5" fmla="*/ 199 h 3298"/>
                  <a:gd name="T6" fmla="*/ 2384 w 3212"/>
                  <a:gd name="T7" fmla="*/ 19 h 3298"/>
                  <a:gd name="T8" fmla="*/ 2347 w 3212"/>
                  <a:gd name="T9" fmla="*/ 4 h 3298"/>
                  <a:gd name="T10" fmla="*/ 2278 w 3212"/>
                  <a:gd name="T11" fmla="*/ 47 h 3298"/>
                  <a:gd name="T12" fmla="*/ 2171 w 3212"/>
                  <a:gd name="T13" fmla="*/ 190 h 3298"/>
                  <a:gd name="T14" fmla="*/ 1698 w 3212"/>
                  <a:gd name="T15" fmla="*/ 610 h 3298"/>
                  <a:gd name="T16" fmla="*/ 716 w 3212"/>
                  <a:gd name="T17" fmla="*/ 1337 h 3298"/>
                  <a:gd name="T18" fmla="*/ 296 w 3212"/>
                  <a:gd name="T19" fmla="*/ 1713 h 3298"/>
                  <a:gd name="T20" fmla="*/ 59 w 3212"/>
                  <a:gd name="T21" fmla="*/ 2061 h 3298"/>
                  <a:gd name="T22" fmla="*/ 0 w 3212"/>
                  <a:gd name="T23" fmla="*/ 2479 h 3298"/>
                  <a:gd name="T24" fmla="*/ 29 w 3212"/>
                  <a:gd name="T25" fmla="*/ 2758 h 3298"/>
                  <a:gd name="T26" fmla="*/ 183 w 3212"/>
                  <a:gd name="T27" fmla="*/ 2915 h 3298"/>
                  <a:gd name="T28" fmla="*/ 615 w 3212"/>
                  <a:gd name="T29" fmla="*/ 3255 h 3298"/>
                  <a:gd name="T30" fmla="*/ 886 w 3212"/>
                  <a:gd name="T31" fmla="*/ 3291 h 3298"/>
                  <a:gd name="T32" fmla="*/ 1138 w 3212"/>
                  <a:gd name="T33" fmla="*/ 3171 h 3298"/>
                  <a:gd name="T34" fmla="*/ 1808 w 3212"/>
                  <a:gd name="T35" fmla="*/ 2600 h 3298"/>
                  <a:gd name="T36" fmla="*/ 2812 w 3212"/>
                  <a:gd name="T37" fmla="*/ 1724 h 3298"/>
                  <a:gd name="T38" fmla="*/ 3103 w 3212"/>
                  <a:gd name="T39" fmla="*/ 1438 h 3298"/>
                  <a:gd name="T40" fmla="*/ 3146 w 3212"/>
                  <a:gd name="T41" fmla="*/ 1401 h 3298"/>
                  <a:gd name="T42" fmla="*/ 3193 w 3212"/>
                  <a:gd name="T43" fmla="*/ 1183 h 3298"/>
                  <a:gd name="T44" fmla="*/ 3208 w 3212"/>
                  <a:gd name="T45" fmla="*/ 620 h 3298"/>
                  <a:gd name="T46" fmla="*/ 1001 w 3212"/>
                  <a:gd name="T47" fmla="*/ 3114 h 3298"/>
                  <a:gd name="T48" fmla="*/ 881 w 3212"/>
                  <a:gd name="T49" fmla="*/ 3066 h 3298"/>
                  <a:gd name="T50" fmla="*/ 844 w 3212"/>
                  <a:gd name="T51" fmla="*/ 2610 h 3298"/>
                  <a:gd name="T52" fmla="*/ 840 w 3212"/>
                  <a:gd name="T53" fmla="*/ 2398 h 3298"/>
                  <a:gd name="T54" fmla="*/ 401 w 3212"/>
                  <a:gd name="T55" fmla="*/ 2082 h 3298"/>
                  <a:gd name="T56" fmla="*/ 241 w 3212"/>
                  <a:gd name="T57" fmla="*/ 1969 h 3298"/>
                  <a:gd name="T58" fmla="*/ 752 w 3212"/>
                  <a:gd name="T59" fmla="*/ 2141 h 3298"/>
                  <a:gd name="T60" fmla="*/ 1034 w 3212"/>
                  <a:gd name="T61" fmla="*/ 2354 h 3298"/>
                  <a:gd name="T62" fmla="*/ 1418 w 3212"/>
                  <a:gd name="T63" fmla="*/ 2074 h 3298"/>
                  <a:gd name="T64" fmla="*/ 1624 w 3212"/>
                  <a:gd name="T65" fmla="*/ 1847 h 3298"/>
                  <a:gd name="T66" fmla="*/ 1420 w 3212"/>
                  <a:gd name="T67" fmla="*/ 1596 h 3298"/>
                  <a:gd name="T68" fmla="*/ 1082 w 3212"/>
                  <a:gd name="T69" fmla="*/ 1248 h 3298"/>
                  <a:gd name="T70" fmla="*/ 1614 w 3212"/>
                  <a:gd name="T71" fmla="*/ 825 h 3298"/>
                  <a:gd name="T72" fmla="*/ 2194 w 3212"/>
                  <a:gd name="T73" fmla="*/ 338 h 3298"/>
                  <a:gd name="T74" fmla="*/ 2374 w 3212"/>
                  <a:gd name="T75" fmla="*/ 118 h 3298"/>
                  <a:gd name="T76" fmla="*/ 2661 w 3212"/>
                  <a:gd name="T77" fmla="*/ 304 h 3298"/>
                  <a:gd name="T78" fmla="*/ 2993 w 3212"/>
                  <a:gd name="T79" fmla="*/ 603 h 3298"/>
                  <a:gd name="T80" fmla="*/ 2474 w 3212"/>
                  <a:gd name="T81" fmla="*/ 1257 h 3298"/>
                  <a:gd name="T82" fmla="*/ 1732 w 3212"/>
                  <a:gd name="T83" fmla="*/ 1951 h 3298"/>
                  <a:gd name="T84" fmla="*/ 1047 w 3212"/>
                  <a:gd name="T85" fmla="*/ 2462 h 3298"/>
                  <a:gd name="T86" fmla="*/ 1012 w 3212"/>
                  <a:gd name="T87" fmla="*/ 2472 h 3298"/>
                  <a:gd name="T88" fmla="*/ 3078 w 3212"/>
                  <a:gd name="T89" fmla="*/ 1147 h 3298"/>
                  <a:gd name="T90" fmla="*/ 3067 w 3212"/>
                  <a:gd name="T91" fmla="*/ 1301 h 3298"/>
                  <a:gd name="T92" fmla="*/ 3051 w 3212"/>
                  <a:gd name="T93" fmla="*/ 1343 h 3298"/>
                  <a:gd name="T94" fmla="*/ 3018 w 3212"/>
                  <a:gd name="T95" fmla="*/ 1366 h 3298"/>
                  <a:gd name="T96" fmla="*/ 2890 w 3212"/>
                  <a:gd name="T97" fmla="*/ 1493 h 3298"/>
                  <a:gd name="T98" fmla="*/ 1823 w 3212"/>
                  <a:gd name="T99" fmla="*/ 2434 h 3298"/>
                  <a:gd name="T100" fmla="*/ 1765 w 3212"/>
                  <a:gd name="T101" fmla="*/ 2231 h 3298"/>
                  <a:gd name="T102" fmla="*/ 1749 w 3212"/>
                  <a:gd name="T103" fmla="*/ 2105 h 3298"/>
                  <a:gd name="T104" fmla="*/ 2236 w 3212"/>
                  <a:gd name="T105" fmla="*/ 1651 h 3298"/>
                  <a:gd name="T106" fmla="*/ 3095 w 3212"/>
                  <a:gd name="T107" fmla="*/ 770 h 3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12" h="3298">
                    <a:moveTo>
                      <a:pt x="3208" y="620"/>
                    </a:moveTo>
                    <a:lnTo>
                      <a:pt x="3206" y="606"/>
                    </a:lnTo>
                    <a:lnTo>
                      <a:pt x="3192" y="581"/>
                    </a:lnTo>
                    <a:lnTo>
                      <a:pt x="3169" y="566"/>
                    </a:lnTo>
                    <a:lnTo>
                      <a:pt x="3143" y="561"/>
                    </a:lnTo>
                    <a:lnTo>
                      <a:pt x="3130" y="564"/>
                    </a:lnTo>
                    <a:lnTo>
                      <a:pt x="3101" y="533"/>
                    </a:lnTo>
                    <a:lnTo>
                      <a:pt x="3035" y="475"/>
                    </a:lnTo>
                    <a:lnTo>
                      <a:pt x="3003" y="448"/>
                    </a:lnTo>
                    <a:lnTo>
                      <a:pt x="2931" y="383"/>
                    </a:lnTo>
                    <a:lnTo>
                      <a:pt x="2786" y="258"/>
                    </a:lnTo>
                    <a:lnTo>
                      <a:pt x="2711" y="199"/>
                    </a:lnTo>
                    <a:lnTo>
                      <a:pt x="2651" y="148"/>
                    </a:lnTo>
                    <a:lnTo>
                      <a:pt x="2507" y="53"/>
                    </a:lnTo>
                    <a:lnTo>
                      <a:pt x="2432" y="24"/>
                    </a:lnTo>
                    <a:lnTo>
                      <a:pt x="2384" y="19"/>
                    </a:lnTo>
                    <a:lnTo>
                      <a:pt x="2363" y="20"/>
                    </a:lnTo>
                    <a:lnTo>
                      <a:pt x="2361" y="17"/>
                    </a:lnTo>
                    <a:lnTo>
                      <a:pt x="2358" y="14"/>
                    </a:lnTo>
                    <a:lnTo>
                      <a:pt x="2347" y="4"/>
                    </a:lnTo>
                    <a:lnTo>
                      <a:pt x="2320" y="0"/>
                    </a:lnTo>
                    <a:lnTo>
                      <a:pt x="2294" y="10"/>
                    </a:lnTo>
                    <a:lnTo>
                      <a:pt x="2278" y="32"/>
                    </a:lnTo>
                    <a:lnTo>
                      <a:pt x="2278" y="47"/>
                    </a:lnTo>
                    <a:lnTo>
                      <a:pt x="2276" y="62"/>
                    </a:lnTo>
                    <a:lnTo>
                      <a:pt x="2253" y="102"/>
                    </a:lnTo>
                    <a:lnTo>
                      <a:pt x="2199" y="163"/>
                    </a:lnTo>
                    <a:lnTo>
                      <a:pt x="2171" y="190"/>
                    </a:lnTo>
                    <a:lnTo>
                      <a:pt x="2102" y="260"/>
                    </a:lnTo>
                    <a:lnTo>
                      <a:pt x="1952" y="394"/>
                    </a:lnTo>
                    <a:lnTo>
                      <a:pt x="1878" y="459"/>
                    </a:lnTo>
                    <a:lnTo>
                      <a:pt x="1698" y="610"/>
                    </a:lnTo>
                    <a:lnTo>
                      <a:pt x="1326" y="897"/>
                    </a:lnTo>
                    <a:lnTo>
                      <a:pt x="1138" y="1036"/>
                    </a:lnTo>
                    <a:lnTo>
                      <a:pt x="969" y="1157"/>
                    </a:lnTo>
                    <a:lnTo>
                      <a:pt x="716" y="1337"/>
                    </a:lnTo>
                    <a:lnTo>
                      <a:pt x="553" y="1467"/>
                    </a:lnTo>
                    <a:lnTo>
                      <a:pt x="475" y="1536"/>
                    </a:lnTo>
                    <a:lnTo>
                      <a:pt x="415" y="1592"/>
                    </a:lnTo>
                    <a:lnTo>
                      <a:pt x="296" y="1713"/>
                    </a:lnTo>
                    <a:lnTo>
                      <a:pt x="186" y="1845"/>
                    </a:lnTo>
                    <a:lnTo>
                      <a:pt x="117" y="1951"/>
                    </a:lnTo>
                    <a:lnTo>
                      <a:pt x="77" y="2024"/>
                    </a:lnTo>
                    <a:lnTo>
                      <a:pt x="59" y="2061"/>
                    </a:lnTo>
                    <a:lnTo>
                      <a:pt x="44" y="2100"/>
                    </a:lnTo>
                    <a:lnTo>
                      <a:pt x="21" y="2181"/>
                    </a:lnTo>
                    <a:lnTo>
                      <a:pt x="2" y="2306"/>
                    </a:lnTo>
                    <a:lnTo>
                      <a:pt x="0" y="2479"/>
                    </a:lnTo>
                    <a:lnTo>
                      <a:pt x="12" y="2650"/>
                    </a:lnTo>
                    <a:lnTo>
                      <a:pt x="18" y="2732"/>
                    </a:lnTo>
                    <a:lnTo>
                      <a:pt x="19" y="2742"/>
                    </a:lnTo>
                    <a:lnTo>
                      <a:pt x="29" y="2758"/>
                    </a:lnTo>
                    <a:lnTo>
                      <a:pt x="49" y="2771"/>
                    </a:lnTo>
                    <a:lnTo>
                      <a:pt x="67" y="2770"/>
                    </a:lnTo>
                    <a:lnTo>
                      <a:pt x="101" y="2817"/>
                    </a:lnTo>
                    <a:lnTo>
                      <a:pt x="183" y="2915"/>
                    </a:lnTo>
                    <a:lnTo>
                      <a:pt x="278" y="3016"/>
                    </a:lnTo>
                    <a:lnTo>
                      <a:pt x="383" y="3109"/>
                    </a:lnTo>
                    <a:lnTo>
                      <a:pt x="497" y="3193"/>
                    </a:lnTo>
                    <a:lnTo>
                      <a:pt x="615" y="3255"/>
                    </a:lnTo>
                    <a:lnTo>
                      <a:pt x="704" y="3285"/>
                    </a:lnTo>
                    <a:lnTo>
                      <a:pt x="765" y="3297"/>
                    </a:lnTo>
                    <a:lnTo>
                      <a:pt x="825" y="3298"/>
                    </a:lnTo>
                    <a:lnTo>
                      <a:pt x="886" y="3291"/>
                    </a:lnTo>
                    <a:lnTo>
                      <a:pt x="916" y="3282"/>
                    </a:lnTo>
                    <a:lnTo>
                      <a:pt x="955" y="3271"/>
                    </a:lnTo>
                    <a:lnTo>
                      <a:pt x="1030" y="3236"/>
                    </a:lnTo>
                    <a:lnTo>
                      <a:pt x="1138" y="3171"/>
                    </a:lnTo>
                    <a:lnTo>
                      <a:pt x="1342" y="3009"/>
                    </a:lnTo>
                    <a:lnTo>
                      <a:pt x="1463" y="2899"/>
                    </a:lnTo>
                    <a:lnTo>
                      <a:pt x="1634" y="2748"/>
                    </a:lnTo>
                    <a:lnTo>
                      <a:pt x="1808" y="2600"/>
                    </a:lnTo>
                    <a:lnTo>
                      <a:pt x="2017" y="2424"/>
                    </a:lnTo>
                    <a:lnTo>
                      <a:pt x="2429" y="2066"/>
                    </a:lnTo>
                    <a:lnTo>
                      <a:pt x="2633" y="1884"/>
                    </a:lnTo>
                    <a:lnTo>
                      <a:pt x="2812" y="1724"/>
                    </a:lnTo>
                    <a:lnTo>
                      <a:pt x="2987" y="1560"/>
                    </a:lnTo>
                    <a:lnTo>
                      <a:pt x="3021" y="1530"/>
                    </a:lnTo>
                    <a:lnTo>
                      <a:pt x="3075" y="1478"/>
                    </a:lnTo>
                    <a:lnTo>
                      <a:pt x="3103" y="1438"/>
                    </a:lnTo>
                    <a:lnTo>
                      <a:pt x="3111" y="1416"/>
                    </a:lnTo>
                    <a:lnTo>
                      <a:pt x="3124" y="1415"/>
                    </a:lnTo>
                    <a:lnTo>
                      <a:pt x="3134" y="1409"/>
                    </a:lnTo>
                    <a:lnTo>
                      <a:pt x="3146" y="1401"/>
                    </a:lnTo>
                    <a:lnTo>
                      <a:pt x="3163" y="1378"/>
                    </a:lnTo>
                    <a:lnTo>
                      <a:pt x="3180" y="1337"/>
                    </a:lnTo>
                    <a:lnTo>
                      <a:pt x="3192" y="1241"/>
                    </a:lnTo>
                    <a:lnTo>
                      <a:pt x="3193" y="1183"/>
                    </a:lnTo>
                    <a:lnTo>
                      <a:pt x="3202" y="1042"/>
                    </a:lnTo>
                    <a:lnTo>
                      <a:pt x="3212" y="832"/>
                    </a:lnTo>
                    <a:lnTo>
                      <a:pt x="3212" y="691"/>
                    </a:lnTo>
                    <a:lnTo>
                      <a:pt x="3208" y="620"/>
                    </a:lnTo>
                    <a:close/>
                    <a:moveTo>
                      <a:pt x="1004" y="2495"/>
                    </a:moveTo>
                    <a:lnTo>
                      <a:pt x="998" y="2649"/>
                    </a:lnTo>
                    <a:lnTo>
                      <a:pt x="999" y="2958"/>
                    </a:lnTo>
                    <a:lnTo>
                      <a:pt x="1001" y="3114"/>
                    </a:lnTo>
                    <a:lnTo>
                      <a:pt x="942" y="3145"/>
                    </a:lnTo>
                    <a:lnTo>
                      <a:pt x="880" y="3170"/>
                    </a:lnTo>
                    <a:lnTo>
                      <a:pt x="884" y="3137"/>
                    </a:lnTo>
                    <a:lnTo>
                      <a:pt x="881" y="3066"/>
                    </a:lnTo>
                    <a:lnTo>
                      <a:pt x="868" y="2961"/>
                    </a:lnTo>
                    <a:lnTo>
                      <a:pt x="860" y="2895"/>
                    </a:lnTo>
                    <a:lnTo>
                      <a:pt x="850" y="2780"/>
                    </a:lnTo>
                    <a:lnTo>
                      <a:pt x="844" y="2610"/>
                    </a:lnTo>
                    <a:lnTo>
                      <a:pt x="850" y="2495"/>
                    </a:lnTo>
                    <a:lnTo>
                      <a:pt x="857" y="2439"/>
                    </a:lnTo>
                    <a:lnTo>
                      <a:pt x="856" y="2424"/>
                    </a:lnTo>
                    <a:lnTo>
                      <a:pt x="840" y="2398"/>
                    </a:lnTo>
                    <a:lnTo>
                      <a:pt x="828" y="2390"/>
                    </a:lnTo>
                    <a:lnTo>
                      <a:pt x="717" y="2318"/>
                    </a:lnTo>
                    <a:lnTo>
                      <a:pt x="506" y="2162"/>
                    </a:lnTo>
                    <a:lnTo>
                      <a:pt x="401" y="2082"/>
                    </a:lnTo>
                    <a:lnTo>
                      <a:pt x="382" y="2064"/>
                    </a:lnTo>
                    <a:lnTo>
                      <a:pt x="314" y="2010"/>
                    </a:lnTo>
                    <a:lnTo>
                      <a:pt x="264" y="1978"/>
                    </a:lnTo>
                    <a:lnTo>
                      <a:pt x="241" y="1969"/>
                    </a:lnTo>
                    <a:lnTo>
                      <a:pt x="294" y="1899"/>
                    </a:lnTo>
                    <a:lnTo>
                      <a:pt x="350" y="1830"/>
                    </a:lnTo>
                    <a:lnTo>
                      <a:pt x="510" y="1955"/>
                    </a:lnTo>
                    <a:lnTo>
                      <a:pt x="752" y="2141"/>
                    </a:lnTo>
                    <a:lnTo>
                      <a:pt x="909" y="2270"/>
                    </a:lnTo>
                    <a:lnTo>
                      <a:pt x="985" y="2338"/>
                    </a:lnTo>
                    <a:lnTo>
                      <a:pt x="999" y="2349"/>
                    </a:lnTo>
                    <a:lnTo>
                      <a:pt x="1034" y="2354"/>
                    </a:lnTo>
                    <a:lnTo>
                      <a:pt x="1053" y="2346"/>
                    </a:lnTo>
                    <a:lnTo>
                      <a:pt x="1132" y="2302"/>
                    </a:lnTo>
                    <a:lnTo>
                      <a:pt x="1280" y="2195"/>
                    </a:lnTo>
                    <a:lnTo>
                      <a:pt x="1418" y="2074"/>
                    </a:lnTo>
                    <a:lnTo>
                      <a:pt x="1548" y="1943"/>
                    </a:lnTo>
                    <a:lnTo>
                      <a:pt x="1610" y="1877"/>
                    </a:lnTo>
                    <a:lnTo>
                      <a:pt x="1617" y="1868"/>
                    </a:lnTo>
                    <a:lnTo>
                      <a:pt x="1624" y="1847"/>
                    </a:lnTo>
                    <a:lnTo>
                      <a:pt x="1626" y="1827"/>
                    </a:lnTo>
                    <a:lnTo>
                      <a:pt x="1617" y="1807"/>
                    </a:lnTo>
                    <a:lnTo>
                      <a:pt x="1610" y="1796"/>
                    </a:lnTo>
                    <a:lnTo>
                      <a:pt x="1420" y="1596"/>
                    </a:lnTo>
                    <a:lnTo>
                      <a:pt x="1231" y="1395"/>
                    </a:lnTo>
                    <a:lnTo>
                      <a:pt x="1201" y="1360"/>
                    </a:lnTo>
                    <a:lnTo>
                      <a:pt x="1132" y="1288"/>
                    </a:lnTo>
                    <a:lnTo>
                      <a:pt x="1082" y="1248"/>
                    </a:lnTo>
                    <a:lnTo>
                      <a:pt x="1056" y="1235"/>
                    </a:lnTo>
                    <a:lnTo>
                      <a:pt x="1244" y="1103"/>
                    </a:lnTo>
                    <a:lnTo>
                      <a:pt x="1430" y="964"/>
                    </a:lnTo>
                    <a:lnTo>
                      <a:pt x="1614" y="825"/>
                    </a:lnTo>
                    <a:lnTo>
                      <a:pt x="1885" y="607"/>
                    </a:lnTo>
                    <a:lnTo>
                      <a:pt x="2060" y="458"/>
                    </a:lnTo>
                    <a:lnTo>
                      <a:pt x="2145" y="380"/>
                    </a:lnTo>
                    <a:lnTo>
                      <a:pt x="2194" y="338"/>
                    </a:lnTo>
                    <a:lnTo>
                      <a:pt x="2299" y="235"/>
                    </a:lnTo>
                    <a:lnTo>
                      <a:pt x="2344" y="177"/>
                    </a:lnTo>
                    <a:lnTo>
                      <a:pt x="2367" y="138"/>
                    </a:lnTo>
                    <a:lnTo>
                      <a:pt x="2374" y="118"/>
                    </a:lnTo>
                    <a:lnTo>
                      <a:pt x="2422" y="140"/>
                    </a:lnTo>
                    <a:lnTo>
                      <a:pt x="2466" y="163"/>
                    </a:lnTo>
                    <a:lnTo>
                      <a:pt x="2534" y="206"/>
                    </a:lnTo>
                    <a:lnTo>
                      <a:pt x="2661" y="304"/>
                    </a:lnTo>
                    <a:lnTo>
                      <a:pt x="2721" y="354"/>
                    </a:lnTo>
                    <a:lnTo>
                      <a:pt x="2833" y="453"/>
                    </a:lnTo>
                    <a:lnTo>
                      <a:pt x="2944" y="554"/>
                    </a:lnTo>
                    <a:lnTo>
                      <a:pt x="2993" y="603"/>
                    </a:lnTo>
                    <a:lnTo>
                      <a:pt x="3048" y="646"/>
                    </a:lnTo>
                    <a:lnTo>
                      <a:pt x="2937" y="771"/>
                    </a:lnTo>
                    <a:lnTo>
                      <a:pt x="2708" y="1016"/>
                    </a:lnTo>
                    <a:lnTo>
                      <a:pt x="2474" y="1257"/>
                    </a:lnTo>
                    <a:lnTo>
                      <a:pt x="2233" y="1490"/>
                    </a:lnTo>
                    <a:lnTo>
                      <a:pt x="2112" y="1605"/>
                    </a:lnTo>
                    <a:lnTo>
                      <a:pt x="1987" y="1720"/>
                    </a:lnTo>
                    <a:lnTo>
                      <a:pt x="1732" y="1951"/>
                    </a:lnTo>
                    <a:lnTo>
                      <a:pt x="1467" y="2169"/>
                    </a:lnTo>
                    <a:lnTo>
                      <a:pt x="1261" y="2322"/>
                    </a:lnTo>
                    <a:lnTo>
                      <a:pt x="1120" y="2417"/>
                    </a:lnTo>
                    <a:lnTo>
                      <a:pt x="1047" y="2462"/>
                    </a:lnTo>
                    <a:lnTo>
                      <a:pt x="1047" y="2462"/>
                    </a:lnTo>
                    <a:lnTo>
                      <a:pt x="1047" y="2463"/>
                    </a:lnTo>
                    <a:lnTo>
                      <a:pt x="1033" y="2460"/>
                    </a:lnTo>
                    <a:lnTo>
                      <a:pt x="1012" y="2472"/>
                    </a:lnTo>
                    <a:lnTo>
                      <a:pt x="1005" y="2485"/>
                    </a:lnTo>
                    <a:lnTo>
                      <a:pt x="1004" y="2495"/>
                    </a:lnTo>
                    <a:close/>
                    <a:moveTo>
                      <a:pt x="3082" y="1081"/>
                    </a:moveTo>
                    <a:lnTo>
                      <a:pt x="3078" y="1147"/>
                    </a:lnTo>
                    <a:lnTo>
                      <a:pt x="3074" y="1213"/>
                    </a:lnTo>
                    <a:lnTo>
                      <a:pt x="3072" y="1247"/>
                    </a:lnTo>
                    <a:lnTo>
                      <a:pt x="3069" y="1280"/>
                    </a:lnTo>
                    <a:lnTo>
                      <a:pt x="3067" y="1301"/>
                    </a:lnTo>
                    <a:lnTo>
                      <a:pt x="3065" y="1316"/>
                    </a:lnTo>
                    <a:lnTo>
                      <a:pt x="3059" y="1320"/>
                    </a:lnTo>
                    <a:lnTo>
                      <a:pt x="3052" y="1334"/>
                    </a:lnTo>
                    <a:lnTo>
                      <a:pt x="3051" y="1343"/>
                    </a:lnTo>
                    <a:lnTo>
                      <a:pt x="3038" y="1349"/>
                    </a:lnTo>
                    <a:lnTo>
                      <a:pt x="3018" y="1372"/>
                    </a:lnTo>
                    <a:lnTo>
                      <a:pt x="3016" y="1389"/>
                    </a:lnTo>
                    <a:lnTo>
                      <a:pt x="3018" y="1366"/>
                    </a:lnTo>
                    <a:lnTo>
                      <a:pt x="3010" y="1369"/>
                    </a:lnTo>
                    <a:lnTo>
                      <a:pt x="2990" y="1393"/>
                    </a:lnTo>
                    <a:lnTo>
                      <a:pt x="2941" y="1444"/>
                    </a:lnTo>
                    <a:lnTo>
                      <a:pt x="2890" y="1493"/>
                    </a:lnTo>
                    <a:lnTo>
                      <a:pt x="2734" y="1637"/>
                    </a:lnTo>
                    <a:lnTo>
                      <a:pt x="2574" y="1779"/>
                    </a:lnTo>
                    <a:lnTo>
                      <a:pt x="2201" y="2110"/>
                    </a:lnTo>
                    <a:lnTo>
                      <a:pt x="1823" y="2434"/>
                    </a:lnTo>
                    <a:lnTo>
                      <a:pt x="1804" y="2451"/>
                    </a:lnTo>
                    <a:lnTo>
                      <a:pt x="1785" y="2467"/>
                    </a:lnTo>
                    <a:lnTo>
                      <a:pt x="1778" y="2349"/>
                    </a:lnTo>
                    <a:lnTo>
                      <a:pt x="1765" y="2231"/>
                    </a:lnTo>
                    <a:lnTo>
                      <a:pt x="1764" y="2181"/>
                    </a:lnTo>
                    <a:lnTo>
                      <a:pt x="1765" y="2130"/>
                    </a:lnTo>
                    <a:lnTo>
                      <a:pt x="1764" y="2118"/>
                    </a:lnTo>
                    <a:lnTo>
                      <a:pt x="1749" y="2105"/>
                    </a:lnTo>
                    <a:lnTo>
                      <a:pt x="1739" y="2103"/>
                    </a:lnTo>
                    <a:lnTo>
                      <a:pt x="1927" y="1936"/>
                    </a:lnTo>
                    <a:lnTo>
                      <a:pt x="2106" y="1769"/>
                    </a:lnTo>
                    <a:lnTo>
                      <a:pt x="2236" y="1651"/>
                    </a:lnTo>
                    <a:lnTo>
                      <a:pt x="2489" y="1406"/>
                    </a:lnTo>
                    <a:lnTo>
                      <a:pt x="2737" y="1157"/>
                    </a:lnTo>
                    <a:lnTo>
                      <a:pt x="2977" y="901"/>
                    </a:lnTo>
                    <a:lnTo>
                      <a:pt x="3095" y="770"/>
                    </a:lnTo>
                    <a:lnTo>
                      <a:pt x="3093" y="926"/>
                    </a:lnTo>
                    <a:lnTo>
                      <a:pt x="3082" y="1081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Freeform 18">
                <a:extLst>
                  <a:ext uri="{FF2B5EF4-FFF2-40B4-BE49-F238E27FC236}">
                    <a16:creationId xmlns:a16="http://schemas.microsoft.com/office/drawing/2014/main" id="{E783CC70-2365-3312-EC01-44580EF5B9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8" y="2746"/>
                <a:ext cx="212" cy="132"/>
              </a:xfrm>
              <a:custGeom>
                <a:avLst/>
                <a:gdLst>
                  <a:gd name="T0" fmla="*/ 544 w 635"/>
                  <a:gd name="T1" fmla="*/ 0 h 398"/>
                  <a:gd name="T2" fmla="*/ 504 w 635"/>
                  <a:gd name="T3" fmla="*/ 18 h 398"/>
                  <a:gd name="T4" fmla="*/ 496 w 635"/>
                  <a:gd name="T5" fmla="*/ 52 h 398"/>
                  <a:gd name="T6" fmla="*/ 530 w 635"/>
                  <a:gd name="T7" fmla="*/ 177 h 398"/>
                  <a:gd name="T8" fmla="*/ 515 w 635"/>
                  <a:gd name="T9" fmla="*/ 226 h 398"/>
                  <a:gd name="T10" fmla="*/ 478 w 635"/>
                  <a:gd name="T11" fmla="*/ 262 h 398"/>
                  <a:gd name="T12" fmla="*/ 403 w 635"/>
                  <a:gd name="T13" fmla="*/ 291 h 398"/>
                  <a:gd name="T14" fmla="*/ 352 w 635"/>
                  <a:gd name="T15" fmla="*/ 272 h 398"/>
                  <a:gd name="T16" fmla="*/ 332 w 635"/>
                  <a:gd name="T17" fmla="*/ 226 h 398"/>
                  <a:gd name="T18" fmla="*/ 331 w 635"/>
                  <a:gd name="T19" fmla="*/ 198 h 398"/>
                  <a:gd name="T20" fmla="*/ 303 w 635"/>
                  <a:gd name="T21" fmla="*/ 164 h 398"/>
                  <a:gd name="T22" fmla="*/ 246 w 635"/>
                  <a:gd name="T23" fmla="*/ 180 h 398"/>
                  <a:gd name="T24" fmla="*/ 236 w 635"/>
                  <a:gd name="T25" fmla="*/ 209 h 398"/>
                  <a:gd name="T26" fmla="*/ 220 w 635"/>
                  <a:gd name="T27" fmla="*/ 268 h 398"/>
                  <a:gd name="T28" fmla="*/ 160 w 635"/>
                  <a:gd name="T29" fmla="*/ 310 h 398"/>
                  <a:gd name="T30" fmla="*/ 122 w 635"/>
                  <a:gd name="T31" fmla="*/ 304 h 398"/>
                  <a:gd name="T32" fmla="*/ 83 w 635"/>
                  <a:gd name="T33" fmla="*/ 270 h 398"/>
                  <a:gd name="T34" fmla="*/ 83 w 635"/>
                  <a:gd name="T35" fmla="*/ 182 h 398"/>
                  <a:gd name="T36" fmla="*/ 90 w 635"/>
                  <a:gd name="T37" fmla="*/ 149 h 398"/>
                  <a:gd name="T38" fmla="*/ 62 w 635"/>
                  <a:gd name="T39" fmla="*/ 126 h 398"/>
                  <a:gd name="T40" fmla="*/ 34 w 635"/>
                  <a:gd name="T41" fmla="*/ 139 h 398"/>
                  <a:gd name="T42" fmla="*/ 7 w 635"/>
                  <a:gd name="T43" fmla="*/ 193 h 398"/>
                  <a:gd name="T44" fmla="*/ 3 w 635"/>
                  <a:gd name="T45" fmla="*/ 268 h 398"/>
                  <a:gd name="T46" fmla="*/ 31 w 635"/>
                  <a:gd name="T47" fmla="*/ 336 h 398"/>
                  <a:gd name="T48" fmla="*/ 93 w 635"/>
                  <a:gd name="T49" fmla="*/ 383 h 398"/>
                  <a:gd name="T50" fmla="*/ 139 w 635"/>
                  <a:gd name="T51" fmla="*/ 398 h 398"/>
                  <a:gd name="T52" fmla="*/ 229 w 635"/>
                  <a:gd name="T53" fmla="*/ 383 h 398"/>
                  <a:gd name="T54" fmla="*/ 279 w 635"/>
                  <a:gd name="T55" fmla="*/ 339 h 398"/>
                  <a:gd name="T56" fmla="*/ 350 w 635"/>
                  <a:gd name="T57" fmla="*/ 379 h 398"/>
                  <a:gd name="T58" fmla="*/ 470 w 635"/>
                  <a:gd name="T59" fmla="*/ 375 h 398"/>
                  <a:gd name="T60" fmla="*/ 527 w 635"/>
                  <a:gd name="T61" fmla="*/ 350 h 398"/>
                  <a:gd name="T62" fmla="*/ 600 w 635"/>
                  <a:gd name="T63" fmla="*/ 271 h 398"/>
                  <a:gd name="T64" fmla="*/ 635 w 635"/>
                  <a:gd name="T65" fmla="*/ 166 h 398"/>
                  <a:gd name="T66" fmla="*/ 614 w 635"/>
                  <a:gd name="T67" fmla="*/ 64 h 398"/>
                  <a:gd name="T68" fmla="*/ 555 w 635"/>
                  <a:gd name="T69" fmla="*/ 6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35" h="398">
                    <a:moveTo>
                      <a:pt x="555" y="6"/>
                    </a:moveTo>
                    <a:lnTo>
                      <a:pt x="544" y="0"/>
                    </a:lnTo>
                    <a:lnTo>
                      <a:pt x="521" y="3"/>
                    </a:lnTo>
                    <a:lnTo>
                      <a:pt x="504" y="18"/>
                    </a:lnTo>
                    <a:lnTo>
                      <a:pt x="495" y="39"/>
                    </a:lnTo>
                    <a:lnTo>
                      <a:pt x="496" y="52"/>
                    </a:lnTo>
                    <a:lnTo>
                      <a:pt x="514" y="113"/>
                    </a:lnTo>
                    <a:lnTo>
                      <a:pt x="530" y="177"/>
                    </a:lnTo>
                    <a:lnTo>
                      <a:pt x="527" y="202"/>
                    </a:lnTo>
                    <a:lnTo>
                      <a:pt x="515" y="226"/>
                    </a:lnTo>
                    <a:lnTo>
                      <a:pt x="494" y="251"/>
                    </a:lnTo>
                    <a:lnTo>
                      <a:pt x="478" y="262"/>
                    </a:lnTo>
                    <a:lnTo>
                      <a:pt x="453" y="278"/>
                    </a:lnTo>
                    <a:lnTo>
                      <a:pt x="403" y="291"/>
                    </a:lnTo>
                    <a:lnTo>
                      <a:pt x="370" y="284"/>
                    </a:lnTo>
                    <a:lnTo>
                      <a:pt x="352" y="272"/>
                    </a:lnTo>
                    <a:lnTo>
                      <a:pt x="339" y="252"/>
                    </a:lnTo>
                    <a:lnTo>
                      <a:pt x="332" y="226"/>
                    </a:lnTo>
                    <a:lnTo>
                      <a:pt x="332" y="209"/>
                    </a:lnTo>
                    <a:lnTo>
                      <a:pt x="331" y="198"/>
                    </a:lnTo>
                    <a:lnTo>
                      <a:pt x="324" y="180"/>
                    </a:lnTo>
                    <a:lnTo>
                      <a:pt x="303" y="164"/>
                    </a:lnTo>
                    <a:lnTo>
                      <a:pt x="268" y="164"/>
                    </a:lnTo>
                    <a:lnTo>
                      <a:pt x="246" y="180"/>
                    </a:lnTo>
                    <a:lnTo>
                      <a:pt x="237" y="198"/>
                    </a:lnTo>
                    <a:lnTo>
                      <a:pt x="236" y="209"/>
                    </a:lnTo>
                    <a:lnTo>
                      <a:pt x="233" y="231"/>
                    </a:lnTo>
                    <a:lnTo>
                      <a:pt x="220" y="268"/>
                    </a:lnTo>
                    <a:lnTo>
                      <a:pt x="196" y="297"/>
                    </a:lnTo>
                    <a:lnTo>
                      <a:pt x="160" y="310"/>
                    </a:lnTo>
                    <a:lnTo>
                      <a:pt x="137" y="307"/>
                    </a:lnTo>
                    <a:lnTo>
                      <a:pt x="122" y="304"/>
                    </a:lnTo>
                    <a:lnTo>
                      <a:pt x="102" y="294"/>
                    </a:lnTo>
                    <a:lnTo>
                      <a:pt x="83" y="270"/>
                    </a:lnTo>
                    <a:lnTo>
                      <a:pt x="76" y="228"/>
                    </a:lnTo>
                    <a:lnTo>
                      <a:pt x="83" y="182"/>
                    </a:lnTo>
                    <a:lnTo>
                      <a:pt x="88" y="162"/>
                    </a:lnTo>
                    <a:lnTo>
                      <a:pt x="90" y="149"/>
                    </a:lnTo>
                    <a:lnTo>
                      <a:pt x="80" y="131"/>
                    </a:lnTo>
                    <a:lnTo>
                      <a:pt x="62" y="126"/>
                    </a:lnTo>
                    <a:lnTo>
                      <a:pt x="43" y="130"/>
                    </a:lnTo>
                    <a:lnTo>
                      <a:pt x="34" y="139"/>
                    </a:lnTo>
                    <a:lnTo>
                      <a:pt x="23" y="157"/>
                    </a:lnTo>
                    <a:lnTo>
                      <a:pt x="7" y="193"/>
                    </a:lnTo>
                    <a:lnTo>
                      <a:pt x="0" y="232"/>
                    </a:lnTo>
                    <a:lnTo>
                      <a:pt x="3" y="268"/>
                    </a:lnTo>
                    <a:lnTo>
                      <a:pt x="13" y="304"/>
                    </a:lnTo>
                    <a:lnTo>
                      <a:pt x="31" y="336"/>
                    </a:lnTo>
                    <a:lnTo>
                      <a:pt x="59" y="362"/>
                    </a:lnTo>
                    <a:lnTo>
                      <a:pt x="93" y="383"/>
                    </a:lnTo>
                    <a:lnTo>
                      <a:pt x="113" y="390"/>
                    </a:lnTo>
                    <a:lnTo>
                      <a:pt x="139" y="398"/>
                    </a:lnTo>
                    <a:lnTo>
                      <a:pt x="187" y="398"/>
                    </a:lnTo>
                    <a:lnTo>
                      <a:pt x="229" y="383"/>
                    </a:lnTo>
                    <a:lnTo>
                      <a:pt x="265" y="356"/>
                    </a:lnTo>
                    <a:lnTo>
                      <a:pt x="279" y="339"/>
                    </a:lnTo>
                    <a:lnTo>
                      <a:pt x="299" y="356"/>
                    </a:lnTo>
                    <a:lnTo>
                      <a:pt x="350" y="379"/>
                    </a:lnTo>
                    <a:lnTo>
                      <a:pt x="409" y="386"/>
                    </a:lnTo>
                    <a:lnTo>
                      <a:pt x="470" y="375"/>
                    </a:lnTo>
                    <a:lnTo>
                      <a:pt x="502" y="362"/>
                    </a:lnTo>
                    <a:lnTo>
                      <a:pt x="527" y="350"/>
                    </a:lnTo>
                    <a:lnTo>
                      <a:pt x="567" y="316"/>
                    </a:lnTo>
                    <a:lnTo>
                      <a:pt x="600" y="271"/>
                    </a:lnTo>
                    <a:lnTo>
                      <a:pt x="623" y="221"/>
                    </a:lnTo>
                    <a:lnTo>
                      <a:pt x="635" y="166"/>
                    </a:lnTo>
                    <a:lnTo>
                      <a:pt x="632" y="113"/>
                    </a:lnTo>
                    <a:lnTo>
                      <a:pt x="614" y="64"/>
                    </a:lnTo>
                    <a:lnTo>
                      <a:pt x="581" y="23"/>
                    </a:lnTo>
                    <a:lnTo>
                      <a:pt x="555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Freeform 19">
                <a:extLst>
                  <a:ext uri="{FF2B5EF4-FFF2-40B4-BE49-F238E27FC236}">
                    <a16:creationId xmlns:a16="http://schemas.microsoft.com/office/drawing/2014/main" id="{CB66A5FC-576E-3ACD-3449-6A70A93E9A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5" y="2515"/>
                <a:ext cx="176" cy="179"/>
              </a:xfrm>
              <a:custGeom>
                <a:avLst/>
                <a:gdLst>
                  <a:gd name="T0" fmla="*/ 301 w 528"/>
                  <a:gd name="T1" fmla="*/ 1 h 538"/>
                  <a:gd name="T2" fmla="*/ 268 w 528"/>
                  <a:gd name="T3" fmla="*/ 27 h 538"/>
                  <a:gd name="T4" fmla="*/ 273 w 528"/>
                  <a:gd name="T5" fmla="*/ 82 h 538"/>
                  <a:gd name="T6" fmla="*/ 298 w 528"/>
                  <a:gd name="T7" fmla="*/ 95 h 538"/>
                  <a:gd name="T8" fmla="*/ 373 w 528"/>
                  <a:gd name="T9" fmla="*/ 112 h 538"/>
                  <a:gd name="T10" fmla="*/ 419 w 528"/>
                  <a:gd name="T11" fmla="*/ 145 h 538"/>
                  <a:gd name="T12" fmla="*/ 423 w 528"/>
                  <a:gd name="T13" fmla="*/ 191 h 538"/>
                  <a:gd name="T14" fmla="*/ 409 w 528"/>
                  <a:gd name="T15" fmla="*/ 220 h 538"/>
                  <a:gd name="T16" fmla="*/ 357 w 528"/>
                  <a:gd name="T17" fmla="*/ 265 h 538"/>
                  <a:gd name="T18" fmla="*/ 245 w 528"/>
                  <a:gd name="T19" fmla="*/ 269 h 538"/>
                  <a:gd name="T20" fmla="*/ 207 w 528"/>
                  <a:gd name="T21" fmla="*/ 256 h 538"/>
                  <a:gd name="T22" fmla="*/ 188 w 528"/>
                  <a:gd name="T23" fmla="*/ 250 h 538"/>
                  <a:gd name="T24" fmla="*/ 150 w 528"/>
                  <a:gd name="T25" fmla="*/ 268 h 538"/>
                  <a:gd name="T26" fmla="*/ 141 w 528"/>
                  <a:gd name="T27" fmla="*/ 324 h 538"/>
                  <a:gd name="T28" fmla="*/ 161 w 528"/>
                  <a:gd name="T29" fmla="*/ 341 h 538"/>
                  <a:gd name="T30" fmla="*/ 173 w 528"/>
                  <a:gd name="T31" fmla="*/ 347 h 538"/>
                  <a:gd name="T32" fmla="*/ 178 w 528"/>
                  <a:gd name="T33" fmla="*/ 348 h 538"/>
                  <a:gd name="T34" fmla="*/ 184 w 528"/>
                  <a:gd name="T35" fmla="*/ 351 h 538"/>
                  <a:gd name="T36" fmla="*/ 220 w 528"/>
                  <a:gd name="T37" fmla="*/ 367 h 538"/>
                  <a:gd name="T38" fmla="*/ 243 w 528"/>
                  <a:gd name="T39" fmla="*/ 399 h 538"/>
                  <a:gd name="T40" fmla="*/ 180 w 528"/>
                  <a:gd name="T41" fmla="*/ 443 h 538"/>
                  <a:gd name="T42" fmla="*/ 131 w 528"/>
                  <a:gd name="T43" fmla="*/ 456 h 538"/>
                  <a:gd name="T44" fmla="*/ 62 w 528"/>
                  <a:gd name="T45" fmla="*/ 456 h 538"/>
                  <a:gd name="T46" fmla="*/ 50 w 528"/>
                  <a:gd name="T47" fmla="*/ 443 h 538"/>
                  <a:gd name="T48" fmla="*/ 10 w 528"/>
                  <a:gd name="T49" fmla="*/ 446 h 538"/>
                  <a:gd name="T50" fmla="*/ 3 w 528"/>
                  <a:gd name="T51" fmla="*/ 475 h 538"/>
                  <a:gd name="T52" fmla="*/ 45 w 528"/>
                  <a:gd name="T53" fmla="*/ 525 h 538"/>
                  <a:gd name="T54" fmla="*/ 134 w 528"/>
                  <a:gd name="T55" fmla="*/ 538 h 538"/>
                  <a:gd name="T56" fmla="*/ 190 w 528"/>
                  <a:gd name="T57" fmla="*/ 528 h 538"/>
                  <a:gd name="T58" fmla="*/ 302 w 528"/>
                  <a:gd name="T59" fmla="*/ 465 h 538"/>
                  <a:gd name="T60" fmla="*/ 355 w 528"/>
                  <a:gd name="T61" fmla="*/ 383 h 538"/>
                  <a:gd name="T62" fmla="*/ 357 w 528"/>
                  <a:gd name="T63" fmla="*/ 366 h 538"/>
                  <a:gd name="T64" fmla="*/ 425 w 528"/>
                  <a:gd name="T65" fmla="*/ 341 h 538"/>
                  <a:gd name="T66" fmla="*/ 497 w 528"/>
                  <a:gd name="T67" fmla="*/ 271 h 538"/>
                  <a:gd name="T68" fmla="*/ 520 w 528"/>
                  <a:gd name="T69" fmla="*/ 220 h 538"/>
                  <a:gd name="T70" fmla="*/ 520 w 528"/>
                  <a:gd name="T71" fmla="*/ 127 h 538"/>
                  <a:gd name="T72" fmla="*/ 469 w 528"/>
                  <a:gd name="T73" fmla="*/ 53 h 538"/>
                  <a:gd name="T74" fmla="*/ 384 w 528"/>
                  <a:gd name="T75" fmla="*/ 9 h 538"/>
                  <a:gd name="T76" fmla="*/ 311 w 528"/>
                  <a:gd name="T77" fmla="*/ 0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28" h="538">
                    <a:moveTo>
                      <a:pt x="311" y="0"/>
                    </a:moveTo>
                    <a:lnTo>
                      <a:pt x="301" y="1"/>
                    </a:lnTo>
                    <a:lnTo>
                      <a:pt x="285" y="9"/>
                    </a:lnTo>
                    <a:lnTo>
                      <a:pt x="268" y="27"/>
                    </a:lnTo>
                    <a:lnTo>
                      <a:pt x="263" y="60"/>
                    </a:lnTo>
                    <a:lnTo>
                      <a:pt x="273" y="82"/>
                    </a:lnTo>
                    <a:lnTo>
                      <a:pt x="288" y="92"/>
                    </a:lnTo>
                    <a:lnTo>
                      <a:pt x="298" y="95"/>
                    </a:lnTo>
                    <a:lnTo>
                      <a:pt x="321" y="99"/>
                    </a:lnTo>
                    <a:lnTo>
                      <a:pt x="373" y="112"/>
                    </a:lnTo>
                    <a:lnTo>
                      <a:pt x="404" y="129"/>
                    </a:lnTo>
                    <a:lnTo>
                      <a:pt x="419" y="145"/>
                    </a:lnTo>
                    <a:lnTo>
                      <a:pt x="426" y="165"/>
                    </a:lnTo>
                    <a:lnTo>
                      <a:pt x="423" y="191"/>
                    </a:lnTo>
                    <a:lnTo>
                      <a:pt x="416" y="206"/>
                    </a:lnTo>
                    <a:lnTo>
                      <a:pt x="409" y="220"/>
                    </a:lnTo>
                    <a:lnTo>
                      <a:pt x="391" y="242"/>
                    </a:lnTo>
                    <a:lnTo>
                      <a:pt x="357" y="265"/>
                    </a:lnTo>
                    <a:lnTo>
                      <a:pt x="302" y="276"/>
                    </a:lnTo>
                    <a:lnTo>
                      <a:pt x="245" y="269"/>
                    </a:lnTo>
                    <a:lnTo>
                      <a:pt x="217" y="260"/>
                    </a:lnTo>
                    <a:lnTo>
                      <a:pt x="207" y="256"/>
                    </a:lnTo>
                    <a:lnTo>
                      <a:pt x="199" y="253"/>
                    </a:lnTo>
                    <a:lnTo>
                      <a:pt x="188" y="250"/>
                    </a:lnTo>
                    <a:lnTo>
                      <a:pt x="171" y="253"/>
                    </a:lnTo>
                    <a:lnTo>
                      <a:pt x="150" y="268"/>
                    </a:lnTo>
                    <a:lnTo>
                      <a:pt x="135" y="299"/>
                    </a:lnTo>
                    <a:lnTo>
                      <a:pt x="141" y="324"/>
                    </a:lnTo>
                    <a:lnTo>
                      <a:pt x="151" y="337"/>
                    </a:lnTo>
                    <a:lnTo>
                      <a:pt x="161" y="341"/>
                    </a:lnTo>
                    <a:lnTo>
                      <a:pt x="167" y="344"/>
                    </a:lnTo>
                    <a:lnTo>
                      <a:pt x="173" y="347"/>
                    </a:lnTo>
                    <a:lnTo>
                      <a:pt x="173" y="347"/>
                    </a:lnTo>
                    <a:lnTo>
                      <a:pt x="178" y="348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220" y="367"/>
                    </a:lnTo>
                    <a:lnTo>
                      <a:pt x="252" y="386"/>
                    </a:lnTo>
                    <a:lnTo>
                      <a:pt x="243" y="399"/>
                    </a:lnTo>
                    <a:lnTo>
                      <a:pt x="220" y="420"/>
                    </a:lnTo>
                    <a:lnTo>
                      <a:pt x="180" y="443"/>
                    </a:lnTo>
                    <a:lnTo>
                      <a:pt x="150" y="452"/>
                    </a:lnTo>
                    <a:lnTo>
                      <a:pt x="131" y="456"/>
                    </a:lnTo>
                    <a:lnTo>
                      <a:pt x="85" y="459"/>
                    </a:lnTo>
                    <a:lnTo>
                      <a:pt x="62" y="456"/>
                    </a:lnTo>
                    <a:lnTo>
                      <a:pt x="57" y="453"/>
                    </a:lnTo>
                    <a:lnTo>
                      <a:pt x="50" y="443"/>
                    </a:lnTo>
                    <a:lnTo>
                      <a:pt x="30" y="438"/>
                    </a:lnTo>
                    <a:lnTo>
                      <a:pt x="10" y="446"/>
                    </a:lnTo>
                    <a:lnTo>
                      <a:pt x="0" y="463"/>
                    </a:lnTo>
                    <a:lnTo>
                      <a:pt x="3" y="475"/>
                    </a:lnTo>
                    <a:lnTo>
                      <a:pt x="13" y="498"/>
                    </a:lnTo>
                    <a:lnTo>
                      <a:pt x="45" y="525"/>
                    </a:lnTo>
                    <a:lnTo>
                      <a:pt x="88" y="537"/>
                    </a:lnTo>
                    <a:lnTo>
                      <a:pt x="134" y="538"/>
                    </a:lnTo>
                    <a:lnTo>
                      <a:pt x="155" y="534"/>
                    </a:lnTo>
                    <a:lnTo>
                      <a:pt x="190" y="528"/>
                    </a:lnTo>
                    <a:lnTo>
                      <a:pt x="250" y="504"/>
                    </a:lnTo>
                    <a:lnTo>
                      <a:pt x="302" y="465"/>
                    </a:lnTo>
                    <a:lnTo>
                      <a:pt x="341" y="414"/>
                    </a:lnTo>
                    <a:lnTo>
                      <a:pt x="355" y="383"/>
                    </a:lnTo>
                    <a:lnTo>
                      <a:pt x="358" y="374"/>
                    </a:lnTo>
                    <a:lnTo>
                      <a:pt x="357" y="366"/>
                    </a:lnTo>
                    <a:lnTo>
                      <a:pt x="381" y="360"/>
                    </a:lnTo>
                    <a:lnTo>
                      <a:pt x="425" y="341"/>
                    </a:lnTo>
                    <a:lnTo>
                      <a:pt x="463" y="311"/>
                    </a:lnTo>
                    <a:lnTo>
                      <a:pt x="497" y="271"/>
                    </a:lnTo>
                    <a:lnTo>
                      <a:pt x="509" y="246"/>
                    </a:lnTo>
                    <a:lnTo>
                      <a:pt x="520" y="220"/>
                    </a:lnTo>
                    <a:lnTo>
                      <a:pt x="528" y="171"/>
                    </a:lnTo>
                    <a:lnTo>
                      <a:pt x="520" y="127"/>
                    </a:lnTo>
                    <a:lnTo>
                      <a:pt x="499" y="86"/>
                    </a:lnTo>
                    <a:lnTo>
                      <a:pt x="469" y="53"/>
                    </a:lnTo>
                    <a:lnTo>
                      <a:pt x="430" y="26"/>
                    </a:lnTo>
                    <a:lnTo>
                      <a:pt x="384" y="9"/>
                    </a:lnTo>
                    <a:lnTo>
                      <a:pt x="337" y="0"/>
                    </a:lnTo>
                    <a:lnTo>
                      <a:pt x="3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Freeform 20">
                <a:extLst>
                  <a:ext uri="{FF2B5EF4-FFF2-40B4-BE49-F238E27FC236}">
                    <a16:creationId xmlns:a16="http://schemas.microsoft.com/office/drawing/2014/main" id="{76B8560C-A0A9-B371-741B-F72D03FACC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5" y="2702"/>
                <a:ext cx="205" cy="210"/>
              </a:xfrm>
              <a:custGeom>
                <a:avLst/>
                <a:gdLst>
                  <a:gd name="T0" fmla="*/ 388 w 613"/>
                  <a:gd name="T1" fmla="*/ 3 h 630"/>
                  <a:gd name="T2" fmla="*/ 357 w 613"/>
                  <a:gd name="T3" fmla="*/ 52 h 630"/>
                  <a:gd name="T4" fmla="*/ 381 w 613"/>
                  <a:gd name="T5" fmla="*/ 89 h 630"/>
                  <a:gd name="T6" fmla="*/ 466 w 613"/>
                  <a:gd name="T7" fmla="*/ 128 h 630"/>
                  <a:gd name="T8" fmla="*/ 511 w 613"/>
                  <a:gd name="T9" fmla="*/ 174 h 630"/>
                  <a:gd name="T10" fmla="*/ 506 w 613"/>
                  <a:gd name="T11" fmla="*/ 230 h 630"/>
                  <a:gd name="T12" fmla="*/ 486 w 613"/>
                  <a:gd name="T13" fmla="*/ 265 h 630"/>
                  <a:gd name="T14" fmla="*/ 431 w 613"/>
                  <a:gd name="T15" fmla="*/ 307 h 630"/>
                  <a:gd name="T16" fmla="*/ 349 w 613"/>
                  <a:gd name="T17" fmla="*/ 312 h 630"/>
                  <a:gd name="T18" fmla="*/ 257 w 613"/>
                  <a:gd name="T19" fmla="*/ 265 h 630"/>
                  <a:gd name="T20" fmla="*/ 253 w 613"/>
                  <a:gd name="T21" fmla="*/ 260 h 630"/>
                  <a:gd name="T22" fmla="*/ 239 w 613"/>
                  <a:gd name="T23" fmla="*/ 252 h 630"/>
                  <a:gd name="T24" fmla="*/ 198 w 613"/>
                  <a:gd name="T25" fmla="*/ 256 h 630"/>
                  <a:gd name="T26" fmla="*/ 175 w 613"/>
                  <a:gd name="T27" fmla="*/ 311 h 630"/>
                  <a:gd name="T28" fmla="*/ 188 w 613"/>
                  <a:gd name="T29" fmla="*/ 334 h 630"/>
                  <a:gd name="T30" fmla="*/ 214 w 613"/>
                  <a:gd name="T31" fmla="*/ 354 h 630"/>
                  <a:gd name="T32" fmla="*/ 256 w 613"/>
                  <a:gd name="T33" fmla="*/ 422 h 630"/>
                  <a:gd name="T34" fmla="*/ 224 w 613"/>
                  <a:gd name="T35" fmla="*/ 512 h 630"/>
                  <a:gd name="T36" fmla="*/ 180 w 613"/>
                  <a:gd name="T37" fmla="*/ 543 h 630"/>
                  <a:gd name="T38" fmla="*/ 119 w 613"/>
                  <a:gd name="T39" fmla="*/ 547 h 630"/>
                  <a:gd name="T40" fmla="*/ 72 w 613"/>
                  <a:gd name="T41" fmla="*/ 495 h 630"/>
                  <a:gd name="T42" fmla="*/ 51 w 613"/>
                  <a:gd name="T43" fmla="*/ 397 h 630"/>
                  <a:gd name="T44" fmla="*/ 37 w 613"/>
                  <a:gd name="T45" fmla="*/ 374 h 630"/>
                  <a:gd name="T46" fmla="*/ 5 w 613"/>
                  <a:gd name="T47" fmla="*/ 387 h 630"/>
                  <a:gd name="T48" fmla="*/ 0 w 613"/>
                  <a:gd name="T49" fmla="*/ 425 h 630"/>
                  <a:gd name="T50" fmla="*/ 13 w 613"/>
                  <a:gd name="T51" fmla="*/ 540 h 630"/>
                  <a:gd name="T52" fmla="*/ 66 w 613"/>
                  <a:gd name="T53" fmla="*/ 607 h 630"/>
                  <a:gd name="T54" fmla="*/ 131 w 613"/>
                  <a:gd name="T55" fmla="*/ 630 h 630"/>
                  <a:gd name="T56" fmla="*/ 220 w 613"/>
                  <a:gd name="T57" fmla="*/ 615 h 630"/>
                  <a:gd name="T58" fmla="*/ 263 w 613"/>
                  <a:gd name="T59" fmla="*/ 594 h 630"/>
                  <a:gd name="T60" fmla="*/ 329 w 613"/>
                  <a:gd name="T61" fmla="*/ 522 h 630"/>
                  <a:gd name="T62" fmla="*/ 352 w 613"/>
                  <a:gd name="T63" fmla="*/ 452 h 630"/>
                  <a:gd name="T64" fmla="*/ 352 w 613"/>
                  <a:gd name="T65" fmla="*/ 410 h 630"/>
                  <a:gd name="T66" fmla="*/ 446 w 613"/>
                  <a:gd name="T67" fmla="*/ 404 h 630"/>
                  <a:gd name="T68" fmla="*/ 555 w 613"/>
                  <a:gd name="T69" fmla="*/ 338 h 630"/>
                  <a:gd name="T70" fmla="*/ 594 w 613"/>
                  <a:gd name="T71" fmla="*/ 283 h 630"/>
                  <a:gd name="T72" fmla="*/ 613 w 613"/>
                  <a:gd name="T73" fmla="*/ 177 h 630"/>
                  <a:gd name="T74" fmla="*/ 574 w 613"/>
                  <a:gd name="T75" fmla="*/ 82 h 630"/>
                  <a:gd name="T76" fmla="*/ 489 w 613"/>
                  <a:gd name="T77" fmla="*/ 17 h 630"/>
                  <a:gd name="T78" fmla="*/ 404 w 613"/>
                  <a:gd name="T79" fmla="*/ 0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13" h="630">
                    <a:moveTo>
                      <a:pt x="404" y="0"/>
                    </a:moveTo>
                    <a:lnTo>
                      <a:pt x="388" y="3"/>
                    </a:lnTo>
                    <a:lnTo>
                      <a:pt x="365" y="21"/>
                    </a:lnTo>
                    <a:lnTo>
                      <a:pt x="357" y="52"/>
                    </a:lnTo>
                    <a:lnTo>
                      <a:pt x="367" y="79"/>
                    </a:lnTo>
                    <a:lnTo>
                      <a:pt x="381" y="89"/>
                    </a:lnTo>
                    <a:lnTo>
                      <a:pt x="410" y="101"/>
                    </a:lnTo>
                    <a:lnTo>
                      <a:pt x="466" y="128"/>
                    </a:lnTo>
                    <a:lnTo>
                      <a:pt x="498" y="152"/>
                    </a:lnTo>
                    <a:lnTo>
                      <a:pt x="511" y="174"/>
                    </a:lnTo>
                    <a:lnTo>
                      <a:pt x="515" y="200"/>
                    </a:lnTo>
                    <a:lnTo>
                      <a:pt x="506" y="230"/>
                    </a:lnTo>
                    <a:lnTo>
                      <a:pt x="498" y="249"/>
                    </a:lnTo>
                    <a:lnTo>
                      <a:pt x="486" y="265"/>
                    </a:lnTo>
                    <a:lnTo>
                      <a:pt x="462" y="291"/>
                    </a:lnTo>
                    <a:lnTo>
                      <a:pt x="431" y="307"/>
                    </a:lnTo>
                    <a:lnTo>
                      <a:pt x="400" y="314"/>
                    </a:lnTo>
                    <a:lnTo>
                      <a:pt x="349" y="312"/>
                    </a:lnTo>
                    <a:lnTo>
                      <a:pt x="285" y="286"/>
                    </a:lnTo>
                    <a:lnTo>
                      <a:pt x="257" y="265"/>
                    </a:lnTo>
                    <a:lnTo>
                      <a:pt x="257" y="265"/>
                    </a:lnTo>
                    <a:lnTo>
                      <a:pt x="253" y="260"/>
                    </a:lnTo>
                    <a:lnTo>
                      <a:pt x="247" y="258"/>
                    </a:lnTo>
                    <a:lnTo>
                      <a:pt x="239" y="252"/>
                    </a:lnTo>
                    <a:lnTo>
                      <a:pt x="223" y="249"/>
                    </a:lnTo>
                    <a:lnTo>
                      <a:pt x="198" y="256"/>
                    </a:lnTo>
                    <a:lnTo>
                      <a:pt x="177" y="285"/>
                    </a:lnTo>
                    <a:lnTo>
                      <a:pt x="175" y="311"/>
                    </a:lnTo>
                    <a:lnTo>
                      <a:pt x="181" y="327"/>
                    </a:lnTo>
                    <a:lnTo>
                      <a:pt x="188" y="334"/>
                    </a:lnTo>
                    <a:lnTo>
                      <a:pt x="201" y="344"/>
                    </a:lnTo>
                    <a:lnTo>
                      <a:pt x="214" y="354"/>
                    </a:lnTo>
                    <a:lnTo>
                      <a:pt x="234" y="376"/>
                    </a:lnTo>
                    <a:lnTo>
                      <a:pt x="256" y="422"/>
                    </a:lnTo>
                    <a:lnTo>
                      <a:pt x="253" y="469"/>
                    </a:lnTo>
                    <a:lnTo>
                      <a:pt x="224" y="512"/>
                    </a:lnTo>
                    <a:lnTo>
                      <a:pt x="198" y="531"/>
                    </a:lnTo>
                    <a:lnTo>
                      <a:pt x="180" y="543"/>
                    </a:lnTo>
                    <a:lnTo>
                      <a:pt x="146" y="551"/>
                    </a:lnTo>
                    <a:lnTo>
                      <a:pt x="119" y="547"/>
                    </a:lnTo>
                    <a:lnTo>
                      <a:pt x="96" y="533"/>
                    </a:lnTo>
                    <a:lnTo>
                      <a:pt x="72" y="495"/>
                    </a:lnTo>
                    <a:lnTo>
                      <a:pt x="54" y="430"/>
                    </a:lnTo>
                    <a:lnTo>
                      <a:pt x="51" y="397"/>
                    </a:lnTo>
                    <a:lnTo>
                      <a:pt x="50" y="386"/>
                    </a:lnTo>
                    <a:lnTo>
                      <a:pt x="37" y="374"/>
                    </a:lnTo>
                    <a:lnTo>
                      <a:pt x="20" y="374"/>
                    </a:lnTo>
                    <a:lnTo>
                      <a:pt x="5" y="387"/>
                    </a:lnTo>
                    <a:lnTo>
                      <a:pt x="2" y="397"/>
                    </a:lnTo>
                    <a:lnTo>
                      <a:pt x="0" y="425"/>
                    </a:lnTo>
                    <a:lnTo>
                      <a:pt x="1" y="484"/>
                    </a:lnTo>
                    <a:lnTo>
                      <a:pt x="13" y="540"/>
                    </a:lnTo>
                    <a:lnTo>
                      <a:pt x="43" y="589"/>
                    </a:lnTo>
                    <a:lnTo>
                      <a:pt x="66" y="607"/>
                    </a:lnTo>
                    <a:lnTo>
                      <a:pt x="87" y="619"/>
                    </a:lnTo>
                    <a:lnTo>
                      <a:pt x="131" y="630"/>
                    </a:lnTo>
                    <a:lnTo>
                      <a:pt x="175" y="628"/>
                    </a:lnTo>
                    <a:lnTo>
                      <a:pt x="220" y="615"/>
                    </a:lnTo>
                    <a:lnTo>
                      <a:pt x="241" y="606"/>
                    </a:lnTo>
                    <a:lnTo>
                      <a:pt x="263" y="594"/>
                    </a:lnTo>
                    <a:lnTo>
                      <a:pt x="300" y="561"/>
                    </a:lnTo>
                    <a:lnTo>
                      <a:pt x="329" y="522"/>
                    </a:lnTo>
                    <a:lnTo>
                      <a:pt x="348" y="476"/>
                    </a:lnTo>
                    <a:lnTo>
                      <a:pt x="352" y="452"/>
                    </a:lnTo>
                    <a:lnTo>
                      <a:pt x="355" y="430"/>
                    </a:lnTo>
                    <a:lnTo>
                      <a:pt x="352" y="410"/>
                    </a:lnTo>
                    <a:lnTo>
                      <a:pt x="384" y="413"/>
                    </a:lnTo>
                    <a:lnTo>
                      <a:pt x="446" y="404"/>
                    </a:lnTo>
                    <a:lnTo>
                      <a:pt x="505" y="380"/>
                    </a:lnTo>
                    <a:lnTo>
                      <a:pt x="555" y="338"/>
                    </a:lnTo>
                    <a:lnTo>
                      <a:pt x="577" y="309"/>
                    </a:lnTo>
                    <a:lnTo>
                      <a:pt x="594" y="283"/>
                    </a:lnTo>
                    <a:lnTo>
                      <a:pt x="611" y="230"/>
                    </a:lnTo>
                    <a:lnTo>
                      <a:pt x="613" y="177"/>
                    </a:lnTo>
                    <a:lnTo>
                      <a:pt x="600" y="127"/>
                    </a:lnTo>
                    <a:lnTo>
                      <a:pt x="574" y="82"/>
                    </a:lnTo>
                    <a:lnTo>
                      <a:pt x="537" y="44"/>
                    </a:lnTo>
                    <a:lnTo>
                      <a:pt x="489" y="17"/>
                    </a:lnTo>
                    <a:lnTo>
                      <a:pt x="434" y="1"/>
                    </a:lnTo>
                    <a:lnTo>
                      <a:pt x="40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5" name="말풍선: 타원형 14">
            <a:extLst>
              <a:ext uri="{FF2B5EF4-FFF2-40B4-BE49-F238E27FC236}">
                <a16:creationId xmlns:a16="http://schemas.microsoft.com/office/drawing/2014/main" id="{44C5946B-F15D-6FE0-9B1D-6164E5F98084}"/>
              </a:ext>
            </a:extLst>
          </p:cNvPr>
          <p:cNvSpPr/>
          <p:nvPr/>
        </p:nvSpPr>
        <p:spPr>
          <a:xfrm>
            <a:off x="729357" y="119034"/>
            <a:ext cx="249010" cy="237419"/>
          </a:xfrm>
          <a:prstGeom prst="wedgeEllipseCallout">
            <a:avLst>
              <a:gd name="adj1" fmla="val -47609"/>
              <a:gd name="adj2" fmla="val 59491"/>
            </a:avLst>
          </a:prstGeom>
          <a:solidFill>
            <a:srgbClr val="FFD370"/>
          </a:solidFill>
          <a:ln>
            <a:noFill/>
          </a:ln>
          <a:effectLst>
            <a:outerShdw blurRad="50800" dist="38100" dir="13500000" algn="br" rotWithShape="0">
              <a:prstClr val="black">
                <a:alpha val="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9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01</a:t>
            </a:r>
            <a:endParaRPr lang="ko-KR" altLang="en-US" sz="9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B32ACD1-2883-1DDD-B30E-066A2B5089E0}"/>
              </a:ext>
            </a:extLst>
          </p:cNvPr>
          <p:cNvGrpSpPr/>
          <p:nvPr/>
        </p:nvGrpSpPr>
        <p:grpSpPr>
          <a:xfrm>
            <a:off x="10216083" y="459964"/>
            <a:ext cx="1550689" cy="169277"/>
            <a:chOff x="9512757" y="369386"/>
            <a:chExt cx="2051714" cy="223970"/>
          </a:xfrm>
        </p:grpSpPr>
        <p:grpSp>
          <p:nvGrpSpPr>
            <p:cNvPr id="17" name="Group 8">
              <a:extLst>
                <a:ext uri="{FF2B5EF4-FFF2-40B4-BE49-F238E27FC236}">
                  <a16:creationId xmlns:a16="http://schemas.microsoft.com/office/drawing/2014/main" id="{0B5A3F5B-FD40-0728-A83D-4B92AF860781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0750964" y="406846"/>
              <a:ext cx="132372" cy="140525"/>
              <a:chOff x="4594" y="900"/>
              <a:chExt cx="276" cy="293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26" name="Freeform 9">
                <a:extLst>
                  <a:ext uri="{FF2B5EF4-FFF2-40B4-BE49-F238E27FC236}">
                    <a16:creationId xmlns:a16="http://schemas.microsoft.com/office/drawing/2014/main" id="{3A668E60-6C31-B427-6BF0-686EB3A72B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27" name="Freeform 10">
                <a:extLst>
                  <a:ext uri="{FF2B5EF4-FFF2-40B4-BE49-F238E27FC236}">
                    <a16:creationId xmlns:a16="http://schemas.microsoft.com/office/drawing/2014/main" id="{F1839ACC-106F-BF23-C5E8-09B00CF663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28" name="Freeform 11">
                <a:extLst>
                  <a:ext uri="{FF2B5EF4-FFF2-40B4-BE49-F238E27FC236}">
                    <a16:creationId xmlns:a16="http://schemas.microsoft.com/office/drawing/2014/main" id="{485A8E47-A04B-2D93-C10E-654571672A8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29" name="Freeform 12">
                <a:extLst>
                  <a:ext uri="{FF2B5EF4-FFF2-40B4-BE49-F238E27FC236}">
                    <a16:creationId xmlns:a16="http://schemas.microsoft.com/office/drawing/2014/main" id="{671BC0AA-B3E5-593A-44FB-95E360A063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  <p:grpSp>
          <p:nvGrpSpPr>
            <p:cNvPr id="18" name="Group 19">
              <a:extLst>
                <a:ext uri="{FF2B5EF4-FFF2-40B4-BE49-F238E27FC236}">
                  <a16:creationId xmlns:a16="http://schemas.microsoft.com/office/drawing/2014/main" id="{47FCBCD1-41A5-AF7E-502A-76423509A7E9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0506302" y="406846"/>
              <a:ext cx="140525" cy="140525"/>
              <a:chOff x="1747" y="423"/>
              <a:chExt cx="575" cy="575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23" name="Freeform 20">
                <a:extLst>
                  <a:ext uri="{FF2B5EF4-FFF2-40B4-BE49-F238E27FC236}">
                    <a16:creationId xmlns:a16="http://schemas.microsoft.com/office/drawing/2014/main" id="{C7C3B1AB-FF0E-35B8-1E67-736D37A5DD1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899" y="577"/>
                <a:ext cx="271" cy="270"/>
              </a:xfrm>
              <a:custGeom>
                <a:avLst/>
                <a:gdLst>
                  <a:gd name="T0" fmla="*/ 148 w 811"/>
                  <a:gd name="T1" fmla="*/ 0 h 811"/>
                  <a:gd name="T2" fmla="*/ 65 w 811"/>
                  <a:gd name="T3" fmla="*/ 24 h 811"/>
                  <a:gd name="T4" fmla="*/ 1 w 811"/>
                  <a:gd name="T5" fmla="*/ 118 h 811"/>
                  <a:gd name="T6" fmla="*/ 0 w 811"/>
                  <a:gd name="T7" fmla="*/ 663 h 811"/>
                  <a:gd name="T8" fmla="*/ 24 w 811"/>
                  <a:gd name="T9" fmla="*/ 746 h 811"/>
                  <a:gd name="T10" fmla="*/ 118 w 811"/>
                  <a:gd name="T11" fmla="*/ 808 h 811"/>
                  <a:gd name="T12" fmla="*/ 663 w 811"/>
                  <a:gd name="T13" fmla="*/ 811 h 811"/>
                  <a:gd name="T14" fmla="*/ 746 w 811"/>
                  <a:gd name="T15" fmla="*/ 787 h 811"/>
                  <a:gd name="T16" fmla="*/ 810 w 811"/>
                  <a:gd name="T17" fmla="*/ 693 h 811"/>
                  <a:gd name="T18" fmla="*/ 811 w 811"/>
                  <a:gd name="T19" fmla="*/ 148 h 811"/>
                  <a:gd name="T20" fmla="*/ 787 w 811"/>
                  <a:gd name="T21" fmla="*/ 65 h 811"/>
                  <a:gd name="T22" fmla="*/ 693 w 811"/>
                  <a:gd name="T23" fmla="*/ 1 h 811"/>
                  <a:gd name="T24" fmla="*/ 405 w 811"/>
                  <a:gd name="T25" fmla="*/ 673 h 811"/>
                  <a:gd name="T26" fmla="*/ 326 w 811"/>
                  <a:gd name="T27" fmla="*/ 661 h 811"/>
                  <a:gd name="T28" fmla="*/ 235 w 811"/>
                  <a:gd name="T29" fmla="*/ 611 h 811"/>
                  <a:gd name="T30" fmla="*/ 170 w 811"/>
                  <a:gd name="T31" fmla="*/ 533 h 811"/>
                  <a:gd name="T32" fmla="*/ 140 w 811"/>
                  <a:gd name="T33" fmla="*/ 432 h 811"/>
                  <a:gd name="T34" fmla="*/ 140 w 811"/>
                  <a:gd name="T35" fmla="*/ 377 h 811"/>
                  <a:gd name="T36" fmla="*/ 170 w 811"/>
                  <a:gd name="T37" fmla="*/ 278 h 811"/>
                  <a:gd name="T38" fmla="*/ 235 w 811"/>
                  <a:gd name="T39" fmla="*/ 199 h 811"/>
                  <a:gd name="T40" fmla="*/ 326 w 811"/>
                  <a:gd name="T41" fmla="*/ 150 h 811"/>
                  <a:gd name="T42" fmla="*/ 405 w 811"/>
                  <a:gd name="T43" fmla="*/ 138 h 811"/>
                  <a:gd name="T44" fmla="*/ 486 w 811"/>
                  <a:gd name="T45" fmla="*/ 150 h 811"/>
                  <a:gd name="T46" fmla="*/ 575 w 811"/>
                  <a:gd name="T47" fmla="*/ 199 h 811"/>
                  <a:gd name="T48" fmla="*/ 641 w 811"/>
                  <a:gd name="T49" fmla="*/ 278 h 811"/>
                  <a:gd name="T50" fmla="*/ 671 w 811"/>
                  <a:gd name="T51" fmla="*/ 377 h 811"/>
                  <a:gd name="T52" fmla="*/ 671 w 811"/>
                  <a:gd name="T53" fmla="*/ 432 h 811"/>
                  <a:gd name="T54" fmla="*/ 641 w 811"/>
                  <a:gd name="T55" fmla="*/ 533 h 811"/>
                  <a:gd name="T56" fmla="*/ 575 w 811"/>
                  <a:gd name="T57" fmla="*/ 611 h 811"/>
                  <a:gd name="T58" fmla="*/ 486 w 811"/>
                  <a:gd name="T59" fmla="*/ 661 h 811"/>
                  <a:gd name="T60" fmla="*/ 405 w 811"/>
                  <a:gd name="T61" fmla="*/ 673 h 811"/>
                  <a:gd name="T62" fmla="*/ 669 w 811"/>
                  <a:gd name="T63" fmla="*/ 193 h 811"/>
                  <a:gd name="T64" fmla="*/ 628 w 811"/>
                  <a:gd name="T65" fmla="*/ 166 h 811"/>
                  <a:gd name="T66" fmla="*/ 618 w 811"/>
                  <a:gd name="T67" fmla="*/ 130 h 811"/>
                  <a:gd name="T68" fmla="*/ 628 w 811"/>
                  <a:gd name="T69" fmla="*/ 95 h 811"/>
                  <a:gd name="T70" fmla="*/ 669 w 811"/>
                  <a:gd name="T71" fmla="*/ 68 h 811"/>
                  <a:gd name="T72" fmla="*/ 695 w 811"/>
                  <a:gd name="T73" fmla="*/ 68 h 811"/>
                  <a:gd name="T74" fmla="*/ 733 w 811"/>
                  <a:gd name="T75" fmla="*/ 95 h 811"/>
                  <a:gd name="T76" fmla="*/ 745 w 811"/>
                  <a:gd name="T77" fmla="*/ 130 h 811"/>
                  <a:gd name="T78" fmla="*/ 733 w 811"/>
                  <a:gd name="T79" fmla="*/ 166 h 811"/>
                  <a:gd name="T80" fmla="*/ 695 w 811"/>
                  <a:gd name="T81" fmla="*/ 193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11" h="811">
                    <a:moveTo>
                      <a:pt x="663" y="0"/>
                    </a:moveTo>
                    <a:lnTo>
                      <a:pt x="148" y="0"/>
                    </a:lnTo>
                    <a:lnTo>
                      <a:pt x="118" y="1"/>
                    </a:lnTo>
                    <a:lnTo>
                      <a:pt x="65" y="24"/>
                    </a:lnTo>
                    <a:lnTo>
                      <a:pt x="24" y="65"/>
                    </a:lnTo>
                    <a:lnTo>
                      <a:pt x="1" y="118"/>
                    </a:lnTo>
                    <a:lnTo>
                      <a:pt x="0" y="148"/>
                    </a:lnTo>
                    <a:lnTo>
                      <a:pt x="0" y="663"/>
                    </a:lnTo>
                    <a:lnTo>
                      <a:pt x="1" y="693"/>
                    </a:lnTo>
                    <a:lnTo>
                      <a:pt x="24" y="746"/>
                    </a:lnTo>
                    <a:lnTo>
                      <a:pt x="65" y="787"/>
                    </a:lnTo>
                    <a:lnTo>
                      <a:pt x="118" y="808"/>
                    </a:lnTo>
                    <a:lnTo>
                      <a:pt x="148" y="811"/>
                    </a:lnTo>
                    <a:lnTo>
                      <a:pt x="663" y="811"/>
                    </a:lnTo>
                    <a:lnTo>
                      <a:pt x="693" y="808"/>
                    </a:lnTo>
                    <a:lnTo>
                      <a:pt x="746" y="787"/>
                    </a:lnTo>
                    <a:lnTo>
                      <a:pt x="787" y="746"/>
                    </a:lnTo>
                    <a:lnTo>
                      <a:pt x="810" y="693"/>
                    </a:lnTo>
                    <a:lnTo>
                      <a:pt x="811" y="663"/>
                    </a:lnTo>
                    <a:lnTo>
                      <a:pt x="811" y="148"/>
                    </a:lnTo>
                    <a:lnTo>
                      <a:pt x="810" y="118"/>
                    </a:lnTo>
                    <a:lnTo>
                      <a:pt x="787" y="65"/>
                    </a:lnTo>
                    <a:lnTo>
                      <a:pt x="746" y="24"/>
                    </a:lnTo>
                    <a:lnTo>
                      <a:pt x="693" y="1"/>
                    </a:lnTo>
                    <a:lnTo>
                      <a:pt x="663" y="0"/>
                    </a:lnTo>
                    <a:close/>
                    <a:moveTo>
                      <a:pt x="405" y="673"/>
                    </a:moveTo>
                    <a:lnTo>
                      <a:pt x="377" y="671"/>
                    </a:lnTo>
                    <a:lnTo>
                      <a:pt x="326" y="661"/>
                    </a:lnTo>
                    <a:lnTo>
                      <a:pt x="278" y="640"/>
                    </a:lnTo>
                    <a:lnTo>
                      <a:pt x="235" y="611"/>
                    </a:lnTo>
                    <a:lnTo>
                      <a:pt x="199" y="575"/>
                    </a:lnTo>
                    <a:lnTo>
                      <a:pt x="170" y="533"/>
                    </a:lnTo>
                    <a:lnTo>
                      <a:pt x="150" y="484"/>
                    </a:lnTo>
                    <a:lnTo>
                      <a:pt x="140" y="432"/>
                    </a:lnTo>
                    <a:lnTo>
                      <a:pt x="138" y="405"/>
                    </a:lnTo>
                    <a:lnTo>
                      <a:pt x="140" y="377"/>
                    </a:lnTo>
                    <a:lnTo>
                      <a:pt x="150" y="326"/>
                    </a:lnTo>
                    <a:lnTo>
                      <a:pt x="170" y="278"/>
                    </a:lnTo>
                    <a:lnTo>
                      <a:pt x="199" y="235"/>
                    </a:lnTo>
                    <a:lnTo>
                      <a:pt x="235" y="199"/>
                    </a:lnTo>
                    <a:lnTo>
                      <a:pt x="278" y="170"/>
                    </a:lnTo>
                    <a:lnTo>
                      <a:pt x="326" y="150"/>
                    </a:lnTo>
                    <a:lnTo>
                      <a:pt x="377" y="138"/>
                    </a:lnTo>
                    <a:lnTo>
                      <a:pt x="405" y="138"/>
                    </a:lnTo>
                    <a:lnTo>
                      <a:pt x="432" y="138"/>
                    </a:lnTo>
                    <a:lnTo>
                      <a:pt x="486" y="150"/>
                    </a:lnTo>
                    <a:lnTo>
                      <a:pt x="533" y="170"/>
                    </a:lnTo>
                    <a:lnTo>
                      <a:pt x="575" y="199"/>
                    </a:lnTo>
                    <a:lnTo>
                      <a:pt x="612" y="235"/>
                    </a:lnTo>
                    <a:lnTo>
                      <a:pt x="641" y="278"/>
                    </a:lnTo>
                    <a:lnTo>
                      <a:pt x="661" y="326"/>
                    </a:lnTo>
                    <a:lnTo>
                      <a:pt x="671" y="377"/>
                    </a:lnTo>
                    <a:lnTo>
                      <a:pt x="673" y="405"/>
                    </a:lnTo>
                    <a:lnTo>
                      <a:pt x="671" y="432"/>
                    </a:lnTo>
                    <a:lnTo>
                      <a:pt x="661" y="484"/>
                    </a:lnTo>
                    <a:lnTo>
                      <a:pt x="641" y="533"/>
                    </a:lnTo>
                    <a:lnTo>
                      <a:pt x="612" y="575"/>
                    </a:lnTo>
                    <a:lnTo>
                      <a:pt x="575" y="611"/>
                    </a:lnTo>
                    <a:lnTo>
                      <a:pt x="533" y="640"/>
                    </a:lnTo>
                    <a:lnTo>
                      <a:pt x="486" y="661"/>
                    </a:lnTo>
                    <a:lnTo>
                      <a:pt x="432" y="671"/>
                    </a:lnTo>
                    <a:lnTo>
                      <a:pt x="405" y="673"/>
                    </a:lnTo>
                    <a:close/>
                    <a:moveTo>
                      <a:pt x="682" y="193"/>
                    </a:moveTo>
                    <a:lnTo>
                      <a:pt x="669" y="193"/>
                    </a:lnTo>
                    <a:lnTo>
                      <a:pt x="646" y="183"/>
                    </a:lnTo>
                    <a:lnTo>
                      <a:pt x="628" y="166"/>
                    </a:lnTo>
                    <a:lnTo>
                      <a:pt x="620" y="143"/>
                    </a:lnTo>
                    <a:lnTo>
                      <a:pt x="618" y="130"/>
                    </a:lnTo>
                    <a:lnTo>
                      <a:pt x="620" y="117"/>
                    </a:lnTo>
                    <a:lnTo>
                      <a:pt x="628" y="95"/>
                    </a:lnTo>
                    <a:lnTo>
                      <a:pt x="646" y="78"/>
                    </a:lnTo>
                    <a:lnTo>
                      <a:pt x="669" y="68"/>
                    </a:lnTo>
                    <a:lnTo>
                      <a:pt x="682" y="66"/>
                    </a:lnTo>
                    <a:lnTo>
                      <a:pt x="695" y="68"/>
                    </a:lnTo>
                    <a:lnTo>
                      <a:pt x="716" y="78"/>
                    </a:lnTo>
                    <a:lnTo>
                      <a:pt x="733" y="95"/>
                    </a:lnTo>
                    <a:lnTo>
                      <a:pt x="744" y="117"/>
                    </a:lnTo>
                    <a:lnTo>
                      <a:pt x="745" y="130"/>
                    </a:lnTo>
                    <a:lnTo>
                      <a:pt x="744" y="143"/>
                    </a:lnTo>
                    <a:lnTo>
                      <a:pt x="733" y="166"/>
                    </a:lnTo>
                    <a:lnTo>
                      <a:pt x="716" y="183"/>
                    </a:lnTo>
                    <a:lnTo>
                      <a:pt x="695" y="193"/>
                    </a:lnTo>
                    <a:lnTo>
                      <a:pt x="682" y="19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24" name="Freeform 21">
                <a:extLst>
                  <a:ext uri="{FF2B5EF4-FFF2-40B4-BE49-F238E27FC236}">
                    <a16:creationId xmlns:a16="http://schemas.microsoft.com/office/drawing/2014/main" id="{054BB12C-4ED9-5A7C-458B-B4A6F1779E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83" y="660"/>
                <a:ext cx="103" cy="103"/>
              </a:xfrm>
              <a:custGeom>
                <a:avLst/>
                <a:gdLst>
                  <a:gd name="T0" fmla="*/ 154 w 308"/>
                  <a:gd name="T1" fmla="*/ 0 h 308"/>
                  <a:gd name="T2" fmla="*/ 124 w 308"/>
                  <a:gd name="T3" fmla="*/ 3 h 308"/>
                  <a:gd name="T4" fmla="*/ 67 w 308"/>
                  <a:gd name="T5" fmla="*/ 26 h 308"/>
                  <a:gd name="T6" fmla="*/ 26 w 308"/>
                  <a:gd name="T7" fmla="*/ 67 h 308"/>
                  <a:gd name="T8" fmla="*/ 3 w 308"/>
                  <a:gd name="T9" fmla="*/ 122 h 308"/>
                  <a:gd name="T10" fmla="*/ 0 w 308"/>
                  <a:gd name="T11" fmla="*/ 154 h 308"/>
                  <a:gd name="T12" fmla="*/ 3 w 308"/>
                  <a:gd name="T13" fmla="*/ 185 h 308"/>
                  <a:gd name="T14" fmla="*/ 26 w 308"/>
                  <a:gd name="T15" fmla="*/ 240 h 308"/>
                  <a:gd name="T16" fmla="*/ 67 w 308"/>
                  <a:gd name="T17" fmla="*/ 283 h 308"/>
                  <a:gd name="T18" fmla="*/ 124 w 308"/>
                  <a:gd name="T19" fmla="*/ 307 h 308"/>
                  <a:gd name="T20" fmla="*/ 154 w 308"/>
                  <a:gd name="T21" fmla="*/ 308 h 308"/>
                  <a:gd name="T22" fmla="*/ 186 w 308"/>
                  <a:gd name="T23" fmla="*/ 307 h 308"/>
                  <a:gd name="T24" fmla="*/ 242 w 308"/>
                  <a:gd name="T25" fmla="*/ 283 h 308"/>
                  <a:gd name="T26" fmla="*/ 284 w 308"/>
                  <a:gd name="T27" fmla="*/ 240 h 308"/>
                  <a:gd name="T28" fmla="*/ 307 w 308"/>
                  <a:gd name="T29" fmla="*/ 185 h 308"/>
                  <a:gd name="T30" fmla="*/ 308 w 308"/>
                  <a:gd name="T31" fmla="*/ 154 h 308"/>
                  <a:gd name="T32" fmla="*/ 307 w 308"/>
                  <a:gd name="T33" fmla="*/ 122 h 308"/>
                  <a:gd name="T34" fmla="*/ 284 w 308"/>
                  <a:gd name="T35" fmla="*/ 67 h 308"/>
                  <a:gd name="T36" fmla="*/ 242 w 308"/>
                  <a:gd name="T37" fmla="*/ 26 h 308"/>
                  <a:gd name="T38" fmla="*/ 186 w 308"/>
                  <a:gd name="T39" fmla="*/ 3 h 308"/>
                  <a:gd name="T40" fmla="*/ 154 w 308"/>
                  <a:gd name="T41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8" h="308">
                    <a:moveTo>
                      <a:pt x="154" y="0"/>
                    </a:moveTo>
                    <a:lnTo>
                      <a:pt x="124" y="3"/>
                    </a:lnTo>
                    <a:lnTo>
                      <a:pt x="67" y="26"/>
                    </a:lnTo>
                    <a:lnTo>
                      <a:pt x="26" y="67"/>
                    </a:lnTo>
                    <a:lnTo>
                      <a:pt x="3" y="122"/>
                    </a:lnTo>
                    <a:lnTo>
                      <a:pt x="0" y="154"/>
                    </a:lnTo>
                    <a:lnTo>
                      <a:pt x="3" y="185"/>
                    </a:lnTo>
                    <a:lnTo>
                      <a:pt x="26" y="240"/>
                    </a:lnTo>
                    <a:lnTo>
                      <a:pt x="67" y="283"/>
                    </a:lnTo>
                    <a:lnTo>
                      <a:pt x="124" y="307"/>
                    </a:lnTo>
                    <a:lnTo>
                      <a:pt x="154" y="308"/>
                    </a:lnTo>
                    <a:lnTo>
                      <a:pt x="186" y="307"/>
                    </a:lnTo>
                    <a:lnTo>
                      <a:pt x="242" y="283"/>
                    </a:lnTo>
                    <a:lnTo>
                      <a:pt x="284" y="240"/>
                    </a:lnTo>
                    <a:lnTo>
                      <a:pt x="307" y="185"/>
                    </a:lnTo>
                    <a:lnTo>
                      <a:pt x="308" y="154"/>
                    </a:lnTo>
                    <a:lnTo>
                      <a:pt x="307" y="122"/>
                    </a:lnTo>
                    <a:lnTo>
                      <a:pt x="284" y="67"/>
                    </a:lnTo>
                    <a:lnTo>
                      <a:pt x="242" y="26"/>
                    </a:lnTo>
                    <a:lnTo>
                      <a:pt x="186" y="3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25" name="Freeform 22">
                <a:extLst>
                  <a:ext uri="{FF2B5EF4-FFF2-40B4-BE49-F238E27FC236}">
                    <a16:creationId xmlns:a16="http://schemas.microsoft.com/office/drawing/2014/main" id="{DEA797F0-935B-10ED-B66F-734425B1671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747" y="423"/>
                <a:ext cx="575" cy="575"/>
              </a:xfrm>
              <a:custGeom>
                <a:avLst/>
                <a:gdLst>
                  <a:gd name="T0" fmla="*/ 819 w 1725"/>
                  <a:gd name="T1" fmla="*/ 2 h 1725"/>
                  <a:gd name="T2" fmla="*/ 647 w 1725"/>
                  <a:gd name="T3" fmla="*/ 28 h 1725"/>
                  <a:gd name="T4" fmla="*/ 489 w 1725"/>
                  <a:gd name="T5" fmla="*/ 85 h 1725"/>
                  <a:gd name="T6" fmla="*/ 346 w 1725"/>
                  <a:gd name="T7" fmla="*/ 172 h 1725"/>
                  <a:gd name="T8" fmla="*/ 223 w 1725"/>
                  <a:gd name="T9" fmla="*/ 283 h 1725"/>
                  <a:gd name="T10" fmla="*/ 124 w 1725"/>
                  <a:gd name="T11" fmla="*/ 415 h 1725"/>
                  <a:gd name="T12" fmla="*/ 52 w 1725"/>
                  <a:gd name="T13" fmla="*/ 567 h 1725"/>
                  <a:gd name="T14" fmla="*/ 10 w 1725"/>
                  <a:gd name="T15" fmla="*/ 731 h 1725"/>
                  <a:gd name="T16" fmla="*/ 0 w 1725"/>
                  <a:gd name="T17" fmla="*/ 863 h 1725"/>
                  <a:gd name="T18" fmla="*/ 10 w 1725"/>
                  <a:gd name="T19" fmla="*/ 994 h 1725"/>
                  <a:gd name="T20" fmla="*/ 52 w 1725"/>
                  <a:gd name="T21" fmla="*/ 1159 h 1725"/>
                  <a:gd name="T22" fmla="*/ 124 w 1725"/>
                  <a:gd name="T23" fmla="*/ 1310 h 1725"/>
                  <a:gd name="T24" fmla="*/ 223 w 1725"/>
                  <a:gd name="T25" fmla="*/ 1443 h 1725"/>
                  <a:gd name="T26" fmla="*/ 346 w 1725"/>
                  <a:gd name="T27" fmla="*/ 1553 h 1725"/>
                  <a:gd name="T28" fmla="*/ 489 w 1725"/>
                  <a:gd name="T29" fmla="*/ 1640 h 1725"/>
                  <a:gd name="T30" fmla="*/ 647 w 1725"/>
                  <a:gd name="T31" fmla="*/ 1698 h 1725"/>
                  <a:gd name="T32" fmla="*/ 819 w 1725"/>
                  <a:gd name="T33" fmla="*/ 1724 h 1725"/>
                  <a:gd name="T34" fmla="*/ 907 w 1725"/>
                  <a:gd name="T35" fmla="*/ 1724 h 1725"/>
                  <a:gd name="T36" fmla="*/ 1078 w 1725"/>
                  <a:gd name="T37" fmla="*/ 1698 h 1725"/>
                  <a:gd name="T38" fmla="*/ 1237 w 1725"/>
                  <a:gd name="T39" fmla="*/ 1640 h 1725"/>
                  <a:gd name="T40" fmla="*/ 1379 w 1725"/>
                  <a:gd name="T41" fmla="*/ 1553 h 1725"/>
                  <a:gd name="T42" fmla="*/ 1500 w 1725"/>
                  <a:gd name="T43" fmla="*/ 1443 h 1725"/>
                  <a:gd name="T44" fmla="*/ 1600 w 1725"/>
                  <a:gd name="T45" fmla="*/ 1310 h 1725"/>
                  <a:gd name="T46" fmla="*/ 1673 w 1725"/>
                  <a:gd name="T47" fmla="*/ 1159 h 1725"/>
                  <a:gd name="T48" fmla="*/ 1715 w 1725"/>
                  <a:gd name="T49" fmla="*/ 994 h 1725"/>
                  <a:gd name="T50" fmla="*/ 1725 w 1725"/>
                  <a:gd name="T51" fmla="*/ 863 h 1725"/>
                  <a:gd name="T52" fmla="*/ 1715 w 1725"/>
                  <a:gd name="T53" fmla="*/ 731 h 1725"/>
                  <a:gd name="T54" fmla="*/ 1673 w 1725"/>
                  <a:gd name="T55" fmla="*/ 567 h 1725"/>
                  <a:gd name="T56" fmla="*/ 1600 w 1725"/>
                  <a:gd name="T57" fmla="*/ 415 h 1725"/>
                  <a:gd name="T58" fmla="*/ 1500 w 1725"/>
                  <a:gd name="T59" fmla="*/ 283 h 1725"/>
                  <a:gd name="T60" fmla="*/ 1379 w 1725"/>
                  <a:gd name="T61" fmla="*/ 172 h 1725"/>
                  <a:gd name="T62" fmla="*/ 1237 w 1725"/>
                  <a:gd name="T63" fmla="*/ 85 h 1725"/>
                  <a:gd name="T64" fmla="*/ 1078 w 1725"/>
                  <a:gd name="T65" fmla="*/ 28 h 1725"/>
                  <a:gd name="T66" fmla="*/ 907 w 1725"/>
                  <a:gd name="T67" fmla="*/ 2 h 1725"/>
                  <a:gd name="T68" fmla="*/ 1381 w 1725"/>
                  <a:gd name="T69" fmla="*/ 1123 h 1725"/>
                  <a:gd name="T70" fmla="*/ 1369 w 1725"/>
                  <a:gd name="T71" fmla="*/ 1201 h 1725"/>
                  <a:gd name="T72" fmla="*/ 1322 w 1725"/>
                  <a:gd name="T73" fmla="*/ 1288 h 1725"/>
                  <a:gd name="T74" fmla="*/ 1244 w 1725"/>
                  <a:gd name="T75" fmla="*/ 1352 h 1725"/>
                  <a:gd name="T76" fmla="*/ 1146 w 1725"/>
                  <a:gd name="T77" fmla="*/ 1383 h 1725"/>
                  <a:gd name="T78" fmla="*/ 605 w 1725"/>
                  <a:gd name="T79" fmla="*/ 1383 h 1725"/>
                  <a:gd name="T80" fmla="*/ 527 w 1725"/>
                  <a:gd name="T81" fmla="*/ 1372 h 1725"/>
                  <a:gd name="T82" fmla="*/ 438 w 1725"/>
                  <a:gd name="T83" fmla="*/ 1324 h 1725"/>
                  <a:gd name="T84" fmla="*/ 375 w 1725"/>
                  <a:gd name="T85" fmla="*/ 1247 h 1725"/>
                  <a:gd name="T86" fmla="*/ 344 w 1725"/>
                  <a:gd name="T87" fmla="*/ 1149 h 1725"/>
                  <a:gd name="T88" fmla="*/ 343 w 1725"/>
                  <a:gd name="T89" fmla="*/ 608 h 1725"/>
                  <a:gd name="T90" fmla="*/ 355 w 1725"/>
                  <a:gd name="T91" fmla="*/ 531 h 1725"/>
                  <a:gd name="T92" fmla="*/ 404 w 1725"/>
                  <a:gd name="T93" fmla="*/ 441 h 1725"/>
                  <a:gd name="T94" fmla="*/ 480 w 1725"/>
                  <a:gd name="T95" fmla="*/ 378 h 1725"/>
                  <a:gd name="T96" fmla="*/ 578 w 1725"/>
                  <a:gd name="T97" fmla="*/ 348 h 1725"/>
                  <a:gd name="T98" fmla="*/ 1120 w 1725"/>
                  <a:gd name="T99" fmla="*/ 346 h 1725"/>
                  <a:gd name="T100" fmla="*/ 1198 w 1725"/>
                  <a:gd name="T101" fmla="*/ 358 h 1725"/>
                  <a:gd name="T102" fmla="*/ 1286 w 1725"/>
                  <a:gd name="T103" fmla="*/ 407 h 1725"/>
                  <a:gd name="T104" fmla="*/ 1350 w 1725"/>
                  <a:gd name="T105" fmla="*/ 483 h 1725"/>
                  <a:gd name="T106" fmla="*/ 1381 w 1725"/>
                  <a:gd name="T107" fmla="*/ 581 h 1725"/>
                  <a:gd name="T108" fmla="*/ 1381 w 1725"/>
                  <a:gd name="T109" fmla="*/ 1123 h 17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5" h="1725">
                    <a:moveTo>
                      <a:pt x="862" y="0"/>
                    </a:moveTo>
                    <a:lnTo>
                      <a:pt x="819" y="2"/>
                    </a:lnTo>
                    <a:lnTo>
                      <a:pt x="731" y="10"/>
                    </a:lnTo>
                    <a:lnTo>
                      <a:pt x="647" y="28"/>
                    </a:lnTo>
                    <a:lnTo>
                      <a:pt x="566" y="52"/>
                    </a:lnTo>
                    <a:lnTo>
                      <a:pt x="489" y="85"/>
                    </a:lnTo>
                    <a:lnTo>
                      <a:pt x="415" y="126"/>
                    </a:lnTo>
                    <a:lnTo>
                      <a:pt x="346" y="172"/>
                    </a:lnTo>
                    <a:lnTo>
                      <a:pt x="282" y="225"/>
                    </a:lnTo>
                    <a:lnTo>
                      <a:pt x="223" y="283"/>
                    </a:lnTo>
                    <a:lnTo>
                      <a:pt x="172" y="346"/>
                    </a:lnTo>
                    <a:lnTo>
                      <a:pt x="124" y="415"/>
                    </a:lnTo>
                    <a:lnTo>
                      <a:pt x="85" y="489"/>
                    </a:lnTo>
                    <a:lnTo>
                      <a:pt x="52" y="567"/>
                    </a:lnTo>
                    <a:lnTo>
                      <a:pt x="27" y="647"/>
                    </a:lnTo>
                    <a:lnTo>
                      <a:pt x="10" y="731"/>
                    </a:lnTo>
                    <a:lnTo>
                      <a:pt x="1" y="819"/>
                    </a:lnTo>
                    <a:lnTo>
                      <a:pt x="0" y="863"/>
                    </a:lnTo>
                    <a:lnTo>
                      <a:pt x="1" y="907"/>
                    </a:lnTo>
                    <a:lnTo>
                      <a:pt x="10" y="994"/>
                    </a:lnTo>
                    <a:lnTo>
                      <a:pt x="27" y="1078"/>
                    </a:lnTo>
                    <a:lnTo>
                      <a:pt x="52" y="1159"/>
                    </a:lnTo>
                    <a:lnTo>
                      <a:pt x="85" y="1237"/>
                    </a:lnTo>
                    <a:lnTo>
                      <a:pt x="124" y="1310"/>
                    </a:lnTo>
                    <a:lnTo>
                      <a:pt x="172" y="1379"/>
                    </a:lnTo>
                    <a:lnTo>
                      <a:pt x="223" y="1443"/>
                    </a:lnTo>
                    <a:lnTo>
                      <a:pt x="282" y="1502"/>
                    </a:lnTo>
                    <a:lnTo>
                      <a:pt x="346" y="1553"/>
                    </a:lnTo>
                    <a:lnTo>
                      <a:pt x="415" y="1601"/>
                    </a:lnTo>
                    <a:lnTo>
                      <a:pt x="489" y="1640"/>
                    </a:lnTo>
                    <a:lnTo>
                      <a:pt x="566" y="1673"/>
                    </a:lnTo>
                    <a:lnTo>
                      <a:pt x="647" y="1698"/>
                    </a:lnTo>
                    <a:lnTo>
                      <a:pt x="731" y="1715"/>
                    </a:lnTo>
                    <a:lnTo>
                      <a:pt x="819" y="1724"/>
                    </a:lnTo>
                    <a:lnTo>
                      <a:pt x="862" y="1725"/>
                    </a:lnTo>
                    <a:lnTo>
                      <a:pt x="907" y="1724"/>
                    </a:lnTo>
                    <a:lnTo>
                      <a:pt x="994" y="1715"/>
                    </a:lnTo>
                    <a:lnTo>
                      <a:pt x="1078" y="1698"/>
                    </a:lnTo>
                    <a:lnTo>
                      <a:pt x="1159" y="1673"/>
                    </a:lnTo>
                    <a:lnTo>
                      <a:pt x="1237" y="1640"/>
                    </a:lnTo>
                    <a:lnTo>
                      <a:pt x="1310" y="1601"/>
                    </a:lnTo>
                    <a:lnTo>
                      <a:pt x="1379" y="1553"/>
                    </a:lnTo>
                    <a:lnTo>
                      <a:pt x="1443" y="1502"/>
                    </a:lnTo>
                    <a:lnTo>
                      <a:pt x="1500" y="1443"/>
                    </a:lnTo>
                    <a:lnTo>
                      <a:pt x="1554" y="1379"/>
                    </a:lnTo>
                    <a:lnTo>
                      <a:pt x="1600" y="1310"/>
                    </a:lnTo>
                    <a:lnTo>
                      <a:pt x="1640" y="1237"/>
                    </a:lnTo>
                    <a:lnTo>
                      <a:pt x="1673" y="1159"/>
                    </a:lnTo>
                    <a:lnTo>
                      <a:pt x="1698" y="1078"/>
                    </a:lnTo>
                    <a:lnTo>
                      <a:pt x="1715" y="994"/>
                    </a:lnTo>
                    <a:lnTo>
                      <a:pt x="1724" y="907"/>
                    </a:lnTo>
                    <a:lnTo>
                      <a:pt x="1725" y="863"/>
                    </a:lnTo>
                    <a:lnTo>
                      <a:pt x="1724" y="819"/>
                    </a:lnTo>
                    <a:lnTo>
                      <a:pt x="1715" y="731"/>
                    </a:lnTo>
                    <a:lnTo>
                      <a:pt x="1698" y="647"/>
                    </a:lnTo>
                    <a:lnTo>
                      <a:pt x="1673" y="567"/>
                    </a:lnTo>
                    <a:lnTo>
                      <a:pt x="1640" y="489"/>
                    </a:lnTo>
                    <a:lnTo>
                      <a:pt x="1600" y="415"/>
                    </a:lnTo>
                    <a:lnTo>
                      <a:pt x="1554" y="346"/>
                    </a:lnTo>
                    <a:lnTo>
                      <a:pt x="1500" y="283"/>
                    </a:lnTo>
                    <a:lnTo>
                      <a:pt x="1443" y="225"/>
                    </a:lnTo>
                    <a:lnTo>
                      <a:pt x="1379" y="172"/>
                    </a:lnTo>
                    <a:lnTo>
                      <a:pt x="1310" y="126"/>
                    </a:lnTo>
                    <a:lnTo>
                      <a:pt x="1237" y="85"/>
                    </a:lnTo>
                    <a:lnTo>
                      <a:pt x="1159" y="52"/>
                    </a:lnTo>
                    <a:lnTo>
                      <a:pt x="1078" y="28"/>
                    </a:lnTo>
                    <a:lnTo>
                      <a:pt x="994" y="10"/>
                    </a:lnTo>
                    <a:lnTo>
                      <a:pt x="907" y="2"/>
                    </a:lnTo>
                    <a:lnTo>
                      <a:pt x="862" y="0"/>
                    </a:lnTo>
                    <a:close/>
                    <a:moveTo>
                      <a:pt x="1381" y="1123"/>
                    </a:moveTo>
                    <a:lnTo>
                      <a:pt x="1381" y="1149"/>
                    </a:lnTo>
                    <a:lnTo>
                      <a:pt x="1369" y="1201"/>
                    </a:lnTo>
                    <a:lnTo>
                      <a:pt x="1350" y="1247"/>
                    </a:lnTo>
                    <a:lnTo>
                      <a:pt x="1322" y="1288"/>
                    </a:lnTo>
                    <a:lnTo>
                      <a:pt x="1286" y="1324"/>
                    </a:lnTo>
                    <a:lnTo>
                      <a:pt x="1244" y="1352"/>
                    </a:lnTo>
                    <a:lnTo>
                      <a:pt x="1198" y="1372"/>
                    </a:lnTo>
                    <a:lnTo>
                      <a:pt x="1146" y="1383"/>
                    </a:lnTo>
                    <a:lnTo>
                      <a:pt x="1120" y="1383"/>
                    </a:lnTo>
                    <a:lnTo>
                      <a:pt x="605" y="1383"/>
                    </a:lnTo>
                    <a:lnTo>
                      <a:pt x="578" y="1383"/>
                    </a:lnTo>
                    <a:lnTo>
                      <a:pt x="527" y="1372"/>
                    </a:lnTo>
                    <a:lnTo>
                      <a:pt x="480" y="1352"/>
                    </a:lnTo>
                    <a:lnTo>
                      <a:pt x="438" y="1324"/>
                    </a:lnTo>
                    <a:lnTo>
                      <a:pt x="404" y="1288"/>
                    </a:lnTo>
                    <a:lnTo>
                      <a:pt x="375" y="1247"/>
                    </a:lnTo>
                    <a:lnTo>
                      <a:pt x="355" y="1201"/>
                    </a:lnTo>
                    <a:lnTo>
                      <a:pt x="344" y="1149"/>
                    </a:lnTo>
                    <a:lnTo>
                      <a:pt x="343" y="1123"/>
                    </a:lnTo>
                    <a:lnTo>
                      <a:pt x="343" y="608"/>
                    </a:lnTo>
                    <a:lnTo>
                      <a:pt x="344" y="581"/>
                    </a:lnTo>
                    <a:lnTo>
                      <a:pt x="355" y="531"/>
                    </a:lnTo>
                    <a:lnTo>
                      <a:pt x="375" y="483"/>
                    </a:lnTo>
                    <a:lnTo>
                      <a:pt x="404" y="441"/>
                    </a:lnTo>
                    <a:lnTo>
                      <a:pt x="438" y="407"/>
                    </a:lnTo>
                    <a:lnTo>
                      <a:pt x="480" y="378"/>
                    </a:lnTo>
                    <a:lnTo>
                      <a:pt x="527" y="358"/>
                    </a:lnTo>
                    <a:lnTo>
                      <a:pt x="578" y="348"/>
                    </a:lnTo>
                    <a:lnTo>
                      <a:pt x="605" y="346"/>
                    </a:lnTo>
                    <a:lnTo>
                      <a:pt x="1120" y="346"/>
                    </a:lnTo>
                    <a:lnTo>
                      <a:pt x="1146" y="348"/>
                    </a:lnTo>
                    <a:lnTo>
                      <a:pt x="1198" y="358"/>
                    </a:lnTo>
                    <a:lnTo>
                      <a:pt x="1244" y="378"/>
                    </a:lnTo>
                    <a:lnTo>
                      <a:pt x="1286" y="407"/>
                    </a:lnTo>
                    <a:lnTo>
                      <a:pt x="1322" y="441"/>
                    </a:lnTo>
                    <a:lnTo>
                      <a:pt x="1350" y="483"/>
                    </a:lnTo>
                    <a:lnTo>
                      <a:pt x="1369" y="531"/>
                    </a:lnTo>
                    <a:lnTo>
                      <a:pt x="1381" y="581"/>
                    </a:lnTo>
                    <a:lnTo>
                      <a:pt x="1381" y="608"/>
                    </a:lnTo>
                    <a:lnTo>
                      <a:pt x="1381" y="11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  <p:sp>
          <p:nvSpPr>
            <p:cNvPr id="19" name="Freeform 30">
              <a:extLst>
                <a:ext uri="{FF2B5EF4-FFF2-40B4-BE49-F238E27FC236}">
                  <a16:creationId xmlns:a16="http://schemas.microsoft.com/office/drawing/2014/main" id="{A3CCD214-F90E-DC1F-A10C-8E57E6CE6F37}"/>
                </a:ext>
              </a:extLst>
            </p:cNvPr>
            <p:cNvSpPr>
              <a:spLocks noEditPoints="1"/>
            </p:cNvSpPr>
            <p:nvPr/>
          </p:nvSpPr>
          <p:spPr bwMode="auto">
            <a:xfrm rot="5400000">
              <a:off x="11360858" y="343758"/>
              <a:ext cx="140525" cy="266701"/>
            </a:xfrm>
            <a:custGeom>
              <a:avLst/>
              <a:gdLst>
                <a:gd name="T0" fmla="*/ 586 w 851"/>
                <a:gd name="T1" fmla="*/ 92 h 1617"/>
                <a:gd name="T2" fmla="*/ 258 w 851"/>
                <a:gd name="T3" fmla="*/ 0 h 1617"/>
                <a:gd name="T4" fmla="*/ 140 w 851"/>
                <a:gd name="T5" fmla="*/ 92 h 1617"/>
                <a:gd name="T6" fmla="*/ 61 w 851"/>
                <a:gd name="T7" fmla="*/ 117 h 1617"/>
                <a:gd name="T8" fmla="*/ 1 w 851"/>
                <a:gd name="T9" fmla="*/ 205 h 1617"/>
                <a:gd name="T10" fmla="*/ 0 w 851"/>
                <a:gd name="T11" fmla="*/ 1477 h 1617"/>
                <a:gd name="T12" fmla="*/ 23 w 851"/>
                <a:gd name="T13" fmla="*/ 1556 h 1617"/>
                <a:gd name="T14" fmla="*/ 111 w 851"/>
                <a:gd name="T15" fmla="*/ 1615 h 1617"/>
                <a:gd name="T16" fmla="*/ 711 w 851"/>
                <a:gd name="T17" fmla="*/ 1617 h 1617"/>
                <a:gd name="T18" fmla="*/ 790 w 851"/>
                <a:gd name="T19" fmla="*/ 1594 h 1617"/>
                <a:gd name="T20" fmla="*/ 850 w 851"/>
                <a:gd name="T21" fmla="*/ 1506 h 1617"/>
                <a:gd name="T22" fmla="*/ 851 w 851"/>
                <a:gd name="T23" fmla="*/ 233 h 1617"/>
                <a:gd name="T24" fmla="*/ 828 w 851"/>
                <a:gd name="T25" fmla="*/ 154 h 1617"/>
                <a:gd name="T26" fmla="*/ 740 w 851"/>
                <a:gd name="T27" fmla="*/ 95 h 1617"/>
                <a:gd name="T28" fmla="*/ 757 w 851"/>
                <a:gd name="T29" fmla="*/ 1477 h 1617"/>
                <a:gd name="T30" fmla="*/ 750 w 851"/>
                <a:gd name="T31" fmla="*/ 1503 h 1617"/>
                <a:gd name="T32" fmla="*/ 721 w 851"/>
                <a:gd name="T33" fmla="*/ 1523 h 1617"/>
                <a:gd name="T34" fmla="*/ 140 w 851"/>
                <a:gd name="T35" fmla="*/ 1525 h 1617"/>
                <a:gd name="T36" fmla="*/ 114 w 851"/>
                <a:gd name="T37" fmla="*/ 1516 h 1617"/>
                <a:gd name="T38" fmla="*/ 94 w 851"/>
                <a:gd name="T39" fmla="*/ 1487 h 1617"/>
                <a:gd name="T40" fmla="*/ 94 w 851"/>
                <a:gd name="T41" fmla="*/ 233 h 1617"/>
                <a:gd name="T42" fmla="*/ 101 w 851"/>
                <a:gd name="T43" fmla="*/ 206 h 1617"/>
                <a:gd name="T44" fmla="*/ 131 w 851"/>
                <a:gd name="T45" fmla="*/ 187 h 1617"/>
                <a:gd name="T46" fmla="*/ 711 w 851"/>
                <a:gd name="T47" fmla="*/ 186 h 1617"/>
                <a:gd name="T48" fmla="*/ 737 w 851"/>
                <a:gd name="T49" fmla="*/ 194 h 1617"/>
                <a:gd name="T50" fmla="*/ 757 w 851"/>
                <a:gd name="T51" fmla="*/ 223 h 1617"/>
                <a:gd name="T52" fmla="*/ 757 w 851"/>
                <a:gd name="T53" fmla="*/ 1477 h 1617"/>
                <a:gd name="T54" fmla="*/ 144 w 851"/>
                <a:gd name="T55" fmla="*/ 1468 h 1617"/>
                <a:gd name="T56" fmla="*/ 707 w 851"/>
                <a:gd name="T57" fmla="*/ 1264 h 1617"/>
                <a:gd name="T58" fmla="*/ 707 w 851"/>
                <a:gd name="T59" fmla="*/ 1213 h 1617"/>
                <a:gd name="T60" fmla="*/ 144 w 851"/>
                <a:gd name="T61" fmla="*/ 1009 h 1617"/>
                <a:gd name="T62" fmla="*/ 707 w 851"/>
                <a:gd name="T63" fmla="*/ 1213 h 1617"/>
                <a:gd name="T64" fmla="*/ 144 w 851"/>
                <a:gd name="T65" fmla="*/ 958 h 1617"/>
                <a:gd name="T66" fmla="*/ 707 w 851"/>
                <a:gd name="T67" fmla="*/ 754 h 1617"/>
                <a:gd name="T68" fmla="*/ 707 w 851"/>
                <a:gd name="T69" fmla="*/ 703 h 1617"/>
                <a:gd name="T70" fmla="*/ 144 w 851"/>
                <a:gd name="T71" fmla="*/ 499 h 1617"/>
                <a:gd name="T72" fmla="*/ 707 w 851"/>
                <a:gd name="T73" fmla="*/ 703 h 1617"/>
                <a:gd name="T74" fmla="*/ 144 w 851"/>
                <a:gd name="T75" fmla="*/ 448 h 1617"/>
                <a:gd name="T76" fmla="*/ 707 w 851"/>
                <a:gd name="T77" fmla="*/ 243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1" h="1617">
                  <a:moveTo>
                    <a:pt x="711" y="92"/>
                  </a:moveTo>
                  <a:lnTo>
                    <a:pt x="586" y="92"/>
                  </a:lnTo>
                  <a:lnTo>
                    <a:pt x="586" y="0"/>
                  </a:lnTo>
                  <a:lnTo>
                    <a:pt x="258" y="0"/>
                  </a:lnTo>
                  <a:lnTo>
                    <a:pt x="258" y="92"/>
                  </a:lnTo>
                  <a:lnTo>
                    <a:pt x="140" y="92"/>
                  </a:lnTo>
                  <a:lnTo>
                    <a:pt x="111" y="95"/>
                  </a:lnTo>
                  <a:lnTo>
                    <a:pt x="61" y="117"/>
                  </a:lnTo>
                  <a:lnTo>
                    <a:pt x="23" y="154"/>
                  </a:lnTo>
                  <a:lnTo>
                    <a:pt x="1" y="205"/>
                  </a:lnTo>
                  <a:lnTo>
                    <a:pt x="0" y="233"/>
                  </a:lnTo>
                  <a:lnTo>
                    <a:pt x="0" y="1477"/>
                  </a:lnTo>
                  <a:lnTo>
                    <a:pt x="1" y="1506"/>
                  </a:lnTo>
                  <a:lnTo>
                    <a:pt x="23" y="1556"/>
                  </a:lnTo>
                  <a:lnTo>
                    <a:pt x="61" y="1594"/>
                  </a:lnTo>
                  <a:lnTo>
                    <a:pt x="111" y="1615"/>
                  </a:lnTo>
                  <a:lnTo>
                    <a:pt x="140" y="1617"/>
                  </a:lnTo>
                  <a:lnTo>
                    <a:pt x="711" y="1617"/>
                  </a:lnTo>
                  <a:lnTo>
                    <a:pt x="740" y="1615"/>
                  </a:lnTo>
                  <a:lnTo>
                    <a:pt x="790" y="1594"/>
                  </a:lnTo>
                  <a:lnTo>
                    <a:pt x="828" y="1556"/>
                  </a:lnTo>
                  <a:lnTo>
                    <a:pt x="850" y="1506"/>
                  </a:lnTo>
                  <a:lnTo>
                    <a:pt x="851" y="1477"/>
                  </a:lnTo>
                  <a:lnTo>
                    <a:pt x="851" y="233"/>
                  </a:lnTo>
                  <a:lnTo>
                    <a:pt x="850" y="205"/>
                  </a:lnTo>
                  <a:lnTo>
                    <a:pt x="828" y="154"/>
                  </a:lnTo>
                  <a:lnTo>
                    <a:pt x="790" y="117"/>
                  </a:lnTo>
                  <a:lnTo>
                    <a:pt x="740" y="95"/>
                  </a:lnTo>
                  <a:lnTo>
                    <a:pt x="711" y="92"/>
                  </a:lnTo>
                  <a:close/>
                  <a:moveTo>
                    <a:pt x="757" y="1477"/>
                  </a:moveTo>
                  <a:lnTo>
                    <a:pt x="757" y="1487"/>
                  </a:lnTo>
                  <a:lnTo>
                    <a:pt x="750" y="1503"/>
                  </a:lnTo>
                  <a:lnTo>
                    <a:pt x="737" y="1516"/>
                  </a:lnTo>
                  <a:lnTo>
                    <a:pt x="721" y="1523"/>
                  </a:lnTo>
                  <a:lnTo>
                    <a:pt x="711" y="1525"/>
                  </a:lnTo>
                  <a:lnTo>
                    <a:pt x="140" y="1525"/>
                  </a:lnTo>
                  <a:lnTo>
                    <a:pt x="131" y="1523"/>
                  </a:lnTo>
                  <a:lnTo>
                    <a:pt x="114" y="1516"/>
                  </a:lnTo>
                  <a:lnTo>
                    <a:pt x="101" y="1503"/>
                  </a:lnTo>
                  <a:lnTo>
                    <a:pt x="94" y="1487"/>
                  </a:lnTo>
                  <a:lnTo>
                    <a:pt x="94" y="1477"/>
                  </a:lnTo>
                  <a:lnTo>
                    <a:pt x="94" y="233"/>
                  </a:lnTo>
                  <a:lnTo>
                    <a:pt x="94" y="223"/>
                  </a:lnTo>
                  <a:lnTo>
                    <a:pt x="101" y="206"/>
                  </a:lnTo>
                  <a:lnTo>
                    <a:pt x="114" y="194"/>
                  </a:lnTo>
                  <a:lnTo>
                    <a:pt x="131" y="187"/>
                  </a:lnTo>
                  <a:lnTo>
                    <a:pt x="140" y="186"/>
                  </a:lnTo>
                  <a:lnTo>
                    <a:pt x="711" y="186"/>
                  </a:lnTo>
                  <a:lnTo>
                    <a:pt x="721" y="187"/>
                  </a:lnTo>
                  <a:lnTo>
                    <a:pt x="737" y="194"/>
                  </a:lnTo>
                  <a:lnTo>
                    <a:pt x="750" y="206"/>
                  </a:lnTo>
                  <a:lnTo>
                    <a:pt x="757" y="223"/>
                  </a:lnTo>
                  <a:lnTo>
                    <a:pt x="757" y="233"/>
                  </a:lnTo>
                  <a:lnTo>
                    <a:pt x="757" y="1477"/>
                  </a:lnTo>
                  <a:close/>
                  <a:moveTo>
                    <a:pt x="707" y="1468"/>
                  </a:moveTo>
                  <a:lnTo>
                    <a:pt x="144" y="1468"/>
                  </a:lnTo>
                  <a:lnTo>
                    <a:pt x="144" y="1264"/>
                  </a:lnTo>
                  <a:lnTo>
                    <a:pt x="707" y="1264"/>
                  </a:lnTo>
                  <a:lnTo>
                    <a:pt x="707" y="1468"/>
                  </a:lnTo>
                  <a:close/>
                  <a:moveTo>
                    <a:pt x="707" y="1213"/>
                  </a:moveTo>
                  <a:lnTo>
                    <a:pt x="144" y="1213"/>
                  </a:lnTo>
                  <a:lnTo>
                    <a:pt x="144" y="1009"/>
                  </a:lnTo>
                  <a:lnTo>
                    <a:pt x="707" y="1009"/>
                  </a:lnTo>
                  <a:lnTo>
                    <a:pt x="707" y="1213"/>
                  </a:lnTo>
                  <a:close/>
                  <a:moveTo>
                    <a:pt x="707" y="958"/>
                  </a:moveTo>
                  <a:lnTo>
                    <a:pt x="144" y="958"/>
                  </a:lnTo>
                  <a:lnTo>
                    <a:pt x="144" y="754"/>
                  </a:lnTo>
                  <a:lnTo>
                    <a:pt x="707" y="754"/>
                  </a:lnTo>
                  <a:lnTo>
                    <a:pt x="707" y="958"/>
                  </a:lnTo>
                  <a:close/>
                  <a:moveTo>
                    <a:pt x="707" y="703"/>
                  </a:moveTo>
                  <a:lnTo>
                    <a:pt x="144" y="703"/>
                  </a:lnTo>
                  <a:lnTo>
                    <a:pt x="144" y="499"/>
                  </a:lnTo>
                  <a:lnTo>
                    <a:pt x="707" y="499"/>
                  </a:lnTo>
                  <a:lnTo>
                    <a:pt x="707" y="703"/>
                  </a:lnTo>
                  <a:close/>
                  <a:moveTo>
                    <a:pt x="707" y="448"/>
                  </a:moveTo>
                  <a:lnTo>
                    <a:pt x="144" y="448"/>
                  </a:lnTo>
                  <a:lnTo>
                    <a:pt x="144" y="243"/>
                  </a:lnTo>
                  <a:lnTo>
                    <a:pt x="707" y="243"/>
                  </a:lnTo>
                  <a:lnTo>
                    <a:pt x="707" y="448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sz="120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10A53E82-5462-9879-7420-5D1346A6B0F5}"/>
                </a:ext>
              </a:extLst>
            </p:cNvPr>
            <p:cNvSpPr/>
            <p:nvPr/>
          </p:nvSpPr>
          <p:spPr>
            <a:xfrm>
              <a:off x="10885020" y="369386"/>
              <a:ext cx="454304" cy="22397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500" kern="0" dirty="0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100%</a:t>
              </a:r>
              <a:endParaRPr lang="ko-KR" altLang="en-US" sz="1200" dirty="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21" name="Freeform 26">
              <a:extLst>
                <a:ext uri="{FF2B5EF4-FFF2-40B4-BE49-F238E27FC236}">
                  <a16:creationId xmlns:a16="http://schemas.microsoft.com/office/drawing/2014/main" id="{ED7B5B5A-77A3-7188-402D-FAF98102318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212196" y="406846"/>
              <a:ext cx="179805" cy="140525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sz="120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0B5F2C72-9CB4-B629-6921-C9DB9FD39F19}"/>
                </a:ext>
              </a:extLst>
            </p:cNvPr>
            <p:cNvSpPr/>
            <p:nvPr/>
          </p:nvSpPr>
          <p:spPr>
            <a:xfrm>
              <a:off x="9512757" y="369386"/>
              <a:ext cx="693969" cy="22397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500" kern="0" dirty="0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PPTBIZCAM</a:t>
              </a:r>
              <a:endParaRPr lang="ko-KR" altLang="en-US" sz="1200" dirty="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762065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3313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제목을 입력하세요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2,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D25DEC-4F15-4754-B254-3D7F6BCAC00C}"/>
              </a:ext>
            </a:extLst>
          </p:cNvPr>
          <p:cNvSpPr txBox="1"/>
          <p:nvPr/>
        </p:nvSpPr>
        <p:spPr>
          <a:xfrm>
            <a:off x="875104" y="676096"/>
            <a:ext cx="46073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  <a:latin typeface="Arial Nova Light" panose="020B0304020202020204" pitchFamily="34" charset="0"/>
              </a:rPr>
              <a:t>Lorem Ipsum is simply dummy text of the printing and typesetting industry</a:t>
            </a:r>
            <a:endParaRPr lang="ko-KR" altLang="en-US" sz="1100" dirty="0">
              <a:solidFill>
                <a:schemeClr val="bg1"/>
              </a:solidFill>
              <a:latin typeface="Arial Nova Light" panose="020B0304020202020204" pitchFamily="34" charset="0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8774F6BE-E50B-4C8B-A2F6-E14B3BA02071}"/>
              </a:ext>
            </a:extLst>
          </p:cNvPr>
          <p:cNvCxnSpPr/>
          <p:nvPr/>
        </p:nvCxnSpPr>
        <p:spPr>
          <a:xfrm>
            <a:off x="0" y="3729038"/>
            <a:ext cx="12192000" cy="0"/>
          </a:xfrm>
          <a:prstGeom prst="line">
            <a:avLst/>
          </a:prstGeom>
          <a:ln w="57150">
            <a:solidFill>
              <a:srgbClr val="FFCD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AE86B461-2BF0-49E8-80AF-88B7BF9003C7}"/>
              </a:ext>
            </a:extLst>
          </p:cNvPr>
          <p:cNvCxnSpPr/>
          <p:nvPr/>
        </p:nvCxnSpPr>
        <p:spPr>
          <a:xfrm flipV="1">
            <a:off x="1860351" y="3712388"/>
            <a:ext cx="0" cy="71995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662C426E-5F9D-414B-B8F5-8B68D2CCA11D}"/>
              </a:ext>
            </a:extLst>
          </p:cNvPr>
          <p:cNvCxnSpPr/>
          <p:nvPr/>
        </p:nvCxnSpPr>
        <p:spPr>
          <a:xfrm flipV="1">
            <a:off x="3069175" y="2237125"/>
            <a:ext cx="0" cy="144000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202ECF3A-674D-426D-95BD-1664CF126A35}"/>
              </a:ext>
            </a:extLst>
          </p:cNvPr>
          <p:cNvCxnSpPr/>
          <p:nvPr/>
        </p:nvCxnSpPr>
        <p:spPr>
          <a:xfrm flipV="1">
            <a:off x="4657835" y="3720289"/>
            <a:ext cx="0" cy="758821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4DF7C036-1A2D-4CC4-AED1-925118443E4A}"/>
              </a:ext>
            </a:extLst>
          </p:cNvPr>
          <p:cNvCxnSpPr>
            <a:cxnSpLocks/>
          </p:cNvCxnSpPr>
          <p:nvPr/>
        </p:nvCxnSpPr>
        <p:spPr>
          <a:xfrm flipV="1">
            <a:off x="5122331" y="2237125"/>
            <a:ext cx="0" cy="144000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D7F050A3-B1A2-4DB3-A1A3-B9E921B0AD77}"/>
              </a:ext>
            </a:extLst>
          </p:cNvPr>
          <p:cNvSpPr txBox="1"/>
          <p:nvPr/>
        </p:nvSpPr>
        <p:spPr>
          <a:xfrm>
            <a:off x="5211231" y="2216561"/>
            <a:ext cx="5902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8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월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5ADCD0C-D242-4BB0-9A87-DD8094D014E2}"/>
              </a:ext>
            </a:extLst>
          </p:cNvPr>
          <p:cNvSpPr txBox="1"/>
          <p:nvPr/>
        </p:nvSpPr>
        <p:spPr>
          <a:xfrm>
            <a:off x="4683235" y="4122889"/>
            <a:ext cx="5902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월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59476B2-248F-4D7B-A636-2BB3D8571FBB}"/>
              </a:ext>
            </a:extLst>
          </p:cNvPr>
          <p:cNvSpPr txBox="1"/>
          <p:nvPr/>
        </p:nvSpPr>
        <p:spPr>
          <a:xfrm>
            <a:off x="3158076" y="2216561"/>
            <a:ext cx="5902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월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FFF520F-77CA-491B-BC22-0DAB47F25730}"/>
              </a:ext>
            </a:extLst>
          </p:cNvPr>
          <p:cNvSpPr txBox="1"/>
          <p:nvPr/>
        </p:nvSpPr>
        <p:spPr>
          <a:xfrm>
            <a:off x="1885751" y="4109778"/>
            <a:ext cx="5902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5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월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A71B69C-C781-4C6E-B92E-576040C73780}"/>
              </a:ext>
            </a:extLst>
          </p:cNvPr>
          <p:cNvSpPr txBox="1"/>
          <p:nvPr/>
        </p:nvSpPr>
        <p:spPr>
          <a:xfrm>
            <a:off x="1906357" y="4541483"/>
            <a:ext cx="20810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pc="-150" dirty="0">
                <a:solidFill>
                  <a:schemeClr val="accent2">
                    <a:lumMod val="50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API </a:t>
            </a:r>
            <a:r>
              <a:rPr lang="ko-KR" altLang="en-US" sz="1600" spc="-150" dirty="0">
                <a:solidFill>
                  <a:schemeClr val="accent2">
                    <a:lumMod val="50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설계</a:t>
            </a:r>
            <a:endParaRPr lang="en-US" altLang="ko-KR" sz="1600" spc="-150" dirty="0">
              <a:solidFill>
                <a:schemeClr val="accent2">
                  <a:lumMod val="50000"/>
                </a:schemeClr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r>
              <a:rPr lang="en-US" altLang="ko-KR" sz="1600" spc="-150" dirty="0">
                <a:solidFill>
                  <a:schemeClr val="accent2">
                    <a:lumMod val="50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React</a:t>
            </a:r>
            <a:r>
              <a:rPr lang="ko-KR" altLang="en-US" sz="1600" spc="-150" dirty="0">
                <a:solidFill>
                  <a:schemeClr val="accent2">
                    <a:lumMod val="50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 </a:t>
            </a:r>
            <a:r>
              <a:rPr lang="en-US" altLang="ko-KR" sz="1600" spc="-150" dirty="0">
                <a:solidFill>
                  <a:schemeClr val="accent2">
                    <a:lumMod val="50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Native,</a:t>
            </a:r>
            <a:r>
              <a:rPr lang="ko-KR" altLang="en-US" sz="1600" spc="-150" dirty="0">
                <a:solidFill>
                  <a:schemeClr val="accent2">
                    <a:lumMod val="50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 </a:t>
            </a:r>
            <a:r>
              <a:rPr lang="en-US" altLang="ko-KR" sz="1600" spc="-150" dirty="0">
                <a:solidFill>
                  <a:schemeClr val="accent2">
                    <a:lumMod val="50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Spring </a:t>
            </a:r>
            <a:r>
              <a:rPr lang="ko-KR" altLang="en-US" sz="1600" spc="-150" dirty="0">
                <a:solidFill>
                  <a:schemeClr val="accent2">
                    <a:lumMod val="50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스터디</a:t>
            </a:r>
            <a:endParaRPr lang="en-US" altLang="ko-KR" sz="1600" spc="-150" dirty="0">
              <a:solidFill>
                <a:schemeClr val="accent2">
                  <a:lumMod val="50000"/>
                </a:schemeClr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5CCF10FA-DC3D-4014-BCEC-7D25C1D553B6}"/>
              </a:ext>
            </a:extLst>
          </p:cNvPr>
          <p:cNvCxnSpPr/>
          <p:nvPr/>
        </p:nvCxnSpPr>
        <p:spPr>
          <a:xfrm flipV="1">
            <a:off x="7381758" y="3720288"/>
            <a:ext cx="0" cy="71995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4C3E2A4A-EEDA-440A-A9F9-A247142E1DAA}"/>
              </a:ext>
            </a:extLst>
          </p:cNvPr>
          <p:cNvCxnSpPr/>
          <p:nvPr/>
        </p:nvCxnSpPr>
        <p:spPr>
          <a:xfrm flipV="1">
            <a:off x="7748803" y="2237125"/>
            <a:ext cx="0" cy="144000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41E811CA-2400-4F5F-A3FA-2F9B41B3C85D}"/>
              </a:ext>
            </a:extLst>
          </p:cNvPr>
          <p:cNvSpPr txBox="1"/>
          <p:nvPr/>
        </p:nvSpPr>
        <p:spPr>
          <a:xfrm>
            <a:off x="7812303" y="2216561"/>
            <a:ext cx="7393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월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C0C2914-FF8C-4222-A5CF-5A580DFFB242}"/>
              </a:ext>
            </a:extLst>
          </p:cNvPr>
          <p:cNvSpPr txBox="1"/>
          <p:nvPr/>
        </p:nvSpPr>
        <p:spPr>
          <a:xfrm>
            <a:off x="7407158" y="4097418"/>
            <a:ext cx="5902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9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월</a:t>
            </a:r>
          </a:p>
        </p:txBody>
      </p: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FA49159B-49B7-40DC-83FE-B361097CF91D}"/>
              </a:ext>
            </a:extLst>
          </p:cNvPr>
          <p:cNvCxnSpPr/>
          <p:nvPr/>
        </p:nvCxnSpPr>
        <p:spPr>
          <a:xfrm flipV="1">
            <a:off x="9408693" y="3713858"/>
            <a:ext cx="0" cy="71995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DACD16BB-14FF-4988-B941-E06480B14451}"/>
              </a:ext>
            </a:extLst>
          </p:cNvPr>
          <p:cNvCxnSpPr/>
          <p:nvPr/>
        </p:nvCxnSpPr>
        <p:spPr>
          <a:xfrm flipV="1">
            <a:off x="9775738" y="2237125"/>
            <a:ext cx="0" cy="144000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E9C0378F-B2EF-479C-A6CA-0F04A0B17518}"/>
              </a:ext>
            </a:extLst>
          </p:cNvPr>
          <p:cNvSpPr txBox="1"/>
          <p:nvPr/>
        </p:nvSpPr>
        <p:spPr>
          <a:xfrm>
            <a:off x="9839238" y="2216561"/>
            <a:ext cx="7393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12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월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1DDA8CC-B139-49BD-8265-0CD23AC150C1}"/>
              </a:ext>
            </a:extLst>
          </p:cNvPr>
          <p:cNvSpPr txBox="1"/>
          <p:nvPr/>
        </p:nvSpPr>
        <p:spPr>
          <a:xfrm>
            <a:off x="9434093" y="4090988"/>
            <a:ext cx="7393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11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월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8117778-F5C7-4B09-8A30-511E45B49B6E}"/>
              </a:ext>
            </a:extLst>
          </p:cNvPr>
          <p:cNvSpPr txBox="1"/>
          <p:nvPr/>
        </p:nvSpPr>
        <p:spPr>
          <a:xfrm>
            <a:off x="7455319" y="4432338"/>
            <a:ext cx="164500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개발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r>
              <a:rPr lang="en-US" altLang="ko-KR" sz="1600" spc="-150" dirty="0">
                <a:solidFill>
                  <a:schemeClr val="accent2">
                    <a:lumMod val="50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-   UI </a:t>
            </a:r>
            <a:r>
              <a:rPr lang="ko-KR" altLang="en-US" sz="1600" spc="-150" dirty="0">
                <a:solidFill>
                  <a:schemeClr val="accent2">
                    <a:lumMod val="50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테스트</a:t>
            </a:r>
            <a:endParaRPr lang="en-US" altLang="ko-KR" sz="1600" spc="-150" dirty="0">
              <a:solidFill>
                <a:schemeClr val="accent2">
                  <a:lumMod val="50000"/>
                </a:schemeClr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r>
              <a:rPr lang="en-US" altLang="ko-KR" sz="1600" spc="-150" dirty="0">
                <a:solidFill>
                  <a:schemeClr val="accent2">
                    <a:lumMod val="50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-   DB </a:t>
            </a:r>
            <a:r>
              <a:rPr lang="ko-KR" altLang="en-US" sz="1600" spc="-150" dirty="0">
                <a:solidFill>
                  <a:schemeClr val="accent2">
                    <a:lumMod val="50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구축 및 테스트</a:t>
            </a:r>
            <a:endParaRPr lang="en-US" altLang="ko-KR" sz="1600" spc="-150" dirty="0">
              <a:solidFill>
                <a:schemeClr val="accent2">
                  <a:lumMod val="50000"/>
                </a:schemeClr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600" spc="-150" dirty="0">
                <a:solidFill>
                  <a:schemeClr val="accent2">
                    <a:lumMod val="50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서버 테스트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FF8DD1C-32AA-42C4-8D6A-AF9EDA8F9AF2}"/>
              </a:ext>
            </a:extLst>
          </p:cNvPr>
          <p:cNvSpPr txBox="1"/>
          <p:nvPr/>
        </p:nvSpPr>
        <p:spPr>
          <a:xfrm>
            <a:off x="4777779" y="4491098"/>
            <a:ext cx="177805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개발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r>
              <a:rPr lang="en-US" altLang="ko-KR" sz="1600" spc="-150" dirty="0">
                <a:solidFill>
                  <a:schemeClr val="accent2">
                    <a:lumMod val="50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- DB</a:t>
            </a:r>
            <a:r>
              <a:rPr lang="ko-KR" altLang="en-US" sz="1600" spc="-150" dirty="0">
                <a:solidFill>
                  <a:schemeClr val="accent2">
                    <a:lumMod val="50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 구축</a:t>
            </a:r>
            <a:endParaRPr lang="en-US" altLang="ko-KR" sz="1600" spc="-150" dirty="0">
              <a:solidFill>
                <a:schemeClr val="accent2">
                  <a:lumMod val="50000"/>
                </a:schemeClr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r>
              <a:rPr lang="en-US" altLang="ko-KR" sz="1600" spc="-150" dirty="0">
                <a:solidFill>
                  <a:schemeClr val="accent2">
                    <a:lumMod val="50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- UI </a:t>
            </a:r>
            <a:r>
              <a:rPr lang="ko-KR" altLang="en-US" sz="1600" spc="-150" dirty="0">
                <a:solidFill>
                  <a:schemeClr val="accent2">
                    <a:lumMod val="50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개발 및 기능 추가</a:t>
            </a:r>
            <a:endParaRPr lang="en-US" altLang="ko-KR" sz="1600" spc="-150" dirty="0">
              <a:solidFill>
                <a:schemeClr val="accent2">
                  <a:lumMod val="50000"/>
                </a:schemeClr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endParaRPr lang="ko-KR" altLang="en-US" sz="1600" spc="-150" dirty="0">
              <a:solidFill>
                <a:schemeClr val="tx1">
                  <a:lumMod val="75000"/>
                  <a:lumOff val="25000"/>
                </a:schemeClr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FE07F13-714C-4FCC-A223-C89DD6B29656}"/>
              </a:ext>
            </a:extLst>
          </p:cNvPr>
          <p:cNvSpPr txBox="1"/>
          <p:nvPr/>
        </p:nvSpPr>
        <p:spPr>
          <a:xfrm>
            <a:off x="9529217" y="4506250"/>
            <a:ext cx="193033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프로그램 실행 및 평가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600" spc="-150" dirty="0">
                <a:solidFill>
                  <a:schemeClr val="accent2">
                    <a:lumMod val="50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버그 수정</a:t>
            </a:r>
            <a:endParaRPr lang="en-US" altLang="ko-KR" sz="1600" spc="-150" dirty="0">
              <a:solidFill>
                <a:schemeClr val="accent2">
                  <a:lumMod val="50000"/>
                </a:schemeClr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600" spc="-150" dirty="0">
                <a:solidFill>
                  <a:schemeClr val="accent2">
                    <a:lumMod val="50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사용자 테스트 진행</a:t>
            </a:r>
            <a:endParaRPr lang="en-US" altLang="ko-KR" sz="1600" spc="-150" dirty="0">
              <a:solidFill>
                <a:schemeClr val="accent2">
                  <a:lumMod val="50000"/>
                </a:schemeClr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3403748-BBFE-4FA4-B3E5-9C78ECE6DD14}"/>
              </a:ext>
            </a:extLst>
          </p:cNvPr>
          <p:cNvSpPr txBox="1"/>
          <p:nvPr/>
        </p:nvSpPr>
        <p:spPr>
          <a:xfrm>
            <a:off x="724269" y="2216561"/>
            <a:ext cx="5902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월</a:t>
            </a:r>
          </a:p>
        </p:txBody>
      </p: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D974B81F-0B13-4015-8145-259A3E688222}"/>
              </a:ext>
            </a:extLst>
          </p:cNvPr>
          <p:cNvCxnSpPr/>
          <p:nvPr/>
        </p:nvCxnSpPr>
        <p:spPr>
          <a:xfrm>
            <a:off x="609969" y="2237125"/>
            <a:ext cx="0" cy="144000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91765C38-10E7-4ADC-B16D-27C3F1493C7B}"/>
              </a:ext>
            </a:extLst>
          </p:cNvPr>
          <p:cNvSpPr txBox="1"/>
          <p:nvPr/>
        </p:nvSpPr>
        <p:spPr>
          <a:xfrm>
            <a:off x="726372" y="2657259"/>
            <a:ext cx="165462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프로그램 설계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r>
              <a:rPr lang="en-US" altLang="ko-KR" sz="1600" spc="-150" dirty="0">
                <a:solidFill>
                  <a:schemeClr val="accent2">
                    <a:lumMod val="50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- </a:t>
            </a:r>
            <a:r>
              <a:rPr lang="ko-KR" altLang="en-US" sz="1600" spc="-150" dirty="0">
                <a:solidFill>
                  <a:schemeClr val="accent2">
                    <a:lumMod val="50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와이어프레임 정리</a:t>
            </a:r>
            <a:endParaRPr lang="en-US" altLang="ko-KR" sz="1600" spc="-150" dirty="0">
              <a:solidFill>
                <a:schemeClr val="accent2">
                  <a:lumMod val="50000"/>
                </a:schemeClr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r>
              <a:rPr lang="en-US" altLang="ko-KR" sz="1600" spc="-150" dirty="0">
                <a:solidFill>
                  <a:schemeClr val="accent2">
                    <a:lumMod val="50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- DB </a:t>
            </a:r>
            <a:r>
              <a:rPr lang="ko-KR" altLang="en-US" sz="1600" spc="-150" dirty="0">
                <a:solidFill>
                  <a:schemeClr val="accent2">
                    <a:lumMod val="50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설계 구체화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67E67FD-C454-4A8B-A87D-71AD01ADA394}"/>
              </a:ext>
            </a:extLst>
          </p:cNvPr>
          <p:cNvSpPr txBox="1"/>
          <p:nvPr/>
        </p:nvSpPr>
        <p:spPr>
          <a:xfrm>
            <a:off x="5323030" y="2561843"/>
            <a:ext cx="157286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개발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r>
              <a:rPr lang="en-US" altLang="ko-KR" sz="1600" spc="-150" dirty="0">
                <a:solidFill>
                  <a:schemeClr val="accent2">
                    <a:lumMod val="50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- </a:t>
            </a:r>
            <a:r>
              <a:rPr lang="ko-KR" altLang="en-US" sz="1600" spc="-150" dirty="0">
                <a:solidFill>
                  <a:schemeClr val="accent2">
                    <a:lumMod val="50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서버 구축 및 연결</a:t>
            </a:r>
            <a:endParaRPr lang="en-US" altLang="ko-KR" sz="1600" spc="-150" dirty="0">
              <a:solidFill>
                <a:schemeClr val="accent2">
                  <a:lumMod val="50000"/>
                </a:schemeClr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1600" spc="-150" dirty="0">
                <a:solidFill>
                  <a:schemeClr val="accent2">
                    <a:lumMod val="50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DB </a:t>
            </a:r>
            <a:r>
              <a:rPr lang="ko-KR" altLang="en-US" sz="1600" spc="-150" dirty="0">
                <a:solidFill>
                  <a:schemeClr val="accent2">
                    <a:lumMod val="50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구축</a:t>
            </a:r>
            <a:endParaRPr lang="en-US" altLang="ko-KR" sz="1600" spc="-150" dirty="0">
              <a:solidFill>
                <a:schemeClr val="accent2">
                  <a:lumMod val="50000"/>
                </a:schemeClr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1600" spc="-150" dirty="0">
                <a:solidFill>
                  <a:schemeClr val="accent2">
                    <a:lumMod val="50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UI </a:t>
            </a:r>
            <a:r>
              <a:rPr lang="ko-KR" altLang="en-US" sz="1600" spc="-150" dirty="0">
                <a:solidFill>
                  <a:schemeClr val="accent2">
                    <a:lumMod val="50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기능 구체화</a:t>
            </a:r>
            <a:endParaRPr lang="en-US" altLang="ko-KR" sz="1600" spc="-150" dirty="0">
              <a:solidFill>
                <a:schemeClr val="accent2">
                  <a:lumMod val="50000"/>
                </a:schemeClr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E95C818-1B84-43FA-886A-9A0E4A705F2A}"/>
              </a:ext>
            </a:extLst>
          </p:cNvPr>
          <p:cNvSpPr txBox="1"/>
          <p:nvPr/>
        </p:nvSpPr>
        <p:spPr>
          <a:xfrm>
            <a:off x="7814527" y="2546781"/>
            <a:ext cx="1930337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개발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600" spc="-150" dirty="0">
                <a:solidFill>
                  <a:schemeClr val="accent2">
                    <a:lumMod val="50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서버</a:t>
            </a:r>
            <a:r>
              <a:rPr lang="en-US" altLang="ko-KR" sz="1600" spc="-150" dirty="0">
                <a:solidFill>
                  <a:schemeClr val="accent2">
                    <a:lumMod val="50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, UI ,DB </a:t>
            </a:r>
            <a:r>
              <a:rPr lang="ko-KR" altLang="en-US" sz="1600" spc="-150" dirty="0">
                <a:solidFill>
                  <a:schemeClr val="accent2">
                    <a:lumMod val="50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정리</a:t>
            </a:r>
            <a:endParaRPr lang="en-US" altLang="ko-KR" sz="1600" spc="-150" dirty="0">
              <a:solidFill>
                <a:schemeClr val="accent2">
                  <a:lumMod val="50000"/>
                </a:schemeClr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프로그램 실행 및 평가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600" spc="-150" dirty="0">
                <a:solidFill>
                  <a:schemeClr val="accent2">
                    <a:lumMod val="50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버그 수정</a:t>
            </a:r>
            <a:endParaRPr lang="en-US" altLang="ko-KR" sz="1600" spc="-150" dirty="0">
              <a:solidFill>
                <a:schemeClr val="accent2">
                  <a:lumMod val="50000"/>
                </a:schemeClr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4C8A58A6-31F8-4B97-A53F-B46BF2F5061D}"/>
              </a:ext>
            </a:extLst>
          </p:cNvPr>
          <p:cNvSpPr txBox="1"/>
          <p:nvPr/>
        </p:nvSpPr>
        <p:spPr>
          <a:xfrm>
            <a:off x="9887114" y="2657259"/>
            <a:ext cx="1657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solidFill>
                  <a:schemeClr val="accent2">
                    <a:lumMod val="50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배포 및 버전 관리</a:t>
            </a: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43107767-E8C6-484F-BA9F-36CE4D872B62}"/>
              </a:ext>
            </a:extLst>
          </p:cNvPr>
          <p:cNvCxnSpPr>
            <a:cxnSpLocks/>
          </p:cNvCxnSpPr>
          <p:nvPr/>
        </p:nvCxnSpPr>
        <p:spPr>
          <a:xfrm>
            <a:off x="914400" y="0"/>
            <a:ext cx="0" cy="1464052"/>
          </a:xfrm>
          <a:prstGeom prst="line">
            <a:avLst/>
          </a:prstGeom>
          <a:ln w="19050">
            <a:solidFill>
              <a:srgbClr val="FFCF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64A53FC4-C99E-4632-896E-68479B223E3C}"/>
              </a:ext>
            </a:extLst>
          </p:cNvPr>
          <p:cNvSpPr txBox="1"/>
          <p:nvPr/>
        </p:nvSpPr>
        <p:spPr>
          <a:xfrm>
            <a:off x="1323975" y="419100"/>
            <a:ext cx="5038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BB609"/>
                </a:solidFill>
                <a:latin typeface="+mn-ea"/>
                <a:cs typeface="함초롬돋움" panose="020B0604000101010101" pitchFamily="50" charset="-127"/>
              </a:rPr>
              <a:t>Chapter.08</a:t>
            </a:r>
            <a:endParaRPr lang="ko-KR" altLang="en-US" b="1" dirty="0">
              <a:solidFill>
                <a:srgbClr val="FBB609"/>
              </a:solidFill>
              <a:latin typeface="+mn-ea"/>
              <a:cs typeface="함초롬돋움" panose="020B0604000101010101" pitchFamily="50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9385B68-678F-4F23-BE52-D197F8EF3631}"/>
              </a:ext>
            </a:extLst>
          </p:cNvPr>
          <p:cNvSpPr txBox="1"/>
          <p:nvPr/>
        </p:nvSpPr>
        <p:spPr>
          <a:xfrm>
            <a:off x="1323975" y="845582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1" spc="-300" dirty="0">
                <a:solidFill>
                  <a:srgbClr val="5D5757"/>
                </a:solidFill>
                <a:latin typeface="+mn-ea"/>
              </a:rPr>
              <a:t>향 후 일정</a:t>
            </a:r>
            <a:endParaRPr lang="ko-KR" altLang="en-US" sz="2400" b="1" spc="-300" dirty="0">
              <a:solidFill>
                <a:srgbClr val="413D3D"/>
              </a:solidFill>
              <a:latin typeface="+mn-ea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CF4ADFB-FD4C-4C22-ADFF-5B3DF2EE9BE7}"/>
              </a:ext>
            </a:extLst>
          </p:cNvPr>
          <p:cNvSpPr txBox="1"/>
          <p:nvPr/>
        </p:nvSpPr>
        <p:spPr>
          <a:xfrm>
            <a:off x="3198912" y="2614454"/>
            <a:ext cx="100219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개발 시작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r>
              <a:rPr lang="en-US" altLang="ko-KR" sz="1600" spc="-150" dirty="0">
                <a:solidFill>
                  <a:schemeClr val="accent2">
                    <a:lumMod val="50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- UI </a:t>
            </a:r>
            <a:r>
              <a:rPr lang="ko-KR" altLang="en-US" sz="1600" spc="-150" dirty="0">
                <a:solidFill>
                  <a:schemeClr val="accent2">
                    <a:lumMod val="50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개발</a:t>
            </a:r>
            <a:endParaRPr lang="en-US" altLang="ko-KR" sz="1600" spc="-150" dirty="0">
              <a:solidFill>
                <a:schemeClr val="accent2">
                  <a:lumMod val="50000"/>
                </a:schemeClr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906520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47D60EF-32C1-45D3-A374-1FC0CEC46885}"/>
              </a:ext>
            </a:extLst>
          </p:cNvPr>
          <p:cNvSpPr/>
          <p:nvPr/>
        </p:nvSpPr>
        <p:spPr>
          <a:xfrm>
            <a:off x="-9526" y="1"/>
            <a:ext cx="12201525" cy="552450"/>
          </a:xfrm>
          <a:prstGeom prst="rect">
            <a:avLst/>
          </a:prstGeom>
          <a:solidFill>
            <a:srgbClr val="FFD7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EC80F8C-9CFF-47D1-BD21-0B9EEAE84446}"/>
              </a:ext>
            </a:extLst>
          </p:cNvPr>
          <p:cNvSpPr/>
          <p:nvPr/>
        </p:nvSpPr>
        <p:spPr>
          <a:xfrm>
            <a:off x="-9526" y="6677024"/>
            <a:ext cx="12201525" cy="200025"/>
          </a:xfrm>
          <a:prstGeom prst="rect">
            <a:avLst/>
          </a:prstGeom>
          <a:solidFill>
            <a:srgbClr val="FFD7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F884FD-2320-4B66-875E-466CF1F48C62}"/>
              </a:ext>
            </a:extLst>
          </p:cNvPr>
          <p:cNvSpPr txBox="1"/>
          <p:nvPr/>
        </p:nvSpPr>
        <p:spPr>
          <a:xfrm>
            <a:off x="-9526" y="2740164"/>
            <a:ext cx="1220152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4800" b="1" spc="300" dirty="0">
                <a:solidFill>
                  <a:srgbClr val="FFC000"/>
                </a:solidFill>
                <a:latin typeface="+mn-ea"/>
                <a:cs typeface="함초롬바탕" panose="02030604000101010101" pitchFamily="18" charset="-127"/>
              </a:rPr>
              <a:t>감사합니다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62F698-25FE-4FD9-8519-AFCA677F79EE}"/>
              </a:ext>
            </a:extLst>
          </p:cNvPr>
          <p:cNvSpPr txBox="1"/>
          <p:nvPr/>
        </p:nvSpPr>
        <p:spPr>
          <a:xfrm>
            <a:off x="2284806" y="4127165"/>
            <a:ext cx="76223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pc="300" dirty="0">
                <a:solidFill>
                  <a:srgbClr val="FFC000"/>
                </a:solidFill>
                <a:latin typeface="+mn-ea"/>
                <a:cs typeface="함초롬바탕" panose="02030604000101010101" pitchFamily="18" charset="-127"/>
              </a:rPr>
              <a:t>꿀벌 오소리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7412AA4A-2979-48C3-9DA6-E3A9B1701DEE}"/>
              </a:ext>
            </a:extLst>
          </p:cNvPr>
          <p:cNvCxnSpPr>
            <a:cxnSpLocks/>
          </p:cNvCxnSpPr>
          <p:nvPr/>
        </p:nvCxnSpPr>
        <p:spPr>
          <a:xfrm>
            <a:off x="3764778" y="3986842"/>
            <a:ext cx="4467890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04A66120-CA0A-4D61-AEFE-E059B5AAC0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6765" y="3882884"/>
            <a:ext cx="644391" cy="644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612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F37501BA-78BD-4E09-96BB-D036F23F6D2B}"/>
              </a:ext>
            </a:extLst>
          </p:cNvPr>
          <p:cNvGrpSpPr/>
          <p:nvPr/>
        </p:nvGrpSpPr>
        <p:grpSpPr>
          <a:xfrm>
            <a:off x="21397" y="4216538"/>
            <a:ext cx="12144966" cy="1769287"/>
            <a:chOff x="21397" y="4216538"/>
            <a:chExt cx="9640362" cy="1769287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CB9E5E52-C63D-47AF-9193-37BE97BFD391}"/>
                </a:ext>
              </a:extLst>
            </p:cNvPr>
            <p:cNvGrpSpPr/>
            <p:nvPr/>
          </p:nvGrpSpPr>
          <p:grpSpPr>
            <a:xfrm>
              <a:off x="21397" y="4234960"/>
              <a:ext cx="1933876" cy="1750865"/>
              <a:chOff x="21396" y="4234960"/>
              <a:chExt cx="2566979" cy="1750865"/>
            </a:xfrm>
          </p:grpSpPr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DFAFDB5D-CA72-4662-9BD6-6D8D886D24A2}"/>
                  </a:ext>
                </a:extLst>
              </p:cNvPr>
              <p:cNvSpPr/>
              <p:nvPr/>
            </p:nvSpPr>
            <p:spPr>
              <a:xfrm>
                <a:off x="21396" y="4247069"/>
                <a:ext cx="2566979" cy="1738756"/>
              </a:xfrm>
              <a:prstGeom prst="rect">
                <a:avLst/>
              </a:prstGeom>
              <a:solidFill>
                <a:srgbClr val="FFDD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 dirty="0"/>
              </a:p>
            </p:txBody>
          </p:sp>
          <p:sp>
            <p:nvSpPr>
              <p:cNvPr id="13" name="이등변 삼각형 12">
                <a:extLst>
                  <a:ext uri="{FF2B5EF4-FFF2-40B4-BE49-F238E27FC236}">
                    <a16:creationId xmlns:a16="http://schemas.microsoft.com/office/drawing/2014/main" id="{5A10BC72-2096-430A-A5C4-5BFE8F80AC7A}"/>
                  </a:ext>
                </a:extLst>
              </p:cNvPr>
              <p:cNvSpPr/>
              <p:nvPr/>
            </p:nvSpPr>
            <p:spPr>
              <a:xfrm flipV="1">
                <a:off x="1071534" y="4234960"/>
                <a:ext cx="439182" cy="252856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8C3378C9-C4BF-43A7-B2A0-43B4F4A74583}"/>
                </a:ext>
              </a:extLst>
            </p:cNvPr>
            <p:cNvSpPr/>
            <p:nvPr/>
          </p:nvSpPr>
          <p:spPr>
            <a:xfrm>
              <a:off x="1939501" y="4247069"/>
              <a:ext cx="1933877" cy="1738756"/>
            </a:xfrm>
            <a:prstGeom prst="rect">
              <a:avLst/>
            </a:prstGeom>
            <a:solidFill>
              <a:srgbClr val="FFE6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/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C3C00F8F-3E6E-4FAA-BE38-B0069541DA54}"/>
                </a:ext>
              </a:extLst>
            </p:cNvPr>
            <p:cNvGrpSpPr/>
            <p:nvPr/>
          </p:nvGrpSpPr>
          <p:grpSpPr>
            <a:xfrm>
              <a:off x="3868602" y="4241014"/>
              <a:ext cx="1933876" cy="1744811"/>
              <a:chOff x="5082955" y="4234960"/>
              <a:chExt cx="2566979" cy="1744811"/>
            </a:xfrm>
          </p:grpSpPr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942A9B11-664F-4654-8152-E976895AC1B9}"/>
                  </a:ext>
                </a:extLst>
              </p:cNvPr>
              <p:cNvSpPr/>
              <p:nvPr/>
            </p:nvSpPr>
            <p:spPr>
              <a:xfrm>
                <a:off x="5082955" y="4241015"/>
                <a:ext cx="2566979" cy="1738756"/>
              </a:xfrm>
              <a:prstGeom prst="rect">
                <a:avLst/>
              </a:prstGeom>
              <a:solidFill>
                <a:srgbClr val="FFEFA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 dirty="0"/>
              </a:p>
            </p:txBody>
          </p:sp>
          <p:sp>
            <p:nvSpPr>
              <p:cNvPr id="35" name="이등변 삼각형 34">
                <a:extLst>
                  <a:ext uri="{FF2B5EF4-FFF2-40B4-BE49-F238E27FC236}">
                    <a16:creationId xmlns:a16="http://schemas.microsoft.com/office/drawing/2014/main" id="{847D5A6E-A8A2-4919-BCE5-DEC920088C3B}"/>
                  </a:ext>
                </a:extLst>
              </p:cNvPr>
              <p:cNvSpPr/>
              <p:nvPr/>
            </p:nvSpPr>
            <p:spPr>
              <a:xfrm flipV="1">
                <a:off x="6184356" y="4234960"/>
                <a:ext cx="439182" cy="252856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4DEDDD8F-7710-4D92-A72C-2D54008F3ADC}"/>
                </a:ext>
              </a:extLst>
            </p:cNvPr>
            <p:cNvSpPr/>
            <p:nvPr/>
          </p:nvSpPr>
          <p:spPr>
            <a:xfrm>
              <a:off x="5800028" y="4247069"/>
              <a:ext cx="1932631" cy="1738756"/>
            </a:xfrm>
            <a:prstGeom prst="rect">
              <a:avLst/>
            </a:prstGeom>
            <a:solidFill>
              <a:srgbClr val="FFE6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/>
            </a:p>
          </p:txBody>
        </p: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79D39E01-765C-450C-8597-D6444C1CFDF3}"/>
                </a:ext>
              </a:extLst>
            </p:cNvPr>
            <p:cNvGrpSpPr/>
            <p:nvPr/>
          </p:nvGrpSpPr>
          <p:grpSpPr>
            <a:xfrm>
              <a:off x="7729128" y="4216538"/>
              <a:ext cx="1932631" cy="1769287"/>
              <a:chOff x="9527744" y="4255383"/>
              <a:chExt cx="2566979" cy="1769287"/>
            </a:xfrm>
          </p:grpSpPr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975B3672-4F61-4790-887D-C3E1991276DB}"/>
                  </a:ext>
                </a:extLst>
              </p:cNvPr>
              <p:cNvSpPr/>
              <p:nvPr/>
            </p:nvSpPr>
            <p:spPr>
              <a:xfrm>
                <a:off x="9527744" y="4285914"/>
                <a:ext cx="2566979" cy="1738756"/>
              </a:xfrm>
              <a:prstGeom prst="rect">
                <a:avLst/>
              </a:prstGeom>
              <a:solidFill>
                <a:srgbClr val="FFDD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 dirty="0"/>
              </a:p>
            </p:txBody>
          </p:sp>
          <p:sp>
            <p:nvSpPr>
              <p:cNvPr id="52" name="이등변 삼각형 51">
                <a:extLst>
                  <a:ext uri="{FF2B5EF4-FFF2-40B4-BE49-F238E27FC236}">
                    <a16:creationId xmlns:a16="http://schemas.microsoft.com/office/drawing/2014/main" id="{28DD8B15-BD8F-4C13-BF41-3EB28743E3F9}"/>
                  </a:ext>
                </a:extLst>
              </p:cNvPr>
              <p:cNvSpPr/>
              <p:nvPr/>
            </p:nvSpPr>
            <p:spPr>
              <a:xfrm flipV="1">
                <a:off x="10688440" y="4255383"/>
                <a:ext cx="439182" cy="252856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0582DD4B-CFA0-44DF-856F-9486CE25F091}"/>
              </a:ext>
            </a:extLst>
          </p:cNvPr>
          <p:cNvCxnSpPr>
            <a:cxnSpLocks/>
          </p:cNvCxnSpPr>
          <p:nvPr/>
        </p:nvCxnSpPr>
        <p:spPr>
          <a:xfrm>
            <a:off x="914400" y="0"/>
            <a:ext cx="0" cy="1464052"/>
          </a:xfrm>
          <a:prstGeom prst="line">
            <a:avLst/>
          </a:prstGeom>
          <a:ln w="19050">
            <a:solidFill>
              <a:srgbClr val="FFCF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39DE47A-4744-4158-991C-430D1785958D}"/>
              </a:ext>
            </a:extLst>
          </p:cNvPr>
          <p:cNvSpPr txBox="1"/>
          <p:nvPr/>
        </p:nvSpPr>
        <p:spPr>
          <a:xfrm>
            <a:off x="1323975" y="419100"/>
            <a:ext cx="5038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BB609"/>
                </a:solidFill>
                <a:latin typeface="+mn-ea"/>
                <a:cs typeface="함초롬돋움" panose="020B0604000101010101" pitchFamily="50" charset="-127"/>
              </a:rPr>
              <a:t>Chapter.1</a:t>
            </a:r>
            <a:endParaRPr lang="ko-KR" altLang="en-US" b="1" dirty="0">
              <a:solidFill>
                <a:srgbClr val="FBB609"/>
              </a:solidFill>
              <a:latin typeface="+mn-ea"/>
              <a:cs typeface="함초롬돋움" panose="020B0604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9B7939-3BB9-463F-A88B-3A525C2A16BC}"/>
              </a:ext>
            </a:extLst>
          </p:cNvPr>
          <p:cNvSpPr txBox="1"/>
          <p:nvPr/>
        </p:nvSpPr>
        <p:spPr>
          <a:xfrm>
            <a:off x="1323975" y="845582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1" spc="-300" dirty="0">
                <a:solidFill>
                  <a:srgbClr val="5D5757"/>
                </a:solidFill>
                <a:latin typeface="+mn-ea"/>
              </a:rPr>
              <a:t>팀원 소개</a:t>
            </a:r>
            <a:endParaRPr lang="ko-KR" altLang="en-US" sz="2400" b="1" spc="-300" dirty="0">
              <a:solidFill>
                <a:srgbClr val="413D3D"/>
              </a:solidFill>
              <a:latin typeface="+mn-ea"/>
            </a:endParaRPr>
          </a:p>
        </p:txBody>
      </p:sp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id="{CAAFD190-27CA-41DA-A58F-29DCA7391C6C}"/>
              </a:ext>
            </a:extLst>
          </p:cNvPr>
          <p:cNvSpPr/>
          <p:nvPr/>
        </p:nvSpPr>
        <p:spPr>
          <a:xfrm flipV="1">
            <a:off x="5899705" y="4234960"/>
            <a:ext cx="439182" cy="25285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DD937AC6-A215-4BBE-B557-1A66DDB9C9B6}"/>
              </a:ext>
            </a:extLst>
          </p:cNvPr>
          <p:cNvSpPr/>
          <p:nvPr/>
        </p:nvSpPr>
        <p:spPr>
          <a:xfrm>
            <a:off x="3589021" y="4234960"/>
            <a:ext cx="126000" cy="126000"/>
          </a:xfrm>
          <a:prstGeom prst="ellipse">
            <a:avLst/>
          </a:prstGeom>
          <a:solidFill>
            <a:srgbClr val="FECE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D532DA1-6817-49D3-84B9-9F0756082B0C}"/>
              </a:ext>
            </a:extLst>
          </p:cNvPr>
          <p:cNvSpPr txBox="1"/>
          <p:nvPr/>
        </p:nvSpPr>
        <p:spPr>
          <a:xfrm>
            <a:off x="-11121" y="4641574"/>
            <a:ext cx="256273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▶ </a:t>
            </a:r>
            <a:r>
              <a:rPr lang="en-US" altLang="ko-KR" sz="1800" b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DB</a:t>
            </a:r>
            <a:r>
              <a:rPr lang="ko-KR" altLang="en-US" sz="1800" b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구상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1800" b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▶ 기능 순서도 작성</a:t>
            </a:r>
            <a:r>
              <a:rPr lang="en-US" altLang="ko-KR" sz="1800" b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</a:t>
            </a:r>
          </a:p>
          <a:p>
            <a:r>
              <a:rPr lang="ko-KR" altLang="en-US" sz="1800" b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▶ </a:t>
            </a:r>
            <a:r>
              <a:rPr lang="en-US" altLang="ko-KR" sz="1800" b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API </a:t>
            </a:r>
            <a:r>
              <a:rPr lang="ko-KR" altLang="en-US" sz="1800" b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조사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3C3C45B-AAC8-420E-85E4-4956F472F33F}"/>
              </a:ext>
            </a:extLst>
          </p:cNvPr>
          <p:cNvSpPr txBox="1"/>
          <p:nvPr/>
        </p:nvSpPr>
        <p:spPr>
          <a:xfrm>
            <a:off x="2373152" y="4650426"/>
            <a:ext cx="256273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▶ 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UI 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전체 구상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&amp;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합본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1800" b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▶ 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DB 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부분 구상</a:t>
            </a:r>
            <a:endParaRPr lang="en-US" altLang="ko-KR" sz="1800" b="1" dirty="0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  <a:p>
            <a:r>
              <a:rPr lang="ko-KR" altLang="en-US" sz="1800" b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▶ </a:t>
            </a:r>
            <a:r>
              <a:rPr lang="en-US" altLang="ko-KR" sz="1800" b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API </a:t>
            </a:r>
            <a:r>
              <a:rPr lang="ko-KR" altLang="en-US" sz="1800" b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조사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A181748-60FA-42E6-B708-A0AFC3847FB1}"/>
              </a:ext>
            </a:extLst>
          </p:cNvPr>
          <p:cNvSpPr txBox="1"/>
          <p:nvPr/>
        </p:nvSpPr>
        <p:spPr>
          <a:xfrm>
            <a:off x="4825766" y="4659278"/>
            <a:ext cx="256273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▶ </a:t>
            </a:r>
            <a:r>
              <a:rPr lang="en-US" altLang="ko-KR" sz="1800" b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DB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전체 구상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1800" b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▶ </a:t>
            </a:r>
            <a:r>
              <a:rPr lang="en-US" altLang="ko-KR" sz="1800" b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ER DIAGRAM </a:t>
            </a:r>
            <a:r>
              <a:rPr lang="ko-KR" altLang="en-US" sz="1800" b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작성</a:t>
            </a:r>
            <a:r>
              <a:rPr lang="en-US" altLang="ko-KR" sz="1800" b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</a:t>
            </a:r>
          </a:p>
          <a:p>
            <a:r>
              <a:rPr lang="ko-KR" altLang="en-US" sz="1800" b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▶ 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기술 스펙 조사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B34D6105-496F-4114-8B02-AB405A34BD2F}"/>
              </a:ext>
            </a:extLst>
          </p:cNvPr>
          <p:cNvSpPr/>
          <p:nvPr/>
        </p:nvSpPr>
        <p:spPr>
          <a:xfrm>
            <a:off x="8515569" y="4213202"/>
            <a:ext cx="126000" cy="126000"/>
          </a:xfrm>
          <a:prstGeom prst="ellipse">
            <a:avLst/>
          </a:prstGeom>
          <a:solidFill>
            <a:srgbClr val="FECE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7A472FE-405F-46DA-9398-730D2C5ABF88}"/>
              </a:ext>
            </a:extLst>
          </p:cNvPr>
          <p:cNvSpPr txBox="1"/>
          <p:nvPr/>
        </p:nvSpPr>
        <p:spPr>
          <a:xfrm>
            <a:off x="7287121" y="4562348"/>
            <a:ext cx="256273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▶ 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UI 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화면 설계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1800" b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▶ 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DB 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부분 구상</a:t>
            </a:r>
            <a:endParaRPr lang="en-US" altLang="ko-KR" sz="1800" b="1" dirty="0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  <a:p>
            <a:r>
              <a:rPr lang="ko-KR" altLang="en-US" sz="1800" b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▶ 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시장 조사 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&amp; </a:t>
            </a:r>
          </a:p>
          <a:p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기능 아이디어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18DA420-7036-4149-82E7-339F2F976987}"/>
              </a:ext>
            </a:extLst>
          </p:cNvPr>
          <p:cNvSpPr txBox="1"/>
          <p:nvPr/>
        </p:nvSpPr>
        <p:spPr>
          <a:xfrm>
            <a:off x="9714845" y="4562348"/>
            <a:ext cx="256273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▶ 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UI 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화면 설계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1800" b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▶ </a:t>
            </a:r>
            <a:r>
              <a:rPr lang="en-US" altLang="ko-KR" sz="1800" b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DB </a:t>
            </a:r>
            <a:r>
              <a:rPr lang="ko-KR" altLang="en-US" sz="1800" b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부분 구상</a:t>
            </a:r>
            <a:r>
              <a:rPr lang="en-US" altLang="ko-KR" sz="1800" b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</a:t>
            </a:r>
          </a:p>
          <a:p>
            <a:r>
              <a:rPr lang="ko-KR" altLang="en-US" sz="1800" b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▶ 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아이콘 디자인 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&amp;</a:t>
            </a:r>
          </a:p>
          <a:p>
            <a:r>
              <a:rPr lang="ko-KR" altLang="en-US" b="1">
                <a:solidFill>
                  <a:schemeClr val="tx1">
                    <a:lumMod val="65000"/>
                    <a:lumOff val="35000"/>
                  </a:schemeClr>
                </a:solidFill>
              </a:rPr>
              <a:t>기능 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아이디어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85BAE827-4C1D-424E-9B5C-9E68213BCF88}"/>
              </a:ext>
            </a:extLst>
          </p:cNvPr>
          <p:cNvSpPr/>
          <p:nvPr/>
        </p:nvSpPr>
        <p:spPr>
          <a:xfrm>
            <a:off x="631731" y="6238828"/>
            <a:ext cx="1215635" cy="327861"/>
          </a:xfrm>
          <a:prstGeom prst="roundRect">
            <a:avLst/>
          </a:prstGeom>
          <a:solidFill>
            <a:srgbClr val="FFDD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조윤수</a:t>
            </a:r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CF1CD8BD-0E37-4D50-AA68-09237FC4DA05}"/>
              </a:ext>
            </a:extLst>
          </p:cNvPr>
          <p:cNvSpPr/>
          <p:nvPr/>
        </p:nvSpPr>
        <p:spPr>
          <a:xfrm>
            <a:off x="3038893" y="6238828"/>
            <a:ext cx="1152108" cy="327861"/>
          </a:xfrm>
          <a:prstGeom prst="roundRect">
            <a:avLst/>
          </a:prstGeom>
          <a:solidFill>
            <a:srgbClr val="FFE6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이나진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18DD98BD-1B1C-4D81-8E37-214260644C2B}"/>
              </a:ext>
            </a:extLst>
          </p:cNvPr>
          <p:cNvSpPr/>
          <p:nvPr/>
        </p:nvSpPr>
        <p:spPr>
          <a:xfrm>
            <a:off x="5473321" y="6191837"/>
            <a:ext cx="1215635" cy="327861"/>
          </a:xfrm>
          <a:prstGeom prst="roundRect">
            <a:avLst/>
          </a:prstGeom>
          <a:solidFill>
            <a:srgbClr val="FFEF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차의진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DDE5AB6C-EF55-47F2-95F3-2BBF04149E6B}"/>
              </a:ext>
            </a:extLst>
          </p:cNvPr>
          <p:cNvSpPr/>
          <p:nvPr/>
        </p:nvSpPr>
        <p:spPr>
          <a:xfrm>
            <a:off x="7907751" y="6179405"/>
            <a:ext cx="1215635" cy="327861"/>
          </a:xfrm>
          <a:prstGeom prst="roundRect">
            <a:avLst/>
          </a:prstGeom>
          <a:solidFill>
            <a:srgbClr val="FFE6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신유진</a:t>
            </a:r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2B90B2E9-5697-4312-8BB9-D9E547F476EA}"/>
              </a:ext>
            </a:extLst>
          </p:cNvPr>
          <p:cNvSpPr/>
          <p:nvPr/>
        </p:nvSpPr>
        <p:spPr>
          <a:xfrm>
            <a:off x="10424712" y="6177341"/>
            <a:ext cx="1215635" cy="327861"/>
          </a:xfrm>
          <a:prstGeom prst="roundRect">
            <a:avLst/>
          </a:prstGeom>
          <a:solidFill>
            <a:srgbClr val="FFDD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강윤아</a:t>
            </a:r>
          </a:p>
        </p:txBody>
      </p:sp>
      <p:pic>
        <p:nvPicPr>
          <p:cNvPr id="71" name="그림 70">
            <a:extLst>
              <a:ext uri="{FF2B5EF4-FFF2-40B4-BE49-F238E27FC236}">
                <a16:creationId xmlns:a16="http://schemas.microsoft.com/office/drawing/2014/main" id="{F1561606-7D7A-4FA0-A970-7C5E3E0F39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9" t="3654" r="5795" b="2590"/>
          <a:stretch>
            <a:fillRect/>
          </a:stretch>
        </p:blipFill>
        <p:spPr>
          <a:xfrm>
            <a:off x="5308167" y="2486786"/>
            <a:ext cx="1622257" cy="1607576"/>
          </a:xfrm>
          <a:custGeom>
            <a:avLst/>
            <a:gdLst>
              <a:gd name="connsiteX0" fmla="*/ 907882 w 1815764"/>
              <a:gd name="connsiteY0" fmla="*/ 0 h 1857592"/>
              <a:gd name="connsiteX1" fmla="*/ 1815764 w 1815764"/>
              <a:gd name="connsiteY1" fmla="*/ 928796 h 1857592"/>
              <a:gd name="connsiteX2" fmla="*/ 907882 w 1815764"/>
              <a:gd name="connsiteY2" fmla="*/ 1857592 h 1857592"/>
              <a:gd name="connsiteX3" fmla="*/ 0 w 1815764"/>
              <a:gd name="connsiteY3" fmla="*/ 928796 h 1857592"/>
              <a:gd name="connsiteX4" fmla="*/ 907882 w 1815764"/>
              <a:gd name="connsiteY4" fmla="*/ 0 h 1857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15764" h="1857592">
                <a:moveTo>
                  <a:pt x="907882" y="0"/>
                </a:moveTo>
                <a:cubicBezTo>
                  <a:pt x="1409291" y="0"/>
                  <a:pt x="1815764" y="415836"/>
                  <a:pt x="1815764" y="928796"/>
                </a:cubicBezTo>
                <a:cubicBezTo>
                  <a:pt x="1815764" y="1441756"/>
                  <a:pt x="1409291" y="1857592"/>
                  <a:pt x="907882" y="1857592"/>
                </a:cubicBezTo>
                <a:cubicBezTo>
                  <a:pt x="406473" y="1857592"/>
                  <a:pt x="0" y="1441756"/>
                  <a:pt x="0" y="928796"/>
                </a:cubicBezTo>
                <a:cubicBezTo>
                  <a:pt x="0" y="415836"/>
                  <a:pt x="406473" y="0"/>
                  <a:pt x="907882" y="0"/>
                </a:cubicBezTo>
                <a:close/>
              </a:path>
            </a:pathLst>
          </a:custGeom>
        </p:spPr>
      </p:pic>
      <p:pic>
        <p:nvPicPr>
          <p:cNvPr id="75" name="그림 74">
            <a:extLst>
              <a:ext uri="{FF2B5EF4-FFF2-40B4-BE49-F238E27FC236}">
                <a16:creationId xmlns:a16="http://schemas.microsoft.com/office/drawing/2014/main" id="{9A852875-218F-4A69-96B5-7CEF7EDA76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58" t="10320" r="10802" b="14536"/>
          <a:stretch>
            <a:fillRect/>
          </a:stretch>
        </p:blipFill>
        <p:spPr>
          <a:xfrm>
            <a:off x="2842227" y="2482652"/>
            <a:ext cx="1608963" cy="1607576"/>
          </a:xfrm>
          <a:custGeom>
            <a:avLst/>
            <a:gdLst>
              <a:gd name="connsiteX0" fmla="*/ 1720919 w 3441838"/>
              <a:gd name="connsiteY0" fmla="*/ 0 h 3428318"/>
              <a:gd name="connsiteX1" fmla="*/ 3441838 w 3441838"/>
              <a:gd name="connsiteY1" fmla="*/ 1714159 h 3428318"/>
              <a:gd name="connsiteX2" fmla="*/ 1720919 w 3441838"/>
              <a:gd name="connsiteY2" fmla="*/ 3428318 h 3428318"/>
              <a:gd name="connsiteX3" fmla="*/ 0 w 3441838"/>
              <a:gd name="connsiteY3" fmla="*/ 1714159 h 3428318"/>
              <a:gd name="connsiteX4" fmla="*/ 1720919 w 3441838"/>
              <a:gd name="connsiteY4" fmla="*/ 0 h 3428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1838" h="3428318">
                <a:moveTo>
                  <a:pt x="1720919" y="0"/>
                </a:moveTo>
                <a:cubicBezTo>
                  <a:pt x="2671356" y="0"/>
                  <a:pt x="3441838" y="767455"/>
                  <a:pt x="3441838" y="1714159"/>
                </a:cubicBezTo>
                <a:cubicBezTo>
                  <a:pt x="3441838" y="2660863"/>
                  <a:pt x="2671356" y="3428318"/>
                  <a:pt x="1720919" y="3428318"/>
                </a:cubicBezTo>
                <a:cubicBezTo>
                  <a:pt x="770482" y="3428318"/>
                  <a:pt x="0" y="2660863"/>
                  <a:pt x="0" y="1714159"/>
                </a:cubicBezTo>
                <a:cubicBezTo>
                  <a:pt x="0" y="767455"/>
                  <a:pt x="770482" y="0"/>
                  <a:pt x="1720919" y="0"/>
                </a:cubicBezTo>
                <a:close/>
              </a:path>
            </a:pathLst>
          </a:custGeom>
        </p:spPr>
      </p:pic>
      <p:grpSp>
        <p:nvGrpSpPr>
          <p:cNvPr id="80" name="그룹 79">
            <a:extLst>
              <a:ext uri="{FF2B5EF4-FFF2-40B4-BE49-F238E27FC236}">
                <a16:creationId xmlns:a16="http://schemas.microsoft.com/office/drawing/2014/main" id="{AB375205-8798-47B0-BBCA-2175901EDA82}"/>
              </a:ext>
            </a:extLst>
          </p:cNvPr>
          <p:cNvGrpSpPr/>
          <p:nvPr/>
        </p:nvGrpSpPr>
        <p:grpSpPr>
          <a:xfrm>
            <a:off x="7759664" y="2486786"/>
            <a:ext cx="1608963" cy="1602643"/>
            <a:chOff x="1429930" y="2159102"/>
            <a:chExt cx="1608963" cy="1602643"/>
          </a:xfrm>
        </p:grpSpPr>
        <p:sp>
          <p:nvSpPr>
            <p:cNvPr id="78" name="타원 77">
              <a:extLst>
                <a:ext uri="{FF2B5EF4-FFF2-40B4-BE49-F238E27FC236}">
                  <a16:creationId xmlns:a16="http://schemas.microsoft.com/office/drawing/2014/main" id="{3797705E-5407-43E3-A645-813322A49E2B}"/>
                </a:ext>
              </a:extLst>
            </p:cNvPr>
            <p:cNvSpPr/>
            <p:nvPr/>
          </p:nvSpPr>
          <p:spPr>
            <a:xfrm>
              <a:off x="1429930" y="2159102"/>
              <a:ext cx="1608963" cy="1602643"/>
            </a:xfrm>
            <a:prstGeom prst="ellipse">
              <a:avLst/>
            </a:prstGeom>
            <a:solidFill>
              <a:srgbClr val="FCDC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7" name="그림 76">
              <a:extLst>
                <a:ext uri="{FF2B5EF4-FFF2-40B4-BE49-F238E27FC236}">
                  <a16:creationId xmlns:a16="http://schemas.microsoft.com/office/drawing/2014/main" id="{79EF50FD-8CA9-4E2C-BF93-018B824D9A7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29930" y="2165562"/>
              <a:ext cx="1464053" cy="1464053"/>
            </a:xfrm>
            <a:prstGeom prst="rect">
              <a:avLst/>
            </a:prstGeom>
          </p:spPr>
        </p:pic>
      </p:grpSp>
      <p:pic>
        <p:nvPicPr>
          <p:cNvPr id="88" name="그림 87">
            <a:extLst>
              <a:ext uri="{FF2B5EF4-FFF2-40B4-BE49-F238E27FC236}">
                <a16:creationId xmlns:a16="http://schemas.microsoft.com/office/drawing/2014/main" id="{6E2F6982-C219-4D8B-9EDD-A0EC3CBFF2A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20" t="16462" r="7016" b="11695"/>
          <a:stretch>
            <a:fillRect/>
          </a:stretch>
        </p:blipFill>
        <p:spPr>
          <a:xfrm>
            <a:off x="406595" y="2496044"/>
            <a:ext cx="1578655" cy="1641607"/>
          </a:xfrm>
          <a:custGeom>
            <a:avLst/>
            <a:gdLst>
              <a:gd name="connsiteX0" fmla="*/ 914202 w 1828404"/>
              <a:gd name="connsiteY0" fmla="*/ 0 h 1901316"/>
              <a:gd name="connsiteX1" fmla="*/ 1828404 w 1828404"/>
              <a:gd name="connsiteY1" fmla="*/ 950658 h 1901316"/>
              <a:gd name="connsiteX2" fmla="*/ 914202 w 1828404"/>
              <a:gd name="connsiteY2" fmla="*/ 1901316 h 1901316"/>
              <a:gd name="connsiteX3" fmla="*/ 0 w 1828404"/>
              <a:gd name="connsiteY3" fmla="*/ 950658 h 1901316"/>
              <a:gd name="connsiteX4" fmla="*/ 914202 w 1828404"/>
              <a:gd name="connsiteY4" fmla="*/ 0 h 1901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8404" h="1901316">
                <a:moveTo>
                  <a:pt x="914202" y="0"/>
                </a:moveTo>
                <a:cubicBezTo>
                  <a:pt x="1419102" y="0"/>
                  <a:pt x="1828404" y="425624"/>
                  <a:pt x="1828404" y="950658"/>
                </a:cubicBezTo>
                <a:cubicBezTo>
                  <a:pt x="1828404" y="1475692"/>
                  <a:pt x="1419102" y="1901316"/>
                  <a:pt x="914202" y="1901316"/>
                </a:cubicBezTo>
                <a:cubicBezTo>
                  <a:pt x="409302" y="1901316"/>
                  <a:pt x="0" y="1475692"/>
                  <a:pt x="0" y="950658"/>
                </a:cubicBezTo>
                <a:cubicBezTo>
                  <a:pt x="0" y="425624"/>
                  <a:pt x="409302" y="0"/>
                  <a:pt x="914202" y="0"/>
                </a:cubicBezTo>
                <a:close/>
              </a:path>
            </a:pathLst>
          </a:cu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1888F85C-CE5D-4A98-8459-5656C2C7C33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7" t="6942" b="4248"/>
          <a:stretch>
            <a:fillRect/>
          </a:stretch>
        </p:blipFill>
        <p:spPr>
          <a:xfrm>
            <a:off x="10221400" y="2482652"/>
            <a:ext cx="1622257" cy="1606777"/>
          </a:xfrm>
          <a:custGeom>
            <a:avLst/>
            <a:gdLst>
              <a:gd name="connsiteX0" fmla="*/ 2612664 w 5114318"/>
              <a:gd name="connsiteY0" fmla="*/ 0 h 6090636"/>
              <a:gd name="connsiteX1" fmla="*/ 5107868 w 5114318"/>
              <a:gd name="connsiteY1" fmla="*/ 2139734 h 6090636"/>
              <a:gd name="connsiteX2" fmla="*/ 5114318 w 5114318"/>
              <a:gd name="connsiteY2" fmla="*/ 2168974 h 6090636"/>
              <a:gd name="connsiteX3" fmla="*/ 5114318 w 5114318"/>
              <a:gd name="connsiteY3" fmla="*/ 3921663 h 6090636"/>
              <a:gd name="connsiteX4" fmla="*/ 5107868 w 5114318"/>
              <a:gd name="connsiteY4" fmla="*/ 3950903 h 6090636"/>
              <a:gd name="connsiteX5" fmla="*/ 2612664 w 5114318"/>
              <a:gd name="connsiteY5" fmla="*/ 6090636 h 6090636"/>
              <a:gd name="connsiteX6" fmla="*/ 0 w 5114318"/>
              <a:gd name="connsiteY6" fmla="*/ 3045318 h 6090636"/>
              <a:gd name="connsiteX7" fmla="*/ 2612664 w 5114318"/>
              <a:gd name="connsiteY7" fmla="*/ 0 h 6090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14318" h="6090636">
                <a:moveTo>
                  <a:pt x="2612664" y="0"/>
                </a:moveTo>
                <a:cubicBezTo>
                  <a:pt x="3785048" y="0"/>
                  <a:pt x="4777075" y="900080"/>
                  <a:pt x="5107868" y="2139734"/>
                </a:cubicBezTo>
                <a:lnTo>
                  <a:pt x="5114318" y="2168974"/>
                </a:lnTo>
                <a:lnTo>
                  <a:pt x="5114318" y="3921663"/>
                </a:lnTo>
                <a:lnTo>
                  <a:pt x="5107868" y="3950903"/>
                </a:lnTo>
                <a:cubicBezTo>
                  <a:pt x="4777075" y="5190556"/>
                  <a:pt x="3785048" y="6090636"/>
                  <a:pt x="2612664" y="6090636"/>
                </a:cubicBezTo>
                <a:cubicBezTo>
                  <a:pt x="1169730" y="6090636"/>
                  <a:pt x="0" y="4727201"/>
                  <a:pt x="0" y="3045318"/>
                </a:cubicBezTo>
                <a:cubicBezTo>
                  <a:pt x="0" y="1363435"/>
                  <a:pt x="1169730" y="0"/>
                  <a:pt x="2612664" y="0"/>
                </a:cubicBezTo>
                <a:close/>
              </a:path>
            </a:pathLst>
          </a:cu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33A4B00-E601-42CF-CBCA-73ED1A824425}"/>
              </a:ext>
            </a:extLst>
          </p:cNvPr>
          <p:cNvSpPr txBox="1"/>
          <p:nvPr/>
        </p:nvSpPr>
        <p:spPr>
          <a:xfrm rot="20309534">
            <a:off x="5224146" y="1961467"/>
            <a:ext cx="8893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👑</a:t>
            </a:r>
          </a:p>
        </p:txBody>
      </p:sp>
    </p:spTree>
    <p:extLst>
      <p:ext uri="{BB962C8B-B14F-4D97-AF65-F5344CB8AC3E}">
        <p14:creationId xmlns:p14="http://schemas.microsoft.com/office/powerpoint/2010/main" val="695130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한쪽 모서리 5">
            <a:extLst>
              <a:ext uri="{FF2B5EF4-FFF2-40B4-BE49-F238E27FC236}">
                <a16:creationId xmlns:a16="http://schemas.microsoft.com/office/drawing/2014/main" id="{B30B7C2B-5717-6774-267A-D70673B638A6}"/>
              </a:ext>
            </a:extLst>
          </p:cNvPr>
          <p:cNvSpPr/>
          <p:nvPr/>
        </p:nvSpPr>
        <p:spPr>
          <a:xfrm>
            <a:off x="246888" y="237744"/>
            <a:ext cx="11945112" cy="6620256"/>
          </a:xfrm>
          <a:prstGeom prst="round1Rect">
            <a:avLst>
              <a:gd name="adj" fmla="val 5470"/>
            </a:avLst>
          </a:prstGeom>
          <a:solidFill>
            <a:schemeClr val="bg1"/>
          </a:solidFill>
          <a:ln>
            <a:noFill/>
          </a:ln>
          <a:effectLst>
            <a:outerShdw blurRad="177800" dist="38100" dir="13500000" algn="br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4000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서비스 개요</a:t>
            </a:r>
            <a:endParaRPr lang="en-US" altLang="ko-KR" sz="4000" i="1" kern="0" dirty="0">
              <a:solidFill>
                <a:prstClr val="black">
                  <a:lumMod val="75000"/>
                  <a:lumOff val="25000"/>
                </a:prstClr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1100" kern="0" dirty="0">
                <a:solidFill>
                  <a:prstClr val="white">
                    <a:lumMod val="75000"/>
                  </a:prstClr>
                </a:solidFill>
              </a:rPr>
              <a:t>Chapter 02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EFB37FF5-8D2A-F3C2-228E-8ADFFB5BA9B1}"/>
              </a:ext>
            </a:extLst>
          </p:cNvPr>
          <p:cNvGrpSpPr/>
          <p:nvPr/>
        </p:nvGrpSpPr>
        <p:grpSpPr>
          <a:xfrm>
            <a:off x="469900" y="313944"/>
            <a:ext cx="409956" cy="409956"/>
            <a:chOff x="469900" y="313944"/>
            <a:chExt cx="409956" cy="409956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E302B17C-A39D-9E8E-90DC-94909766DEEE}"/>
                </a:ext>
              </a:extLst>
            </p:cNvPr>
            <p:cNvSpPr/>
            <p:nvPr/>
          </p:nvSpPr>
          <p:spPr>
            <a:xfrm>
              <a:off x="469900" y="313944"/>
              <a:ext cx="409956" cy="409956"/>
            </a:xfrm>
            <a:prstGeom prst="ellips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9" name="Group 16">
              <a:extLst>
                <a:ext uri="{FF2B5EF4-FFF2-40B4-BE49-F238E27FC236}">
                  <a16:creationId xmlns:a16="http://schemas.microsoft.com/office/drawing/2014/main" id="{8184134A-535F-8D4B-38A5-BA45472DB5E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76153" y="405448"/>
              <a:ext cx="197451" cy="226949"/>
              <a:chOff x="1039" y="1681"/>
              <a:chExt cx="1071" cy="1231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10" name="Freeform 17">
                <a:extLst>
                  <a:ext uri="{FF2B5EF4-FFF2-40B4-BE49-F238E27FC236}">
                    <a16:creationId xmlns:a16="http://schemas.microsoft.com/office/drawing/2014/main" id="{07AED290-4F6B-DEBF-CAF0-E2A0D22AAAA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9" y="1681"/>
                <a:ext cx="1071" cy="1099"/>
              </a:xfrm>
              <a:custGeom>
                <a:avLst/>
                <a:gdLst>
                  <a:gd name="T0" fmla="*/ 3169 w 3212"/>
                  <a:gd name="T1" fmla="*/ 566 h 3298"/>
                  <a:gd name="T2" fmla="*/ 3035 w 3212"/>
                  <a:gd name="T3" fmla="*/ 475 h 3298"/>
                  <a:gd name="T4" fmla="*/ 2711 w 3212"/>
                  <a:gd name="T5" fmla="*/ 199 h 3298"/>
                  <a:gd name="T6" fmla="*/ 2384 w 3212"/>
                  <a:gd name="T7" fmla="*/ 19 h 3298"/>
                  <a:gd name="T8" fmla="*/ 2347 w 3212"/>
                  <a:gd name="T9" fmla="*/ 4 h 3298"/>
                  <a:gd name="T10" fmla="*/ 2278 w 3212"/>
                  <a:gd name="T11" fmla="*/ 47 h 3298"/>
                  <a:gd name="T12" fmla="*/ 2171 w 3212"/>
                  <a:gd name="T13" fmla="*/ 190 h 3298"/>
                  <a:gd name="T14" fmla="*/ 1698 w 3212"/>
                  <a:gd name="T15" fmla="*/ 610 h 3298"/>
                  <a:gd name="T16" fmla="*/ 716 w 3212"/>
                  <a:gd name="T17" fmla="*/ 1337 h 3298"/>
                  <a:gd name="T18" fmla="*/ 296 w 3212"/>
                  <a:gd name="T19" fmla="*/ 1713 h 3298"/>
                  <a:gd name="T20" fmla="*/ 59 w 3212"/>
                  <a:gd name="T21" fmla="*/ 2061 h 3298"/>
                  <a:gd name="T22" fmla="*/ 0 w 3212"/>
                  <a:gd name="T23" fmla="*/ 2479 h 3298"/>
                  <a:gd name="T24" fmla="*/ 29 w 3212"/>
                  <a:gd name="T25" fmla="*/ 2758 h 3298"/>
                  <a:gd name="T26" fmla="*/ 183 w 3212"/>
                  <a:gd name="T27" fmla="*/ 2915 h 3298"/>
                  <a:gd name="T28" fmla="*/ 615 w 3212"/>
                  <a:gd name="T29" fmla="*/ 3255 h 3298"/>
                  <a:gd name="T30" fmla="*/ 886 w 3212"/>
                  <a:gd name="T31" fmla="*/ 3291 h 3298"/>
                  <a:gd name="T32" fmla="*/ 1138 w 3212"/>
                  <a:gd name="T33" fmla="*/ 3171 h 3298"/>
                  <a:gd name="T34" fmla="*/ 1808 w 3212"/>
                  <a:gd name="T35" fmla="*/ 2600 h 3298"/>
                  <a:gd name="T36" fmla="*/ 2812 w 3212"/>
                  <a:gd name="T37" fmla="*/ 1724 h 3298"/>
                  <a:gd name="T38" fmla="*/ 3103 w 3212"/>
                  <a:gd name="T39" fmla="*/ 1438 h 3298"/>
                  <a:gd name="T40" fmla="*/ 3146 w 3212"/>
                  <a:gd name="T41" fmla="*/ 1401 h 3298"/>
                  <a:gd name="T42" fmla="*/ 3193 w 3212"/>
                  <a:gd name="T43" fmla="*/ 1183 h 3298"/>
                  <a:gd name="T44" fmla="*/ 3208 w 3212"/>
                  <a:gd name="T45" fmla="*/ 620 h 3298"/>
                  <a:gd name="T46" fmla="*/ 1001 w 3212"/>
                  <a:gd name="T47" fmla="*/ 3114 h 3298"/>
                  <a:gd name="T48" fmla="*/ 881 w 3212"/>
                  <a:gd name="T49" fmla="*/ 3066 h 3298"/>
                  <a:gd name="T50" fmla="*/ 844 w 3212"/>
                  <a:gd name="T51" fmla="*/ 2610 h 3298"/>
                  <a:gd name="T52" fmla="*/ 840 w 3212"/>
                  <a:gd name="T53" fmla="*/ 2398 h 3298"/>
                  <a:gd name="T54" fmla="*/ 401 w 3212"/>
                  <a:gd name="T55" fmla="*/ 2082 h 3298"/>
                  <a:gd name="T56" fmla="*/ 241 w 3212"/>
                  <a:gd name="T57" fmla="*/ 1969 h 3298"/>
                  <a:gd name="T58" fmla="*/ 752 w 3212"/>
                  <a:gd name="T59" fmla="*/ 2141 h 3298"/>
                  <a:gd name="T60" fmla="*/ 1034 w 3212"/>
                  <a:gd name="T61" fmla="*/ 2354 h 3298"/>
                  <a:gd name="T62" fmla="*/ 1418 w 3212"/>
                  <a:gd name="T63" fmla="*/ 2074 h 3298"/>
                  <a:gd name="T64" fmla="*/ 1624 w 3212"/>
                  <a:gd name="T65" fmla="*/ 1847 h 3298"/>
                  <a:gd name="T66" fmla="*/ 1420 w 3212"/>
                  <a:gd name="T67" fmla="*/ 1596 h 3298"/>
                  <a:gd name="T68" fmla="*/ 1082 w 3212"/>
                  <a:gd name="T69" fmla="*/ 1248 h 3298"/>
                  <a:gd name="T70" fmla="*/ 1614 w 3212"/>
                  <a:gd name="T71" fmla="*/ 825 h 3298"/>
                  <a:gd name="T72" fmla="*/ 2194 w 3212"/>
                  <a:gd name="T73" fmla="*/ 338 h 3298"/>
                  <a:gd name="T74" fmla="*/ 2374 w 3212"/>
                  <a:gd name="T75" fmla="*/ 118 h 3298"/>
                  <a:gd name="T76" fmla="*/ 2661 w 3212"/>
                  <a:gd name="T77" fmla="*/ 304 h 3298"/>
                  <a:gd name="T78" fmla="*/ 2993 w 3212"/>
                  <a:gd name="T79" fmla="*/ 603 h 3298"/>
                  <a:gd name="T80" fmla="*/ 2474 w 3212"/>
                  <a:gd name="T81" fmla="*/ 1257 h 3298"/>
                  <a:gd name="T82" fmla="*/ 1732 w 3212"/>
                  <a:gd name="T83" fmla="*/ 1951 h 3298"/>
                  <a:gd name="T84" fmla="*/ 1047 w 3212"/>
                  <a:gd name="T85" fmla="*/ 2462 h 3298"/>
                  <a:gd name="T86" fmla="*/ 1012 w 3212"/>
                  <a:gd name="T87" fmla="*/ 2472 h 3298"/>
                  <a:gd name="T88" fmla="*/ 3078 w 3212"/>
                  <a:gd name="T89" fmla="*/ 1147 h 3298"/>
                  <a:gd name="T90" fmla="*/ 3067 w 3212"/>
                  <a:gd name="T91" fmla="*/ 1301 h 3298"/>
                  <a:gd name="T92" fmla="*/ 3051 w 3212"/>
                  <a:gd name="T93" fmla="*/ 1343 h 3298"/>
                  <a:gd name="T94" fmla="*/ 3018 w 3212"/>
                  <a:gd name="T95" fmla="*/ 1366 h 3298"/>
                  <a:gd name="T96" fmla="*/ 2890 w 3212"/>
                  <a:gd name="T97" fmla="*/ 1493 h 3298"/>
                  <a:gd name="T98" fmla="*/ 1823 w 3212"/>
                  <a:gd name="T99" fmla="*/ 2434 h 3298"/>
                  <a:gd name="T100" fmla="*/ 1765 w 3212"/>
                  <a:gd name="T101" fmla="*/ 2231 h 3298"/>
                  <a:gd name="T102" fmla="*/ 1749 w 3212"/>
                  <a:gd name="T103" fmla="*/ 2105 h 3298"/>
                  <a:gd name="T104" fmla="*/ 2236 w 3212"/>
                  <a:gd name="T105" fmla="*/ 1651 h 3298"/>
                  <a:gd name="T106" fmla="*/ 3095 w 3212"/>
                  <a:gd name="T107" fmla="*/ 770 h 3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12" h="3298">
                    <a:moveTo>
                      <a:pt x="3208" y="620"/>
                    </a:moveTo>
                    <a:lnTo>
                      <a:pt x="3206" y="606"/>
                    </a:lnTo>
                    <a:lnTo>
                      <a:pt x="3192" y="581"/>
                    </a:lnTo>
                    <a:lnTo>
                      <a:pt x="3169" y="566"/>
                    </a:lnTo>
                    <a:lnTo>
                      <a:pt x="3143" y="561"/>
                    </a:lnTo>
                    <a:lnTo>
                      <a:pt x="3130" y="564"/>
                    </a:lnTo>
                    <a:lnTo>
                      <a:pt x="3101" y="533"/>
                    </a:lnTo>
                    <a:lnTo>
                      <a:pt x="3035" y="475"/>
                    </a:lnTo>
                    <a:lnTo>
                      <a:pt x="3003" y="448"/>
                    </a:lnTo>
                    <a:lnTo>
                      <a:pt x="2931" y="383"/>
                    </a:lnTo>
                    <a:lnTo>
                      <a:pt x="2786" y="258"/>
                    </a:lnTo>
                    <a:lnTo>
                      <a:pt x="2711" y="199"/>
                    </a:lnTo>
                    <a:lnTo>
                      <a:pt x="2651" y="148"/>
                    </a:lnTo>
                    <a:lnTo>
                      <a:pt x="2507" y="53"/>
                    </a:lnTo>
                    <a:lnTo>
                      <a:pt x="2432" y="24"/>
                    </a:lnTo>
                    <a:lnTo>
                      <a:pt x="2384" y="19"/>
                    </a:lnTo>
                    <a:lnTo>
                      <a:pt x="2363" y="20"/>
                    </a:lnTo>
                    <a:lnTo>
                      <a:pt x="2361" y="17"/>
                    </a:lnTo>
                    <a:lnTo>
                      <a:pt x="2358" y="14"/>
                    </a:lnTo>
                    <a:lnTo>
                      <a:pt x="2347" y="4"/>
                    </a:lnTo>
                    <a:lnTo>
                      <a:pt x="2320" y="0"/>
                    </a:lnTo>
                    <a:lnTo>
                      <a:pt x="2294" y="10"/>
                    </a:lnTo>
                    <a:lnTo>
                      <a:pt x="2278" y="32"/>
                    </a:lnTo>
                    <a:lnTo>
                      <a:pt x="2278" y="47"/>
                    </a:lnTo>
                    <a:lnTo>
                      <a:pt x="2276" y="62"/>
                    </a:lnTo>
                    <a:lnTo>
                      <a:pt x="2253" y="102"/>
                    </a:lnTo>
                    <a:lnTo>
                      <a:pt x="2199" y="163"/>
                    </a:lnTo>
                    <a:lnTo>
                      <a:pt x="2171" y="190"/>
                    </a:lnTo>
                    <a:lnTo>
                      <a:pt x="2102" y="260"/>
                    </a:lnTo>
                    <a:lnTo>
                      <a:pt x="1952" y="394"/>
                    </a:lnTo>
                    <a:lnTo>
                      <a:pt x="1878" y="459"/>
                    </a:lnTo>
                    <a:lnTo>
                      <a:pt x="1698" y="610"/>
                    </a:lnTo>
                    <a:lnTo>
                      <a:pt x="1326" y="897"/>
                    </a:lnTo>
                    <a:lnTo>
                      <a:pt x="1138" y="1036"/>
                    </a:lnTo>
                    <a:lnTo>
                      <a:pt x="969" y="1157"/>
                    </a:lnTo>
                    <a:lnTo>
                      <a:pt x="716" y="1337"/>
                    </a:lnTo>
                    <a:lnTo>
                      <a:pt x="553" y="1467"/>
                    </a:lnTo>
                    <a:lnTo>
                      <a:pt x="475" y="1536"/>
                    </a:lnTo>
                    <a:lnTo>
                      <a:pt x="415" y="1592"/>
                    </a:lnTo>
                    <a:lnTo>
                      <a:pt x="296" y="1713"/>
                    </a:lnTo>
                    <a:lnTo>
                      <a:pt x="186" y="1845"/>
                    </a:lnTo>
                    <a:lnTo>
                      <a:pt x="117" y="1951"/>
                    </a:lnTo>
                    <a:lnTo>
                      <a:pt x="77" y="2024"/>
                    </a:lnTo>
                    <a:lnTo>
                      <a:pt x="59" y="2061"/>
                    </a:lnTo>
                    <a:lnTo>
                      <a:pt x="44" y="2100"/>
                    </a:lnTo>
                    <a:lnTo>
                      <a:pt x="21" y="2181"/>
                    </a:lnTo>
                    <a:lnTo>
                      <a:pt x="2" y="2306"/>
                    </a:lnTo>
                    <a:lnTo>
                      <a:pt x="0" y="2479"/>
                    </a:lnTo>
                    <a:lnTo>
                      <a:pt x="12" y="2650"/>
                    </a:lnTo>
                    <a:lnTo>
                      <a:pt x="18" y="2732"/>
                    </a:lnTo>
                    <a:lnTo>
                      <a:pt x="19" y="2742"/>
                    </a:lnTo>
                    <a:lnTo>
                      <a:pt x="29" y="2758"/>
                    </a:lnTo>
                    <a:lnTo>
                      <a:pt x="49" y="2771"/>
                    </a:lnTo>
                    <a:lnTo>
                      <a:pt x="67" y="2770"/>
                    </a:lnTo>
                    <a:lnTo>
                      <a:pt x="101" y="2817"/>
                    </a:lnTo>
                    <a:lnTo>
                      <a:pt x="183" y="2915"/>
                    </a:lnTo>
                    <a:lnTo>
                      <a:pt x="278" y="3016"/>
                    </a:lnTo>
                    <a:lnTo>
                      <a:pt x="383" y="3109"/>
                    </a:lnTo>
                    <a:lnTo>
                      <a:pt x="497" y="3193"/>
                    </a:lnTo>
                    <a:lnTo>
                      <a:pt x="615" y="3255"/>
                    </a:lnTo>
                    <a:lnTo>
                      <a:pt x="704" y="3285"/>
                    </a:lnTo>
                    <a:lnTo>
                      <a:pt x="765" y="3297"/>
                    </a:lnTo>
                    <a:lnTo>
                      <a:pt x="825" y="3298"/>
                    </a:lnTo>
                    <a:lnTo>
                      <a:pt x="886" y="3291"/>
                    </a:lnTo>
                    <a:lnTo>
                      <a:pt x="916" y="3282"/>
                    </a:lnTo>
                    <a:lnTo>
                      <a:pt x="955" y="3271"/>
                    </a:lnTo>
                    <a:lnTo>
                      <a:pt x="1030" y="3236"/>
                    </a:lnTo>
                    <a:lnTo>
                      <a:pt x="1138" y="3171"/>
                    </a:lnTo>
                    <a:lnTo>
                      <a:pt x="1342" y="3009"/>
                    </a:lnTo>
                    <a:lnTo>
                      <a:pt x="1463" y="2899"/>
                    </a:lnTo>
                    <a:lnTo>
                      <a:pt x="1634" y="2748"/>
                    </a:lnTo>
                    <a:lnTo>
                      <a:pt x="1808" y="2600"/>
                    </a:lnTo>
                    <a:lnTo>
                      <a:pt x="2017" y="2424"/>
                    </a:lnTo>
                    <a:lnTo>
                      <a:pt x="2429" y="2066"/>
                    </a:lnTo>
                    <a:lnTo>
                      <a:pt x="2633" y="1884"/>
                    </a:lnTo>
                    <a:lnTo>
                      <a:pt x="2812" y="1724"/>
                    </a:lnTo>
                    <a:lnTo>
                      <a:pt x="2987" y="1560"/>
                    </a:lnTo>
                    <a:lnTo>
                      <a:pt x="3021" y="1530"/>
                    </a:lnTo>
                    <a:lnTo>
                      <a:pt x="3075" y="1478"/>
                    </a:lnTo>
                    <a:lnTo>
                      <a:pt x="3103" y="1438"/>
                    </a:lnTo>
                    <a:lnTo>
                      <a:pt x="3111" y="1416"/>
                    </a:lnTo>
                    <a:lnTo>
                      <a:pt x="3124" y="1415"/>
                    </a:lnTo>
                    <a:lnTo>
                      <a:pt x="3134" y="1409"/>
                    </a:lnTo>
                    <a:lnTo>
                      <a:pt x="3146" y="1401"/>
                    </a:lnTo>
                    <a:lnTo>
                      <a:pt x="3163" y="1378"/>
                    </a:lnTo>
                    <a:lnTo>
                      <a:pt x="3180" y="1337"/>
                    </a:lnTo>
                    <a:lnTo>
                      <a:pt x="3192" y="1241"/>
                    </a:lnTo>
                    <a:lnTo>
                      <a:pt x="3193" y="1183"/>
                    </a:lnTo>
                    <a:lnTo>
                      <a:pt x="3202" y="1042"/>
                    </a:lnTo>
                    <a:lnTo>
                      <a:pt x="3212" y="832"/>
                    </a:lnTo>
                    <a:lnTo>
                      <a:pt x="3212" y="691"/>
                    </a:lnTo>
                    <a:lnTo>
                      <a:pt x="3208" y="620"/>
                    </a:lnTo>
                    <a:close/>
                    <a:moveTo>
                      <a:pt x="1004" y="2495"/>
                    </a:moveTo>
                    <a:lnTo>
                      <a:pt x="998" y="2649"/>
                    </a:lnTo>
                    <a:lnTo>
                      <a:pt x="999" y="2958"/>
                    </a:lnTo>
                    <a:lnTo>
                      <a:pt x="1001" y="3114"/>
                    </a:lnTo>
                    <a:lnTo>
                      <a:pt x="942" y="3145"/>
                    </a:lnTo>
                    <a:lnTo>
                      <a:pt x="880" y="3170"/>
                    </a:lnTo>
                    <a:lnTo>
                      <a:pt x="884" y="3137"/>
                    </a:lnTo>
                    <a:lnTo>
                      <a:pt x="881" y="3066"/>
                    </a:lnTo>
                    <a:lnTo>
                      <a:pt x="868" y="2961"/>
                    </a:lnTo>
                    <a:lnTo>
                      <a:pt x="860" y="2895"/>
                    </a:lnTo>
                    <a:lnTo>
                      <a:pt x="850" y="2780"/>
                    </a:lnTo>
                    <a:lnTo>
                      <a:pt x="844" y="2610"/>
                    </a:lnTo>
                    <a:lnTo>
                      <a:pt x="850" y="2495"/>
                    </a:lnTo>
                    <a:lnTo>
                      <a:pt x="857" y="2439"/>
                    </a:lnTo>
                    <a:lnTo>
                      <a:pt x="856" y="2424"/>
                    </a:lnTo>
                    <a:lnTo>
                      <a:pt x="840" y="2398"/>
                    </a:lnTo>
                    <a:lnTo>
                      <a:pt x="828" y="2390"/>
                    </a:lnTo>
                    <a:lnTo>
                      <a:pt x="717" y="2318"/>
                    </a:lnTo>
                    <a:lnTo>
                      <a:pt x="506" y="2162"/>
                    </a:lnTo>
                    <a:lnTo>
                      <a:pt x="401" y="2082"/>
                    </a:lnTo>
                    <a:lnTo>
                      <a:pt x="382" y="2064"/>
                    </a:lnTo>
                    <a:lnTo>
                      <a:pt x="314" y="2010"/>
                    </a:lnTo>
                    <a:lnTo>
                      <a:pt x="264" y="1978"/>
                    </a:lnTo>
                    <a:lnTo>
                      <a:pt x="241" y="1969"/>
                    </a:lnTo>
                    <a:lnTo>
                      <a:pt x="294" y="1899"/>
                    </a:lnTo>
                    <a:lnTo>
                      <a:pt x="350" y="1830"/>
                    </a:lnTo>
                    <a:lnTo>
                      <a:pt x="510" y="1955"/>
                    </a:lnTo>
                    <a:lnTo>
                      <a:pt x="752" y="2141"/>
                    </a:lnTo>
                    <a:lnTo>
                      <a:pt x="909" y="2270"/>
                    </a:lnTo>
                    <a:lnTo>
                      <a:pt x="985" y="2338"/>
                    </a:lnTo>
                    <a:lnTo>
                      <a:pt x="999" y="2349"/>
                    </a:lnTo>
                    <a:lnTo>
                      <a:pt x="1034" y="2354"/>
                    </a:lnTo>
                    <a:lnTo>
                      <a:pt x="1053" y="2346"/>
                    </a:lnTo>
                    <a:lnTo>
                      <a:pt x="1132" y="2302"/>
                    </a:lnTo>
                    <a:lnTo>
                      <a:pt x="1280" y="2195"/>
                    </a:lnTo>
                    <a:lnTo>
                      <a:pt x="1418" y="2074"/>
                    </a:lnTo>
                    <a:lnTo>
                      <a:pt x="1548" y="1943"/>
                    </a:lnTo>
                    <a:lnTo>
                      <a:pt x="1610" y="1877"/>
                    </a:lnTo>
                    <a:lnTo>
                      <a:pt x="1617" y="1868"/>
                    </a:lnTo>
                    <a:lnTo>
                      <a:pt x="1624" y="1847"/>
                    </a:lnTo>
                    <a:lnTo>
                      <a:pt x="1626" y="1827"/>
                    </a:lnTo>
                    <a:lnTo>
                      <a:pt x="1617" y="1807"/>
                    </a:lnTo>
                    <a:lnTo>
                      <a:pt x="1610" y="1796"/>
                    </a:lnTo>
                    <a:lnTo>
                      <a:pt x="1420" y="1596"/>
                    </a:lnTo>
                    <a:lnTo>
                      <a:pt x="1231" y="1395"/>
                    </a:lnTo>
                    <a:lnTo>
                      <a:pt x="1201" y="1360"/>
                    </a:lnTo>
                    <a:lnTo>
                      <a:pt x="1132" y="1288"/>
                    </a:lnTo>
                    <a:lnTo>
                      <a:pt x="1082" y="1248"/>
                    </a:lnTo>
                    <a:lnTo>
                      <a:pt x="1056" y="1235"/>
                    </a:lnTo>
                    <a:lnTo>
                      <a:pt x="1244" y="1103"/>
                    </a:lnTo>
                    <a:lnTo>
                      <a:pt x="1430" y="964"/>
                    </a:lnTo>
                    <a:lnTo>
                      <a:pt x="1614" y="825"/>
                    </a:lnTo>
                    <a:lnTo>
                      <a:pt x="1885" y="607"/>
                    </a:lnTo>
                    <a:lnTo>
                      <a:pt x="2060" y="458"/>
                    </a:lnTo>
                    <a:lnTo>
                      <a:pt x="2145" y="380"/>
                    </a:lnTo>
                    <a:lnTo>
                      <a:pt x="2194" y="338"/>
                    </a:lnTo>
                    <a:lnTo>
                      <a:pt x="2299" y="235"/>
                    </a:lnTo>
                    <a:lnTo>
                      <a:pt x="2344" y="177"/>
                    </a:lnTo>
                    <a:lnTo>
                      <a:pt x="2367" y="138"/>
                    </a:lnTo>
                    <a:lnTo>
                      <a:pt x="2374" y="118"/>
                    </a:lnTo>
                    <a:lnTo>
                      <a:pt x="2422" y="140"/>
                    </a:lnTo>
                    <a:lnTo>
                      <a:pt x="2466" y="163"/>
                    </a:lnTo>
                    <a:lnTo>
                      <a:pt x="2534" y="206"/>
                    </a:lnTo>
                    <a:lnTo>
                      <a:pt x="2661" y="304"/>
                    </a:lnTo>
                    <a:lnTo>
                      <a:pt x="2721" y="354"/>
                    </a:lnTo>
                    <a:lnTo>
                      <a:pt x="2833" y="453"/>
                    </a:lnTo>
                    <a:lnTo>
                      <a:pt x="2944" y="554"/>
                    </a:lnTo>
                    <a:lnTo>
                      <a:pt x="2993" y="603"/>
                    </a:lnTo>
                    <a:lnTo>
                      <a:pt x="3048" y="646"/>
                    </a:lnTo>
                    <a:lnTo>
                      <a:pt x="2937" y="771"/>
                    </a:lnTo>
                    <a:lnTo>
                      <a:pt x="2708" y="1016"/>
                    </a:lnTo>
                    <a:lnTo>
                      <a:pt x="2474" y="1257"/>
                    </a:lnTo>
                    <a:lnTo>
                      <a:pt x="2233" y="1490"/>
                    </a:lnTo>
                    <a:lnTo>
                      <a:pt x="2112" y="1605"/>
                    </a:lnTo>
                    <a:lnTo>
                      <a:pt x="1987" y="1720"/>
                    </a:lnTo>
                    <a:lnTo>
                      <a:pt x="1732" y="1951"/>
                    </a:lnTo>
                    <a:lnTo>
                      <a:pt x="1467" y="2169"/>
                    </a:lnTo>
                    <a:lnTo>
                      <a:pt x="1261" y="2322"/>
                    </a:lnTo>
                    <a:lnTo>
                      <a:pt x="1120" y="2417"/>
                    </a:lnTo>
                    <a:lnTo>
                      <a:pt x="1047" y="2462"/>
                    </a:lnTo>
                    <a:lnTo>
                      <a:pt x="1047" y="2462"/>
                    </a:lnTo>
                    <a:lnTo>
                      <a:pt x="1047" y="2463"/>
                    </a:lnTo>
                    <a:lnTo>
                      <a:pt x="1033" y="2460"/>
                    </a:lnTo>
                    <a:lnTo>
                      <a:pt x="1012" y="2472"/>
                    </a:lnTo>
                    <a:lnTo>
                      <a:pt x="1005" y="2485"/>
                    </a:lnTo>
                    <a:lnTo>
                      <a:pt x="1004" y="2495"/>
                    </a:lnTo>
                    <a:close/>
                    <a:moveTo>
                      <a:pt x="3082" y="1081"/>
                    </a:moveTo>
                    <a:lnTo>
                      <a:pt x="3078" y="1147"/>
                    </a:lnTo>
                    <a:lnTo>
                      <a:pt x="3074" y="1213"/>
                    </a:lnTo>
                    <a:lnTo>
                      <a:pt x="3072" y="1247"/>
                    </a:lnTo>
                    <a:lnTo>
                      <a:pt x="3069" y="1280"/>
                    </a:lnTo>
                    <a:lnTo>
                      <a:pt x="3067" y="1301"/>
                    </a:lnTo>
                    <a:lnTo>
                      <a:pt x="3065" y="1316"/>
                    </a:lnTo>
                    <a:lnTo>
                      <a:pt x="3059" y="1320"/>
                    </a:lnTo>
                    <a:lnTo>
                      <a:pt x="3052" y="1334"/>
                    </a:lnTo>
                    <a:lnTo>
                      <a:pt x="3051" y="1343"/>
                    </a:lnTo>
                    <a:lnTo>
                      <a:pt x="3038" y="1349"/>
                    </a:lnTo>
                    <a:lnTo>
                      <a:pt x="3018" y="1372"/>
                    </a:lnTo>
                    <a:lnTo>
                      <a:pt x="3016" y="1389"/>
                    </a:lnTo>
                    <a:lnTo>
                      <a:pt x="3018" y="1366"/>
                    </a:lnTo>
                    <a:lnTo>
                      <a:pt x="3010" y="1369"/>
                    </a:lnTo>
                    <a:lnTo>
                      <a:pt x="2990" y="1393"/>
                    </a:lnTo>
                    <a:lnTo>
                      <a:pt x="2941" y="1444"/>
                    </a:lnTo>
                    <a:lnTo>
                      <a:pt x="2890" y="1493"/>
                    </a:lnTo>
                    <a:lnTo>
                      <a:pt x="2734" y="1637"/>
                    </a:lnTo>
                    <a:lnTo>
                      <a:pt x="2574" y="1779"/>
                    </a:lnTo>
                    <a:lnTo>
                      <a:pt x="2201" y="2110"/>
                    </a:lnTo>
                    <a:lnTo>
                      <a:pt x="1823" y="2434"/>
                    </a:lnTo>
                    <a:lnTo>
                      <a:pt x="1804" y="2451"/>
                    </a:lnTo>
                    <a:lnTo>
                      <a:pt x="1785" y="2467"/>
                    </a:lnTo>
                    <a:lnTo>
                      <a:pt x="1778" y="2349"/>
                    </a:lnTo>
                    <a:lnTo>
                      <a:pt x="1765" y="2231"/>
                    </a:lnTo>
                    <a:lnTo>
                      <a:pt x="1764" y="2181"/>
                    </a:lnTo>
                    <a:lnTo>
                      <a:pt x="1765" y="2130"/>
                    </a:lnTo>
                    <a:lnTo>
                      <a:pt x="1764" y="2118"/>
                    </a:lnTo>
                    <a:lnTo>
                      <a:pt x="1749" y="2105"/>
                    </a:lnTo>
                    <a:lnTo>
                      <a:pt x="1739" y="2103"/>
                    </a:lnTo>
                    <a:lnTo>
                      <a:pt x="1927" y="1936"/>
                    </a:lnTo>
                    <a:lnTo>
                      <a:pt x="2106" y="1769"/>
                    </a:lnTo>
                    <a:lnTo>
                      <a:pt x="2236" y="1651"/>
                    </a:lnTo>
                    <a:lnTo>
                      <a:pt x="2489" y="1406"/>
                    </a:lnTo>
                    <a:lnTo>
                      <a:pt x="2737" y="1157"/>
                    </a:lnTo>
                    <a:lnTo>
                      <a:pt x="2977" y="901"/>
                    </a:lnTo>
                    <a:lnTo>
                      <a:pt x="3095" y="770"/>
                    </a:lnTo>
                    <a:lnTo>
                      <a:pt x="3093" y="926"/>
                    </a:lnTo>
                    <a:lnTo>
                      <a:pt x="3082" y="1081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Freeform 18">
                <a:extLst>
                  <a:ext uri="{FF2B5EF4-FFF2-40B4-BE49-F238E27FC236}">
                    <a16:creationId xmlns:a16="http://schemas.microsoft.com/office/drawing/2014/main" id="{E783CC70-2365-3312-EC01-44580EF5B9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8" y="2746"/>
                <a:ext cx="212" cy="132"/>
              </a:xfrm>
              <a:custGeom>
                <a:avLst/>
                <a:gdLst>
                  <a:gd name="T0" fmla="*/ 544 w 635"/>
                  <a:gd name="T1" fmla="*/ 0 h 398"/>
                  <a:gd name="T2" fmla="*/ 504 w 635"/>
                  <a:gd name="T3" fmla="*/ 18 h 398"/>
                  <a:gd name="T4" fmla="*/ 496 w 635"/>
                  <a:gd name="T5" fmla="*/ 52 h 398"/>
                  <a:gd name="T6" fmla="*/ 530 w 635"/>
                  <a:gd name="T7" fmla="*/ 177 h 398"/>
                  <a:gd name="T8" fmla="*/ 515 w 635"/>
                  <a:gd name="T9" fmla="*/ 226 h 398"/>
                  <a:gd name="T10" fmla="*/ 478 w 635"/>
                  <a:gd name="T11" fmla="*/ 262 h 398"/>
                  <a:gd name="T12" fmla="*/ 403 w 635"/>
                  <a:gd name="T13" fmla="*/ 291 h 398"/>
                  <a:gd name="T14" fmla="*/ 352 w 635"/>
                  <a:gd name="T15" fmla="*/ 272 h 398"/>
                  <a:gd name="T16" fmla="*/ 332 w 635"/>
                  <a:gd name="T17" fmla="*/ 226 h 398"/>
                  <a:gd name="T18" fmla="*/ 331 w 635"/>
                  <a:gd name="T19" fmla="*/ 198 h 398"/>
                  <a:gd name="T20" fmla="*/ 303 w 635"/>
                  <a:gd name="T21" fmla="*/ 164 h 398"/>
                  <a:gd name="T22" fmla="*/ 246 w 635"/>
                  <a:gd name="T23" fmla="*/ 180 h 398"/>
                  <a:gd name="T24" fmla="*/ 236 w 635"/>
                  <a:gd name="T25" fmla="*/ 209 h 398"/>
                  <a:gd name="T26" fmla="*/ 220 w 635"/>
                  <a:gd name="T27" fmla="*/ 268 h 398"/>
                  <a:gd name="T28" fmla="*/ 160 w 635"/>
                  <a:gd name="T29" fmla="*/ 310 h 398"/>
                  <a:gd name="T30" fmla="*/ 122 w 635"/>
                  <a:gd name="T31" fmla="*/ 304 h 398"/>
                  <a:gd name="T32" fmla="*/ 83 w 635"/>
                  <a:gd name="T33" fmla="*/ 270 h 398"/>
                  <a:gd name="T34" fmla="*/ 83 w 635"/>
                  <a:gd name="T35" fmla="*/ 182 h 398"/>
                  <a:gd name="T36" fmla="*/ 90 w 635"/>
                  <a:gd name="T37" fmla="*/ 149 h 398"/>
                  <a:gd name="T38" fmla="*/ 62 w 635"/>
                  <a:gd name="T39" fmla="*/ 126 h 398"/>
                  <a:gd name="T40" fmla="*/ 34 w 635"/>
                  <a:gd name="T41" fmla="*/ 139 h 398"/>
                  <a:gd name="T42" fmla="*/ 7 w 635"/>
                  <a:gd name="T43" fmla="*/ 193 h 398"/>
                  <a:gd name="T44" fmla="*/ 3 w 635"/>
                  <a:gd name="T45" fmla="*/ 268 h 398"/>
                  <a:gd name="T46" fmla="*/ 31 w 635"/>
                  <a:gd name="T47" fmla="*/ 336 h 398"/>
                  <a:gd name="T48" fmla="*/ 93 w 635"/>
                  <a:gd name="T49" fmla="*/ 383 h 398"/>
                  <a:gd name="T50" fmla="*/ 139 w 635"/>
                  <a:gd name="T51" fmla="*/ 398 h 398"/>
                  <a:gd name="T52" fmla="*/ 229 w 635"/>
                  <a:gd name="T53" fmla="*/ 383 h 398"/>
                  <a:gd name="T54" fmla="*/ 279 w 635"/>
                  <a:gd name="T55" fmla="*/ 339 h 398"/>
                  <a:gd name="T56" fmla="*/ 350 w 635"/>
                  <a:gd name="T57" fmla="*/ 379 h 398"/>
                  <a:gd name="T58" fmla="*/ 470 w 635"/>
                  <a:gd name="T59" fmla="*/ 375 h 398"/>
                  <a:gd name="T60" fmla="*/ 527 w 635"/>
                  <a:gd name="T61" fmla="*/ 350 h 398"/>
                  <a:gd name="T62" fmla="*/ 600 w 635"/>
                  <a:gd name="T63" fmla="*/ 271 h 398"/>
                  <a:gd name="T64" fmla="*/ 635 w 635"/>
                  <a:gd name="T65" fmla="*/ 166 h 398"/>
                  <a:gd name="T66" fmla="*/ 614 w 635"/>
                  <a:gd name="T67" fmla="*/ 64 h 398"/>
                  <a:gd name="T68" fmla="*/ 555 w 635"/>
                  <a:gd name="T69" fmla="*/ 6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35" h="398">
                    <a:moveTo>
                      <a:pt x="555" y="6"/>
                    </a:moveTo>
                    <a:lnTo>
                      <a:pt x="544" y="0"/>
                    </a:lnTo>
                    <a:lnTo>
                      <a:pt x="521" y="3"/>
                    </a:lnTo>
                    <a:lnTo>
                      <a:pt x="504" y="18"/>
                    </a:lnTo>
                    <a:lnTo>
                      <a:pt x="495" y="39"/>
                    </a:lnTo>
                    <a:lnTo>
                      <a:pt x="496" y="52"/>
                    </a:lnTo>
                    <a:lnTo>
                      <a:pt x="514" y="113"/>
                    </a:lnTo>
                    <a:lnTo>
                      <a:pt x="530" y="177"/>
                    </a:lnTo>
                    <a:lnTo>
                      <a:pt x="527" y="202"/>
                    </a:lnTo>
                    <a:lnTo>
                      <a:pt x="515" y="226"/>
                    </a:lnTo>
                    <a:lnTo>
                      <a:pt x="494" y="251"/>
                    </a:lnTo>
                    <a:lnTo>
                      <a:pt x="478" y="262"/>
                    </a:lnTo>
                    <a:lnTo>
                      <a:pt x="453" y="278"/>
                    </a:lnTo>
                    <a:lnTo>
                      <a:pt x="403" y="291"/>
                    </a:lnTo>
                    <a:lnTo>
                      <a:pt x="370" y="284"/>
                    </a:lnTo>
                    <a:lnTo>
                      <a:pt x="352" y="272"/>
                    </a:lnTo>
                    <a:lnTo>
                      <a:pt x="339" y="252"/>
                    </a:lnTo>
                    <a:lnTo>
                      <a:pt x="332" y="226"/>
                    </a:lnTo>
                    <a:lnTo>
                      <a:pt x="332" y="209"/>
                    </a:lnTo>
                    <a:lnTo>
                      <a:pt x="331" y="198"/>
                    </a:lnTo>
                    <a:lnTo>
                      <a:pt x="324" y="180"/>
                    </a:lnTo>
                    <a:lnTo>
                      <a:pt x="303" y="164"/>
                    </a:lnTo>
                    <a:lnTo>
                      <a:pt x="268" y="164"/>
                    </a:lnTo>
                    <a:lnTo>
                      <a:pt x="246" y="180"/>
                    </a:lnTo>
                    <a:lnTo>
                      <a:pt x="237" y="198"/>
                    </a:lnTo>
                    <a:lnTo>
                      <a:pt x="236" y="209"/>
                    </a:lnTo>
                    <a:lnTo>
                      <a:pt x="233" y="231"/>
                    </a:lnTo>
                    <a:lnTo>
                      <a:pt x="220" y="268"/>
                    </a:lnTo>
                    <a:lnTo>
                      <a:pt x="196" y="297"/>
                    </a:lnTo>
                    <a:lnTo>
                      <a:pt x="160" y="310"/>
                    </a:lnTo>
                    <a:lnTo>
                      <a:pt x="137" y="307"/>
                    </a:lnTo>
                    <a:lnTo>
                      <a:pt x="122" y="304"/>
                    </a:lnTo>
                    <a:lnTo>
                      <a:pt x="102" y="294"/>
                    </a:lnTo>
                    <a:lnTo>
                      <a:pt x="83" y="270"/>
                    </a:lnTo>
                    <a:lnTo>
                      <a:pt x="76" y="228"/>
                    </a:lnTo>
                    <a:lnTo>
                      <a:pt x="83" y="182"/>
                    </a:lnTo>
                    <a:lnTo>
                      <a:pt x="88" y="162"/>
                    </a:lnTo>
                    <a:lnTo>
                      <a:pt x="90" y="149"/>
                    </a:lnTo>
                    <a:lnTo>
                      <a:pt x="80" y="131"/>
                    </a:lnTo>
                    <a:lnTo>
                      <a:pt x="62" y="126"/>
                    </a:lnTo>
                    <a:lnTo>
                      <a:pt x="43" y="130"/>
                    </a:lnTo>
                    <a:lnTo>
                      <a:pt x="34" y="139"/>
                    </a:lnTo>
                    <a:lnTo>
                      <a:pt x="23" y="157"/>
                    </a:lnTo>
                    <a:lnTo>
                      <a:pt x="7" y="193"/>
                    </a:lnTo>
                    <a:lnTo>
                      <a:pt x="0" y="232"/>
                    </a:lnTo>
                    <a:lnTo>
                      <a:pt x="3" y="268"/>
                    </a:lnTo>
                    <a:lnTo>
                      <a:pt x="13" y="304"/>
                    </a:lnTo>
                    <a:lnTo>
                      <a:pt x="31" y="336"/>
                    </a:lnTo>
                    <a:lnTo>
                      <a:pt x="59" y="362"/>
                    </a:lnTo>
                    <a:lnTo>
                      <a:pt x="93" y="383"/>
                    </a:lnTo>
                    <a:lnTo>
                      <a:pt x="113" y="390"/>
                    </a:lnTo>
                    <a:lnTo>
                      <a:pt x="139" y="398"/>
                    </a:lnTo>
                    <a:lnTo>
                      <a:pt x="187" y="398"/>
                    </a:lnTo>
                    <a:lnTo>
                      <a:pt x="229" y="383"/>
                    </a:lnTo>
                    <a:lnTo>
                      <a:pt x="265" y="356"/>
                    </a:lnTo>
                    <a:lnTo>
                      <a:pt x="279" y="339"/>
                    </a:lnTo>
                    <a:lnTo>
                      <a:pt x="299" y="356"/>
                    </a:lnTo>
                    <a:lnTo>
                      <a:pt x="350" y="379"/>
                    </a:lnTo>
                    <a:lnTo>
                      <a:pt x="409" y="386"/>
                    </a:lnTo>
                    <a:lnTo>
                      <a:pt x="470" y="375"/>
                    </a:lnTo>
                    <a:lnTo>
                      <a:pt x="502" y="362"/>
                    </a:lnTo>
                    <a:lnTo>
                      <a:pt x="527" y="350"/>
                    </a:lnTo>
                    <a:lnTo>
                      <a:pt x="567" y="316"/>
                    </a:lnTo>
                    <a:lnTo>
                      <a:pt x="600" y="271"/>
                    </a:lnTo>
                    <a:lnTo>
                      <a:pt x="623" y="221"/>
                    </a:lnTo>
                    <a:lnTo>
                      <a:pt x="635" y="166"/>
                    </a:lnTo>
                    <a:lnTo>
                      <a:pt x="632" y="113"/>
                    </a:lnTo>
                    <a:lnTo>
                      <a:pt x="614" y="64"/>
                    </a:lnTo>
                    <a:lnTo>
                      <a:pt x="581" y="23"/>
                    </a:lnTo>
                    <a:lnTo>
                      <a:pt x="555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Freeform 19">
                <a:extLst>
                  <a:ext uri="{FF2B5EF4-FFF2-40B4-BE49-F238E27FC236}">
                    <a16:creationId xmlns:a16="http://schemas.microsoft.com/office/drawing/2014/main" id="{CB66A5FC-576E-3ACD-3449-6A70A93E9A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5" y="2515"/>
                <a:ext cx="176" cy="179"/>
              </a:xfrm>
              <a:custGeom>
                <a:avLst/>
                <a:gdLst>
                  <a:gd name="T0" fmla="*/ 301 w 528"/>
                  <a:gd name="T1" fmla="*/ 1 h 538"/>
                  <a:gd name="T2" fmla="*/ 268 w 528"/>
                  <a:gd name="T3" fmla="*/ 27 h 538"/>
                  <a:gd name="T4" fmla="*/ 273 w 528"/>
                  <a:gd name="T5" fmla="*/ 82 h 538"/>
                  <a:gd name="T6" fmla="*/ 298 w 528"/>
                  <a:gd name="T7" fmla="*/ 95 h 538"/>
                  <a:gd name="T8" fmla="*/ 373 w 528"/>
                  <a:gd name="T9" fmla="*/ 112 h 538"/>
                  <a:gd name="T10" fmla="*/ 419 w 528"/>
                  <a:gd name="T11" fmla="*/ 145 h 538"/>
                  <a:gd name="T12" fmla="*/ 423 w 528"/>
                  <a:gd name="T13" fmla="*/ 191 h 538"/>
                  <a:gd name="T14" fmla="*/ 409 w 528"/>
                  <a:gd name="T15" fmla="*/ 220 h 538"/>
                  <a:gd name="T16" fmla="*/ 357 w 528"/>
                  <a:gd name="T17" fmla="*/ 265 h 538"/>
                  <a:gd name="T18" fmla="*/ 245 w 528"/>
                  <a:gd name="T19" fmla="*/ 269 h 538"/>
                  <a:gd name="T20" fmla="*/ 207 w 528"/>
                  <a:gd name="T21" fmla="*/ 256 h 538"/>
                  <a:gd name="T22" fmla="*/ 188 w 528"/>
                  <a:gd name="T23" fmla="*/ 250 h 538"/>
                  <a:gd name="T24" fmla="*/ 150 w 528"/>
                  <a:gd name="T25" fmla="*/ 268 h 538"/>
                  <a:gd name="T26" fmla="*/ 141 w 528"/>
                  <a:gd name="T27" fmla="*/ 324 h 538"/>
                  <a:gd name="T28" fmla="*/ 161 w 528"/>
                  <a:gd name="T29" fmla="*/ 341 h 538"/>
                  <a:gd name="T30" fmla="*/ 173 w 528"/>
                  <a:gd name="T31" fmla="*/ 347 h 538"/>
                  <a:gd name="T32" fmla="*/ 178 w 528"/>
                  <a:gd name="T33" fmla="*/ 348 h 538"/>
                  <a:gd name="T34" fmla="*/ 184 w 528"/>
                  <a:gd name="T35" fmla="*/ 351 h 538"/>
                  <a:gd name="T36" fmla="*/ 220 w 528"/>
                  <a:gd name="T37" fmla="*/ 367 h 538"/>
                  <a:gd name="T38" fmla="*/ 243 w 528"/>
                  <a:gd name="T39" fmla="*/ 399 h 538"/>
                  <a:gd name="T40" fmla="*/ 180 w 528"/>
                  <a:gd name="T41" fmla="*/ 443 h 538"/>
                  <a:gd name="T42" fmla="*/ 131 w 528"/>
                  <a:gd name="T43" fmla="*/ 456 h 538"/>
                  <a:gd name="T44" fmla="*/ 62 w 528"/>
                  <a:gd name="T45" fmla="*/ 456 h 538"/>
                  <a:gd name="T46" fmla="*/ 50 w 528"/>
                  <a:gd name="T47" fmla="*/ 443 h 538"/>
                  <a:gd name="T48" fmla="*/ 10 w 528"/>
                  <a:gd name="T49" fmla="*/ 446 h 538"/>
                  <a:gd name="T50" fmla="*/ 3 w 528"/>
                  <a:gd name="T51" fmla="*/ 475 h 538"/>
                  <a:gd name="T52" fmla="*/ 45 w 528"/>
                  <a:gd name="T53" fmla="*/ 525 h 538"/>
                  <a:gd name="T54" fmla="*/ 134 w 528"/>
                  <a:gd name="T55" fmla="*/ 538 h 538"/>
                  <a:gd name="T56" fmla="*/ 190 w 528"/>
                  <a:gd name="T57" fmla="*/ 528 h 538"/>
                  <a:gd name="T58" fmla="*/ 302 w 528"/>
                  <a:gd name="T59" fmla="*/ 465 h 538"/>
                  <a:gd name="T60" fmla="*/ 355 w 528"/>
                  <a:gd name="T61" fmla="*/ 383 h 538"/>
                  <a:gd name="T62" fmla="*/ 357 w 528"/>
                  <a:gd name="T63" fmla="*/ 366 h 538"/>
                  <a:gd name="T64" fmla="*/ 425 w 528"/>
                  <a:gd name="T65" fmla="*/ 341 h 538"/>
                  <a:gd name="T66" fmla="*/ 497 w 528"/>
                  <a:gd name="T67" fmla="*/ 271 h 538"/>
                  <a:gd name="T68" fmla="*/ 520 w 528"/>
                  <a:gd name="T69" fmla="*/ 220 h 538"/>
                  <a:gd name="T70" fmla="*/ 520 w 528"/>
                  <a:gd name="T71" fmla="*/ 127 h 538"/>
                  <a:gd name="T72" fmla="*/ 469 w 528"/>
                  <a:gd name="T73" fmla="*/ 53 h 538"/>
                  <a:gd name="T74" fmla="*/ 384 w 528"/>
                  <a:gd name="T75" fmla="*/ 9 h 538"/>
                  <a:gd name="T76" fmla="*/ 311 w 528"/>
                  <a:gd name="T77" fmla="*/ 0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28" h="538">
                    <a:moveTo>
                      <a:pt x="311" y="0"/>
                    </a:moveTo>
                    <a:lnTo>
                      <a:pt x="301" y="1"/>
                    </a:lnTo>
                    <a:lnTo>
                      <a:pt x="285" y="9"/>
                    </a:lnTo>
                    <a:lnTo>
                      <a:pt x="268" y="27"/>
                    </a:lnTo>
                    <a:lnTo>
                      <a:pt x="263" y="60"/>
                    </a:lnTo>
                    <a:lnTo>
                      <a:pt x="273" y="82"/>
                    </a:lnTo>
                    <a:lnTo>
                      <a:pt x="288" y="92"/>
                    </a:lnTo>
                    <a:lnTo>
                      <a:pt x="298" y="95"/>
                    </a:lnTo>
                    <a:lnTo>
                      <a:pt x="321" y="99"/>
                    </a:lnTo>
                    <a:lnTo>
                      <a:pt x="373" y="112"/>
                    </a:lnTo>
                    <a:lnTo>
                      <a:pt x="404" y="129"/>
                    </a:lnTo>
                    <a:lnTo>
                      <a:pt x="419" y="145"/>
                    </a:lnTo>
                    <a:lnTo>
                      <a:pt x="426" y="165"/>
                    </a:lnTo>
                    <a:lnTo>
                      <a:pt x="423" y="191"/>
                    </a:lnTo>
                    <a:lnTo>
                      <a:pt x="416" y="206"/>
                    </a:lnTo>
                    <a:lnTo>
                      <a:pt x="409" y="220"/>
                    </a:lnTo>
                    <a:lnTo>
                      <a:pt x="391" y="242"/>
                    </a:lnTo>
                    <a:lnTo>
                      <a:pt x="357" y="265"/>
                    </a:lnTo>
                    <a:lnTo>
                      <a:pt x="302" y="276"/>
                    </a:lnTo>
                    <a:lnTo>
                      <a:pt x="245" y="269"/>
                    </a:lnTo>
                    <a:lnTo>
                      <a:pt x="217" y="260"/>
                    </a:lnTo>
                    <a:lnTo>
                      <a:pt x="207" y="256"/>
                    </a:lnTo>
                    <a:lnTo>
                      <a:pt x="199" y="253"/>
                    </a:lnTo>
                    <a:lnTo>
                      <a:pt x="188" y="250"/>
                    </a:lnTo>
                    <a:lnTo>
                      <a:pt x="171" y="253"/>
                    </a:lnTo>
                    <a:lnTo>
                      <a:pt x="150" y="268"/>
                    </a:lnTo>
                    <a:lnTo>
                      <a:pt x="135" y="299"/>
                    </a:lnTo>
                    <a:lnTo>
                      <a:pt x="141" y="324"/>
                    </a:lnTo>
                    <a:lnTo>
                      <a:pt x="151" y="337"/>
                    </a:lnTo>
                    <a:lnTo>
                      <a:pt x="161" y="341"/>
                    </a:lnTo>
                    <a:lnTo>
                      <a:pt x="167" y="344"/>
                    </a:lnTo>
                    <a:lnTo>
                      <a:pt x="173" y="347"/>
                    </a:lnTo>
                    <a:lnTo>
                      <a:pt x="173" y="347"/>
                    </a:lnTo>
                    <a:lnTo>
                      <a:pt x="178" y="348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220" y="367"/>
                    </a:lnTo>
                    <a:lnTo>
                      <a:pt x="252" y="386"/>
                    </a:lnTo>
                    <a:lnTo>
                      <a:pt x="243" y="399"/>
                    </a:lnTo>
                    <a:lnTo>
                      <a:pt x="220" y="420"/>
                    </a:lnTo>
                    <a:lnTo>
                      <a:pt x="180" y="443"/>
                    </a:lnTo>
                    <a:lnTo>
                      <a:pt x="150" y="452"/>
                    </a:lnTo>
                    <a:lnTo>
                      <a:pt x="131" y="456"/>
                    </a:lnTo>
                    <a:lnTo>
                      <a:pt x="85" y="459"/>
                    </a:lnTo>
                    <a:lnTo>
                      <a:pt x="62" y="456"/>
                    </a:lnTo>
                    <a:lnTo>
                      <a:pt x="57" y="453"/>
                    </a:lnTo>
                    <a:lnTo>
                      <a:pt x="50" y="443"/>
                    </a:lnTo>
                    <a:lnTo>
                      <a:pt x="30" y="438"/>
                    </a:lnTo>
                    <a:lnTo>
                      <a:pt x="10" y="446"/>
                    </a:lnTo>
                    <a:lnTo>
                      <a:pt x="0" y="463"/>
                    </a:lnTo>
                    <a:lnTo>
                      <a:pt x="3" y="475"/>
                    </a:lnTo>
                    <a:lnTo>
                      <a:pt x="13" y="498"/>
                    </a:lnTo>
                    <a:lnTo>
                      <a:pt x="45" y="525"/>
                    </a:lnTo>
                    <a:lnTo>
                      <a:pt x="88" y="537"/>
                    </a:lnTo>
                    <a:lnTo>
                      <a:pt x="134" y="538"/>
                    </a:lnTo>
                    <a:lnTo>
                      <a:pt x="155" y="534"/>
                    </a:lnTo>
                    <a:lnTo>
                      <a:pt x="190" y="528"/>
                    </a:lnTo>
                    <a:lnTo>
                      <a:pt x="250" y="504"/>
                    </a:lnTo>
                    <a:lnTo>
                      <a:pt x="302" y="465"/>
                    </a:lnTo>
                    <a:lnTo>
                      <a:pt x="341" y="414"/>
                    </a:lnTo>
                    <a:lnTo>
                      <a:pt x="355" y="383"/>
                    </a:lnTo>
                    <a:lnTo>
                      <a:pt x="358" y="374"/>
                    </a:lnTo>
                    <a:lnTo>
                      <a:pt x="357" y="366"/>
                    </a:lnTo>
                    <a:lnTo>
                      <a:pt x="381" y="360"/>
                    </a:lnTo>
                    <a:lnTo>
                      <a:pt x="425" y="341"/>
                    </a:lnTo>
                    <a:lnTo>
                      <a:pt x="463" y="311"/>
                    </a:lnTo>
                    <a:lnTo>
                      <a:pt x="497" y="271"/>
                    </a:lnTo>
                    <a:lnTo>
                      <a:pt x="509" y="246"/>
                    </a:lnTo>
                    <a:lnTo>
                      <a:pt x="520" y="220"/>
                    </a:lnTo>
                    <a:lnTo>
                      <a:pt x="528" y="171"/>
                    </a:lnTo>
                    <a:lnTo>
                      <a:pt x="520" y="127"/>
                    </a:lnTo>
                    <a:lnTo>
                      <a:pt x="499" y="86"/>
                    </a:lnTo>
                    <a:lnTo>
                      <a:pt x="469" y="53"/>
                    </a:lnTo>
                    <a:lnTo>
                      <a:pt x="430" y="26"/>
                    </a:lnTo>
                    <a:lnTo>
                      <a:pt x="384" y="9"/>
                    </a:lnTo>
                    <a:lnTo>
                      <a:pt x="337" y="0"/>
                    </a:lnTo>
                    <a:lnTo>
                      <a:pt x="3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Freeform 20">
                <a:extLst>
                  <a:ext uri="{FF2B5EF4-FFF2-40B4-BE49-F238E27FC236}">
                    <a16:creationId xmlns:a16="http://schemas.microsoft.com/office/drawing/2014/main" id="{76B8560C-A0A9-B371-741B-F72D03FACC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5" y="2702"/>
                <a:ext cx="205" cy="210"/>
              </a:xfrm>
              <a:custGeom>
                <a:avLst/>
                <a:gdLst>
                  <a:gd name="T0" fmla="*/ 388 w 613"/>
                  <a:gd name="T1" fmla="*/ 3 h 630"/>
                  <a:gd name="T2" fmla="*/ 357 w 613"/>
                  <a:gd name="T3" fmla="*/ 52 h 630"/>
                  <a:gd name="T4" fmla="*/ 381 w 613"/>
                  <a:gd name="T5" fmla="*/ 89 h 630"/>
                  <a:gd name="T6" fmla="*/ 466 w 613"/>
                  <a:gd name="T7" fmla="*/ 128 h 630"/>
                  <a:gd name="T8" fmla="*/ 511 w 613"/>
                  <a:gd name="T9" fmla="*/ 174 h 630"/>
                  <a:gd name="T10" fmla="*/ 506 w 613"/>
                  <a:gd name="T11" fmla="*/ 230 h 630"/>
                  <a:gd name="T12" fmla="*/ 486 w 613"/>
                  <a:gd name="T13" fmla="*/ 265 h 630"/>
                  <a:gd name="T14" fmla="*/ 431 w 613"/>
                  <a:gd name="T15" fmla="*/ 307 h 630"/>
                  <a:gd name="T16" fmla="*/ 349 w 613"/>
                  <a:gd name="T17" fmla="*/ 312 h 630"/>
                  <a:gd name="T18" fmla="*/ 257 w 613"/>
                  <a:gd name="T19" fmla="*/ 265 h 630"/>
                  <a:gd name="T20" fmla="*/ 253 w 613"/>
                  <a:gd name="T21" fmla="*/ 260 h 630"/>
                  <a:gd name="T22" fmla="*/ 239 w 613"/>
                  <a:gd name="T23" fmla="*/ 252 h 630"/>
                  <a:gd name="T24" fmla="*/ 198 w 613"/>
                  <a:gd name="T25" fmla="*/ 256 h 630"/>
                  <a:gd name="T26" fmla="*/ 175 w 613"/>
                  <a:gd name="T27" fmla="*/ 311 h 630"/>
                  <a:gd name="T28" fmla="*/ 188 w 613"/>
                  <a:gd name="T29" fmla="*/ 334 h 630"/>
                  <a:gd name="T30" fmla="*/ 214 w 613"/>
                  <a:gd name="T31" fmla="*/ 354 h 630"/>
                  <a:gd name="T32" fmla="*/ 256 w 613"/>
                  <a:gd name="T33" fmla="*/ 422 h 630"/>
                  <a:gd name="T34" fmla="*/ 224 w 613"/>
                  <a:gd name="T35" fmla="*/ 512 h 630"/>
                  <a:gd name="T36" fmla="*/ 180 w 613"/>
                  <a:gd name="T37" fmla="*/ 543 h 630"/>
                  <a:gd name="T38" fmla="*/ 119 w 613"/>
                  <a:gd name="T39" fmla="*/ 547 h 630"/>
                  <a:gd name="T40" fmla="*/ 72 w 613"/>
                  <a:gd name="T41" fmla="*/ 495 h 630"/>
                  <a:gd name="T42" fmla="*/ 51 w 613"/>
                  <a:gd name="T43" fmla="*/ 397 h 630"/>
                  <a:gd name="T44" fmla="*/ 37 w 613"/>
                  <a:gd name="T45" fmla="*/ 374 h 630"/>
                  <a:gd name="T46" fmla="*/ 5 w 613"/>
                  <a:gd name="T47" fmla="*/ 387 h 630"/>
                  <a:gd name="T48" fmla="*/ 0 w 613"/>
                  <a:gd name="T49" fmla="*/ 425 h 630"/>
                  <a:gd name="T50" fmla="*/ 13 w 613"/>
                  <a:gd name="T51" fmla="*/ 540 h 630"/>
                  <a:gd name="T52" fmla="*/ 66 w 613"/>
                  <a:gd name="T53" fmla="*/ 607 h 630"/>
                  <a:gd name="T54" fmla="*/ 131 w 613"/>
                  <a:gd name="T55" fmla="*/ 630 h 630"/>
                  <a:gd name="T56" fmla="*/ 220 w 613"/>
                  <a:gd name="T57" fmla="*/ 615 h 630"/>
                  <a:gd name="T58" fmla="*/ 263 w 613"/>
                  <a:gd name="T59" fmla="*/ 594 h 630"/>
                  <a:gd name="T60" fmla="*/ 329 w 613"/>
                  <a:gd name="T61" fmla="*/ 522 h 630"/>
                  <a:gd name="T62" fmla="*/ 352 w 613"/>
                  <a:gd name="T63" fmla="*/ 452 h 630"/>
                  <a:gd name="T64" fmla="*/ 352 w 613"/>
                  <a:gd name="T65" fmla="*/ 410 h 630"/>
                  <a:gd name="T66" fmla="*/ 446 w 613"/>
                  <a:gd name="T67" fmla="*/ 404 h 630"/>
                  <a:gd name="T68" fmla="*/ 555 w 613"/>
                  <a:gd name="T69" fmla="*/ 338 h 630"/>
                  <a:gd name="T70" fmla="*/ 594 w 613"/>
                  <a:gd name="T71" fmla="*/ 283 h 630"/>
                  <a:gd name="T72" fmla="*/ 613 w 613"/>
                  <a:gd name="T73" fmla="*/ 177 h 630"/>
                  <a:gd name="T74" fmla="*/ 574 w 613"/>
                  <a:gd name="T75" fmla="*/ 82 h 630"/>
                  <a:gd name="T76" fmla="*/ 489 w 613"/>
                  <a:gd name="T77" fmla="*/ 17 h 630"/>
                  <a:gd name="T78" fmla="*/ 404 w 613"/>
                  <a:gd name="T79" fmla="*/ 0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13" h="630">
                    <a:moveTo>
                      <a:pt x="404" y="0"/>
                    </a:moveTo>
                    <a:lnTo>
                      <a:pt x="388" y="3"/>
                    </a:lnTo>
                    <a:lnTo>
                      <a:pt x="365" y="21"/>
                    </a:lnTo>
                    <a:lnTo>
                      <a:pt x="357" y="52"/>
                    </a:lnTo>
                    <a:lnTo>
                      <a:pt x="367" y="79"/>
                    </a:lnTo>
                    <a:lnTo>
                      <a:pt x="381" y="89"/>
                    </a:lnTo>
                    <a:lnTo>
                      <a:pt x="410" y="101"/>
                    </a:lnTo>
                    <a:lnTo>
                      <a:pt x="466" y="128"/>
                    </a:lnTo>
                    <a:lnTo>
                      <a:pt x="498" y="152"/>
                    </a:lnTo>
                    <a:lnTo>
                      <a:pt x="511" y="174"/>
                    </a:lnTo>
                    <a:lnTo>
                      <a:pt x="515" y="200"/>
                    </a:lnTo>
                    <a:lnTo>
                      <a:pt x="506" y="230"/>
                    </a:lnTo>
                    <a:lnTo>
                      <a:pt x="498" y="249"/>
                    </a:lnTo>
                    <a:lnTo>
                      <a:pt x="486" y="265"/>
                    </a:lnTo>
                    <a:lnTo>
                      <a:pt x="462" y="291"/>
                    </a:lnTo>
                    <a:lnTo>
                      <a:pt x="431" y="307"/>
                    </a:lnTo>
                    <a:lnTo>
                      <a:pt x="400" y="314"/>
                    </a:lnTo>
                    <a:lnTo>
                      <a:pt x="349" y="312"/>
                    </a:lnTo>
                    <a:lnTo>
                      <a:pt x="285" y="286"/>
                    </a:lnTo>
                    <a:lnTo>
                      <a:pt x="257" y="265"/>
                    </a:lnTo>
                    <a:lnTo>
                      <a:pt x="257" y="265"/>
                    </a:lnTo>
                    <a:lnTo>
                      <a:pt x="253" y="260"/>
                    </a:lnTo>
                    <a:lnTo>
                      <a:pt x="247" y="258"/>
                    </a:lnTo>
                    <a:lnTo>
                      <a:pt x="239" y="252"/>
                    </a:lnTo>
                    <a:lnTo>
                      <a:pt x="223" y="249"/>
                    </a:lnTo>
                    <a:lnTo>
                      <a:pt x="198" y="256"/>
                    </a:lnTo>
                    <a:lnTo>
                      <a:pt x="177" y="285"/>
                    </a:lnTo>
                    <a:lnTo>
                      <a:pt x="175" y="311"/>
                    </a:lnTo>
                    <a:lnTo>
                      <a:pt x="181" y="327"/>
                    </a:lnTo>
                    <a:lnTo>
                      <a:pt x="188" y="334"/>
                    </a:lnTo>
                    <a:lnTo>
                      <a:pt x="201" y="344"/>
                    </a:lnTo>
                    <a:lnTo>
                      <a:pt x="214" y="354"/>
                    </a:lnTo>
                    <a:lnTo>
                      <a:pt x="234" y="376"/>
                    </a:lnTo>
                    <a:lnTo>
                      <a:pt x="256" y="422"/>
                    </a:lnTo>
                    <a:lnTo>
                      <a:pt x="253" y="469"/>
                    </a:lnTo>
                    <a:lnTo>
                      <a:pt x="224" y="512"/>
                    </a:lnTo>
                    <a:lnTo>
                      <a:pt x="198" y="531"/>
                    </a:lnTo>
                    <a:lnTo>
                      <a:pt x="180" y="543"/>
                    </a:lnTo>
                    <a:lnTo>
                      <a:pt x="146" y="551"/>
                    </a:lnTo>
                    <a:lnTo>
                      <a:pt x="119" y="547"/>
                    </a:lnTo>
                    <a:lnTo>
                      <a:pt x="96" y="533"/>
                    </a:lnTo>
                    <a:lnTo>
                      <a:pt x="72" y="495"/>
                    </a:lnTo>
                    <a:lnTo>
                      <a:pt x="54" y="430"/>
                    </a:lnTo>
                    <a:lnTo>
                      <a:pt x="51" y="397"/>
                    </a:lnTo>
                    <a:lnTo>
                      <a:pt x="50" y="386"/>
                    </a:lnTo>
                    <a:lnTo>
                      <a:pt x="37" y="374"/>
                    </a:lnTo>
                    <a:lnTo>
                      <a:pt x="20" y="374"/>
                    </a:lnTo>
                    <a:lnTo>
                      <a:pt x="5" y="387"/>
                    </a:lnTo>
                    <a:lnTo>
                      <a:pt x="2" y="397"/>
                    </a:lnTo>
                    <a:lnTo>
                      <a:pt x="0" y="425"/>
                    </a:lnTo>
                    <a:lnTo>
                      <a:pt x="1" y="484"/>
                    </a:lnTo>
                    <a:lnTo>
                      <a:pt x="13" y="540"/>
                    </a:lnTo>
                    <a:lnTo>
                      <a:pt x="43" y="589"/>
                    </a:lnTo>
                    <a:lnTo>
                      <a:pt x="66" y="607"/>
                    </a:lnTo>
                    <a:lnTo>
                      <a:pt x="87" y="619"/>
                    </a:lnTo>
                    <a:lnTo>
                      <a:pt x="131" y="630"/>
                    </a:lnTo>
                    <a:lnTo>
                      <a:pt x="175" y="628"/>
                    </a:lnTo>
                    <a:lnTo>
                      <a:pt x="220" y="615"/>
                    </a:lnTo>
                    <a:lnTo>
                      <a:pt x="241" y="606"/>
                    </a:lnTo>
                    <a:lnTo>
                      <a:pt x="263" y="594"/>
                    </a:lnTo>
                    <a:lnTo>
                      <a:pt x="300" y="561"/>
                    </a:lnTo>
                    <a:lnTo>
                      <a:pt x="329" y="522"/>
                    </a:lnTo>
                    <a:lnTo>
                      <a:pt x="348" y="476"/>
                    </a:lnTo>
                    <a:lnTo>
                      <a:pt x="352" y="452"/>
                    </a:lnTo>
                    <a:lnTo>
                      <a:pt x="355" y="430"/>
                    </a:lnTo>
                    <a:lnTo>
                      <a:pt x="352" y="410"/>
                    </a:lnTo>
                    <a:lnTo>
                      <a:pt x="384" y="413"/>
                    </a:lnTo>
                    <a:lnTo>
                      <a:pt x="446" y="404"/>
                    </a:lnTo>
                    <a:lnTo>
                      <a:pt x="505" y="380"/>
                    </a:lnTo>
                    <a:lnTo>
                      <a:pt x="555" y="338"/>
                    </a:lnTo>
                    <a:lnTo>
                      <a:pt x="577" y="309"/>
                    </a:lnTo>
                    <a:lnTo>
                      <a:pt x="594" y="283"/>
                    </a:lnTo>
                    <a:lnTo>
                      <a:pt x="611" y="230"/>
                    </a:lnTo>
                    <a:lnTo>
                      <a:pt x="613" y="177"/>
                    </a:lnTo>
                    <a:lnTo>
                      <a:pt x="600" y="127"/>
                    </a:lnTo>
                    <a:lnTo>
                      <a:pt x="574" y="82"/>
                    </a:lnTo>
                    <a:lnTo>
                      <a:pt x="537" y="44"/>
                    </a:lnTo>
                    <a:lnTo>
                      <a:pt x="489" y="17"/>
                    </a:lnTo>
                    <a:lnTo>
                      <a:pt x="434" y="1"/>
                    </a:lnTo>
                    <a:lnTo>
                      <a:pt x="40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5" name="말풍선: 타원형 14">
            <a:extLst>
              <a:ext uri="{FF2B5EF4-FFF2-40B4-BE49-F238E27FC236}">
                <a16:creationId xmlns:a16="http://schemas.microsoft.com/office/drawing/2014/main" id="{44C5946B-F15D-6FE0-9B1D-6164E5F98084}"/>
              </a:ext>
            </a:extLst>
          </p:cNvPr>
          <p:cNvSpPr/>
          <p:nvPr/>
        </p:nvSpPr>
        <p:spPr>
          <a:xfrm>
            <a:off x="729357" y="119034"/>
            <a:ext cx="249010" cy="237419"/>
          </a:xfrm>
          <a:prstGeom prst="wedgeEllipseCallout">
            <a:avLst>
              <a:gd name="adj1" fmla="val -47609"/>
              <a:gd name="adj2" fmla="val 59491"/>
            </a:avLst>
          </a:prstGeom>
          <a:solidFill>
            <a:srgbClr val="FFD370"/>
          </a:solidFill>
          <a:ln>
            <a:noFill/>
          </a:ln>
          <a:effectLst>
            <a:outerShdw blurRad="50800" dist="38100" dir="13500000" algn="br" rotWithShape="0">
              <a:prstClr val="black">
                <a:alpha val="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9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01</a:t>
            </a:r>
            <a:endParaRPr lang="ko-KR" altLang="en-US" sz="9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B32ACD1-2883-1DDD-B30E-066A2B5089E0}"/>
              </a:ext>
            </a:extLst>
          </p:cNvPr>
          <p:cNvGrpSpPr/>
          <p:nvPr/>
        </p:nvGrpSpPr>
        <p:grpSpPr>
          <a:xfrm>
            <a:off x="10216083" y="459964"/>
            <a:ext cx="1550689" cy="169277"/>
            <a:chOff x="9512757" y="369386"/>
            <a:chExt cx="2051714" cy="223970"/>
          </a:xfrm>
        </p:grpSpPr>
        <p:grpSp>
          <p:nvGrpSpPr>
            <p:cNvPr id="17" name="Group 8">
              <a:extLst>
                <a:ext uri="{FF2B5EF4-FFF2-40B4-BE49-F238E27FC236}">
                  <a16:creationId xmlns:a16="http://schemas.microsoft.com/office/drawing/2014/main" id="{0B5A3F5B-FD40-0728-A83D-4B92AF860781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0750964" y="406846"/>
              <a:ext cx="132372" cy="140525"/>
              <a:chOff x="4594" y="900"/>
              <a:chExt cx="276" cy="293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26" name="Freeform 9">
                <a:extLst>
                  <a:ext uri="{FF2B5EF4-FFF2-40B4-BE49-F238E27FC236}">
                    <a16:creationId xmlns:a16="http://schemas.microsoft.com/office/drawing/2014/main" id="{3A668E60-6C31-B427-6BF0-686EB3A72B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27" name="Freeform 10">
                <a:extLst>
                  <a:ext uri="{FF2B5EF4-FFF2-40B4-BE49-F238E27FC236}">
                    <a16:creationId xmlns:a16="http://schemas.microsoft.com/office/drawing/2014/main" id="{F1839ACC-106F-BF23-C5E8-09B00CF663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28" name="Freeform 11">
                <a:extLst>
                  <a:ext uri="{FF2B5EF4-FFF2-40B4-BE49-F238E27FC236}">
                    <a16:creationId xmlns:a16="http://schemas.microsoft.com/office/drawing/2014/main" id="{485A8E47-A04B-2D93-C10E-654571672A8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29" name="Freeform 12">
                <a:extLst>
                  <a:ext uri="{FF2B5EF4-FFF2-40B4-BE49-F238E27FC236}">
                    <a16:creationId xmlns:a16="http://schemas.microsoft.com/office/drawing/2014/main" id="{671BC0AA-B3E5-593A-44FB-95E360A063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  <p:grpSp>
          <p:nvGrpSpPr>
            <p:cNvPr id="18" name="Group 19">
              <a:extLst>
                <a:ext uri="{FF2B5EF4-FFF2-40B4-BE49-F238E27FC236}">
                  <a16:creationId xmlns:a16="http://schemas.microsoft.com/office/drawing/2014/main" id="{47FCBCD1-41A5-AF7E-502A-76423509A7E9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0506302" y="406846"/>
              <a:ext cx="140525" cy="140525"/>
              <a:chOff x="1747" y="423"/>
              <a:chExt cx="575" cy="575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23" name="Freeform 20">
                <a:extLst>
                  <a:ext uri="{FF2B5EF4-FFF2-40B4-BE49-F238E27FC236}">
                    <a16:creationId xmlns:a16="http://schemas.microsoft.com/office/drawing/2014/main" id="{C7C3B1AB-FF0E-35B8-1E67-736D37A5DD1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899" y="577"/>
                <a:ext cx="271" cy="270"/>
              </a:xfrm>
              <a:custGeom>
                <a:avLst/>
                <a:gdLst>
                  <a:gd name="T0" fmla="*/ 148 w 811"/>
                  <a:gd name="T1" fmla="*/ 0 h 811"/>
                  <a:gd name="T2" fmla="*/ 65 w 811"/>
                  <a:gd name="T3" fmla="*/ 24 h 811"/>
                  <a:gd name="T4" fmla="*/ 1 w 811"/>
                  <a:gd name="T5" fmla="*/ 118 h 811"/>
                  <a:gd name="T6" fmla="*/ 0 w 811"/>
                  <a:gd name="T7" fmla="*/ 663 h 811"/>
                  <a:gd name="T8" fmla="*/ 24 w 811"/>
                  <a:gd name="T9" fmla="*/ 746 h 811"/>
                  <a:gd name="T10" fmla="*/ 118 w 811"/>
                  <a:gd name="T11" fmla="*/ 808 h 811"/>
                  <a:gd name="T12" fmla="*/ 663 w 811"/>
                  <a:gd name="T13" fmla="*/ 811 h 811"/>
                  <a:gd name="T14" fmla="*/ 746 w 811"/>
                  <a:gd name="T15" fmla="*/ 787 h 811"/>
                  <a:gd name="T16" fmla="*/ 810 w 811"/>
                  <a:gd name="T17" fmla="*/ 693 h 811"/>
                  <a:gd name="T18" fmla="*/ 811 w 811"/>
                  <a:gd name="T19" fmla="*/ 148 h 811"/>
                  <a:gd name="T20" fmla="*/ 787 w 811"/>
                  <a:gd name="T21" fmla="*/ 65 h 811"/>
                  <a:gd name="T22" fmla="*/ 693 w 811"/>
                  <a:gd name="T23" fmla="*/ 1 h 811"/>
                  <a:gd name="T24" fmla="*/ 405 w 811"/>
                  <a:gd name="T25" fmla="*/ 673 h 811"/>
                  <a:gd name="T26" fmla="*/ 326 w 811"/>
                  <a:gd name="T27" fmla="*/ 661 h 811"/>
                  <a:gd name="T28" fmla="*/ 235 w 811"/>
                  <a:gd name="T29" fmla="*/ 611 h 811"/>
                  <a:gd name="T30" fmla="*/ 170 w 811"/>
                  <a:gd name="T31" fmla="*/ 533 h 811"/>
                  <a:gd name="T32" fmla="*/ 140 w 811"/>
                  <a:gd name="T33" fmla="*/ 432 h 811"/>
                  <a:gd name="T34" fmla="*/ 140 w 811"/>
                  <a:gd name="T35" fmla="*/ 377 h 811"/>
                  <a:gd name="T36" fmla="*/ 170 w 811"/>
                  <a:gd name="T37" fmla="*/ 278 h 811"/>
                  <a:gd name="T38" fmla="*/ 235 w 811"/>
                  <a:gd name="T39" fmla="*/ 199 h 811"/>
                  <a:gd name="T40" fmla="*/ 326 w 811"/>
                  <a:gd name="T41" fmla="*/ 150 h 811"/>
                  <a:gd name="T42" fmla="*/ 405 w 811"/>
                  <a:gd name="T43" fmla="*/ 138 h 811"/>
                  <a:gd name="T44" fmla="*/ 486 w 811"/>
                  <a:gd name="T45" fmla="*/ 150 h 811"/>
                  <a:gd name="T46" fmla="*/ 575 w 811"/>
                  <a:gd name="T47" fmla="*/ 199 h 811"/>
                  <a:gd name="T48" fmla="*/ 641 w 811"/>
                  <a:gd name="T49" fmla="*/ 278 h 811"/>
                  <a:gd name="T50" fmla="*/ 671 w 811"/>
                  <a:gd name="T51" fmla="*/ 377 h 811"/>
                  <a:gd name="T52" fmla="*/ 671 w 811"/>
                  <a:gd name="T53" fmla="*/ 432 h 811"/>
                  <a:gd name="T54" fmla="*/ 641 w 811"/>
                  <a:gd name="T55" fmla="*/ 533 h 811"/>
                  <a:gd name="T56" fmla="*/ 575 w 811"/>
                  <a:gd name="T57" fmla="*/ 611 h 811"/>
                  <a:gd name="T58" fmla="*/ 486 w 811"/>
                  <a:gd name="T59" fmla="*/ 661 h 811"/>
                  <a:gd name="T60" fmla="*/ 405 w 811"/>
                  <a:gd name="T61" fmla="*/ 673 h 811"/>
                  <a:gd name="T62" fmla="*/ 669 w 811"/>
                  <a:gd name="T63" fmla="*/ 193 h 811"/>
                  <a:gd name="T64" fmla="*/ 628 w 811"/>
                  <a:gd name="T65" fmla="*/ 166 h 811"/>
                  <a:gd name="T66" fmla="*/ 618 w 811"/>
                  <a:gd name="T67" fmla="*/ 130 h 811"/>
                  <a:gd name="T68" fmla="*/ 628 w 811"/>
                  <a:gd name="T69" fmla="*/ 95 h 811"/>
                  <a:gd name="T70" fmla="*/ 669 w 811"/>
                  <a:gd name="T71" fmla="*/ 68 h 811"/>
                  <a:gd name="T72" fmla="*/ 695 w 811"/>
                  <a:gd name="T73" fmla="*/ 68 h 811"/>
                  <a:gd name="T74" fmla="*/ 733 w 811"/>
                  <a:gd name="T75" fmla="*/ 95 h 811"/>
                  <a:gd name="T76" fmla="*/ 745 w 811"/>
                  <a:gd name="T77" fmla="*/ 130 h 811"/>
                  <a:gd name="T78" fmla="*/ 733 w 811"/>
                  <a:gd name="T79" fmla="*/ 166 h 811"/>
                  <a:gd name="T80" fmla="*/ 695 w 811"/>
                  <a:gd name="T81" fmla="*/ 193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11" h="811">
                    <a:moveTo>
                      <a:pt x="663" y="0"/>
                    </a:moveTo>
                    <a:lnTo>
                      <a:pt x="148" y="0"/>
                    </a:lnTo>
                    <a:lnTo>
                      <a:pt x="118" y="1"/>
                    </a:lnTo>
                    <a:lnTo>
                      <a:pt x="65" y="24"/>
                    </a:lnTo>
                    <a:lnTo>
                      <a:pt x="24" y="65"/>
                    </a:lnTo>
                    <a:lnTo>
                      <a:pt x="1" y="118"/>
                    </a:lnTo>
                    <a:lnTo>
                      <a:pt x="0" y="148"/>
                    </a:lnTo>
                    <a:lnTo>
                      <a:pt x="0" y="663"/>
                    </a:lnTo>
                    <a:lnTo>
                      <a:pt x="1" y="693"/>
                    </a:lnTo>
                    <a:lnTo>
                      <a:pt x="24" y="746"/>
                    </a:lnTo>
                    <a:lnTo>
                      <a:pt x="65" y="787"/>
                    </a:lnTo>
                    <a:lnTo>
                      <a:pt x="118" y="808"/>
                    </a:lnTo>
                    <a:lnTo>
                      <a:pt x="148" y="811"/>
                    </a:lnTo>
                    <a:lnTo>
                      <a:pt x="663" y="811"/>
                    </a:lnTo>
                    <a:lnTo>
                      <a:pt x="693" y="808"/>
                    </a:lnTo>
                    <a:lnTo>
                      <a:pt x="746" y="787"/>
                    </a:lnTo>
                    <a:lnTo>
                      <a:pt x="787" y="746"/>
                    </a:lnTo>
                    <a:lnTo>
                      <a:pt x="810" y="693"/>
                    </a:lnTo>
                    <a:lnTo>
                      <a:pt x="811" y="663"/>
                    </a:lnTo>
                    <a:lnTo>
                      <a:pt x="811" y="148"/>
                    </a:lnTo>
                    <a:lnTo>
                      <a:pt x="810" y="118"/>
                    </a:lnTo>
                    <a:lnTo>
                      <a:pt x="787" y="65"/>
                    </a:lnTo>
                    <a:lnTo>
                      <a:pt x="746" y="24"/>
                    </a:lnTo>
                    <a:lnTo>
                      <a:pt x="693" y="1"/>
                    </a:lnTo>
                    <a:lnTo>
                      <a:pt x="663" y="0"/>
                    </a:lnTo>
                    <a:close/>
                    <a:moveTo>
                      <a:pt x="405" y="673"/>
                    </a:moveTo>
                    <a:lnTo>
                      <a:pt x="377" y="671"/>
                    </a:lnTo>
                    <a:lnTo>
                      <a:pt x="326" y="661"/>
                    </a:lnTo>
                    <a:lnTo>
                      <a:pt x="278" y="640"/>
                    </a:lnTo>
                    <a:lnTo>
                      <a:pt x="235" y="611"/>
                    </a:lnTo>
                    <a:lnTo>
                      <a:pt x="199" y="575"/>
                    </a:lnTo>
                    <a:lnTo>
                      <a:pt x="170" y="533"/>
                    </a:lnTo>
                    <a:lnTo>
                      <a:pt x="150" y="484"/>
                    </a:lnTo>
                    <a:lnTo>
                      <a:pt x="140" y="432"/>
                    </a:lnTo>
                    <a:lnTo>
                      <a:pt x="138" y="405"/>
                    </a:lnTo>
                    <a:lnTo>
                      <a:pt x="140" y="377"/>
                    </a:lnTo>
                    <a:lnTo>
                      <a:pt x="150" y="326"/>
                    </a:lnTo>
                    <a:lnTo>
                      <a:pt x="170" y="278"/>
                    </a:lnTo>
                    <a:lnTo>
                      <a:pt x="199" y="235"/>
                    </a:lnTo>
                    <a:lnTo>
                      <a:pt x="235" y="199"/>
                    </a:lnTo>
                    <a:lnTo>
                      <a:pt x="278" y="170"/>
                    </a:lnTo>
                    <a:lnTo>
                      <a:pt x="326" y="150"/>
                    </a:lnTo>
                    <a:lnTo>
                      <a:pt x="377" y="138"/>
                    </a:lnTo>
                    <a:lnTo>
                      <a:pt x="405" y="138"/>
                    </a:lnTo>
                    <a:lnTo>
                      <a:pt x="432" y="138"/>
                    </a:lnTo>
                    <a:lnTo>
                      <a:pt x="486" y="150"/>
                    </a:lnTo>
                    <a:lnTo>
                      <a:pt x="533" y="170"/>
                    </a:lnTo>
                    <a:lnTo>
                      <a:pt x="575" y="199"/>
                    </a:lnTo>
                    <a:lnTo>
                      <a:pt x="612" y="235"/>
                    </a:lnTo>
                    <a:lnTo>
                      <a:pt x="641" y="278"/>
                    </a:lnTo>
                    <a:lnTo>
                      <a:pt x="661" y="326"/>
                    </a:lnTo>
                    <a:lnTo>
                      <a:pt x="671" y="377"/>
                    </a:lnTo>
                    <a:lnTo>
                      <a:pt x="673" y="405"/>
                    </a:lnTo>
                    <a:lnTo>
                      <a:pt x="671" y="432"/>
                    </a:lnTo>
                    <a:lnTo>
                      <a:pt x="661" y="484"/>
                    </a:lnTo>
                    <a:lnTo>
                      <a:pt x="641" y="533"/>
                    </a:lnTo>
                    <a:lnTo>
                      <a:pt x="612" y="575"/>
                    </a:lnTo>
                    <a:lnTo>
                      <a:pt x="575" y="611"/>
                    </a:lnTo>
                    <a:lnTo>
                      <a:pt x="533" y="640"/>
                    </a:lnTo>
                    <a:lnTo>
                      <a:pt x="486" y="661"/>
                    </a:lnTo>
                    <a:lnTo>
                      <a:pt x="432" y="671"/>
                    </a:lnTo>
                    <a:lnTo>
                      <a:pt x="405" y="673"/>
                    </a:lnTo>
                    <a:close/>
                    <a:moveTo>
                      <a:pt x="682" y="193"/>
                    </a:moveTo>
                    <a:lnTo>
                      <a:pt x="669" y="193"/>
                    </a:lnTo>
                    <a:lnTo>
                      <a:pt x="646" y="183"/>
                    </a:lnTo>
                    <a:lnTo>
                      <a:pt x="628" y="166"/>
                    </a:lnTo>
                    <a:lnTo>
                      <a:pt x="620" y="143"/>
                    </a:lnTo>
                    <a:lnTo>
                      <a:pt x="618" y="130"/>
                    </a:lnTo>
                    <a:lnTo>
                      <a:pt x="620" y="117"/>
                    </a:lnTo>
                    <a:lnTo>
                      <a:pt x="628" y="95"/>
                    </a:lnTo>
                    <a:lnTo>
                      <a:pt x="646" y="78"/>
                    </a:lnTo>
                    <a:lnTo>
                      <a:pt x="669" y="68"/>
                    </a:lnTo>
                    <a:lnTo>
                      <a:pt x="682" y="66"/>
                    </a:lnTo>
                    <a:lnTo>
                      <a:pt x="695" y="68"/>
                    </a:lnTo>
                    <a:lnTo>
                      <a:pt x="716" y="78"/>
                    </a:lnTo>
                    <a:lnTo>
                      <a:pt x="733" y="95"/>
                    </a:lnTo>
                    <a:lnTo>
                      <a:pt x="744" y="117"/>
                    </a:lnTo>
                    <a:lnTo>
                      <a:pt x="745" y="130"/>
                    </a:lnTo>
                    <a:lnTo>
                      <a:pt x="744" y="143"/>
                    </a:lnTo>
                    <a:lnTo>
                      <a:pt x="733" y="166"/>
                    </a:lnTo>
                    <a:lnTo>
                      <a:pt x="716" y="183"/>
                    </a:lnTo>
                    <a:lnTo>
                      <a:pt x="695" y="193"/>
                    </a:lnTo>
                    <a:lnTo>
                      <a:pt x="682" y="19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24" name="Freeform 21">
                <a:extLst>
                  <a:ext uri="{FF2B5EF4-FFF2-40B4-BE49-F238E27FC236}">
                    <a16:creationId xmlns:a16="http://schemas.microsoft.com/office/drawing/2014/main" id="{054BB12C-4ED9-5A7C-458B-B4A6F1779E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83" y="660"/>
                <a:ext cx="103" cy="103"/>
              </a:xfrm>
              <a:custGeom>
                <a:avLst/>
                <a:gdLst>
                  <a:gd name="T0" fmla="*/ 154 w 308"/>
                  <a:gd name="T1" fmla="*/ 0 h 308"/>
                  <a:gd name="T2" fmla="*/ 124 w 308"/>
                  <a:gd name="T3" fmla="*/ 3 h 308"/>
                  <a:gd name="T4" fmla="*/ 67 w 308"/>
                  <a:gd name="T5" fmla="*/ 26 h 308"/>
                  <a:gd name="T6" fmla="*/ 26 w 308"/>
                  <a:gd name="T7" fmla="*/ 67 h 308"/>
                  <a:gd name="T8" fmla="*/ 3 w 308"/>
                  <a:gd name="T9" fmla="*/ 122 h 308"/>
                  <a:gd name="T10" fmla="*/ 0 w 308"/>
                  <a:gd name="T11" fmla="*/ 154 h 308"/>
                  <a:gd name="T12" fmla="*/ 3 w 308"/>
                  <a:gd name="T13" fmla="*/ 185 h 308"/>
                  <a:gd name="T14" fmla="*/ 26 w 308"/>
                  <a:gd name="T15" fmla="*/ 240 h 308"/>
                  <a:gd name="T16" fmla="*/ 67 w 308"/>
                  <a:gd name="T17" fmla="*/ 283 h 308"/>
                  <a:gd name="T18" fmla="*/ 124 w 308"/>
                  <a:gd name="T19" fmla="*/ 307 h 308"/>
                  <a:gd name="T20" fmla="*/ 154 w 308"/>
                  <a:gd name="T21" fmla="*/ 308 h 308"/>
                  <a:gd name="T22" fmla="*/ 186 w 308"/>
                  <a:gd name="T23" fmla="*/ 307 h 308"/>
                  <a:gd name="T24" fmla="*/ 242 w 308"/>
                  <a:gd name="T25" fmla="*/ 283 h 308"/>
                  <a:gd name="T26" fmla="*/ 284 w 308"/>
                  <a:gd name="T27" fmla="*/ 240 h 308"/>
                  <a:gd name="T28" fmla="*/ 307 w 308"/>
                  <a:gd name="T29" fmla="*/ 185 h 308"/>
                  <a:gd name="T30" fmla="*/ 308 w 308"/>
                  <a:gd name="T31" fmla="*/ 154 h 308"/>
                  <a:gd name="T32" fmla="*/ 307 w 308"/>
                  <a:gd name="T33" fmla="*/ 122 h 308"/>
                  <a:gd name="T34" fmla="*/ 284 w 308"/>
                  <a:gd name="T35" fmla="*/ 67 h 308"/>
                  <a:gd name="T36" fmla="*/ 242 w 308"/>
                  <a:gd name="T37" fmla="*/ 26 h 308"/>
                  <a:gd name="T38" fmla="*/ 186 w 308"/>
                  <a:gd name="T39" fmla="*/ 3 h 308"/>
                  <a:gd name="T40" fmla="*/ 154 w 308"/>
                  <a:gd name="T41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8" h="308">
                    <a:moveTo>
                      <a:pt x="154" y="0"/>
                    </a:moveTo>
                    <a:lnTo>
                      <a:pt x="124" y="3"/>
                    </a:lnTo>
                    <a:lnTo>
                      <a:pt x="67" y="26"/>
                    </a:lnTo>
                    <a:lnTo>
                      <a:pt x="26" y="67"/>
                    </a:lnTo>
                    <a:lnTo>
                      <a:pt x="3" y="122"/>
                    </a:lnTo>
                    <a:lnTo>
                      <a:pt x="0" y="154"/>
                    </a:lnTo>
                    <a:lnTo>
                      <a:pt x="3" y="185"/>
                    </a:lnTo>
                    <a:lnTo>
                      <a:pt x="26" y="240"/>
                    </a:lnTo>
                    <a:lnTo>
                      <a:pt x="67" y="283"/>
                    </a:lnTo>
                    <a:lnTo>
                      <a:pt x="124" y="307"/>
                    </a:lnTo>
                    <a:lnTo>
                      <a:pt x="154" y="308"/>
                    </a:lnTo>
                    <a:lnTo>
                      <a:pt x="186" y="307"/>
                    </a:lnTo>
                    <a:lnTo>
                      <a:pt x="242" y="283"/>
                    </a:lnTo>
                    <a:lnTo>
                      <a:pt x="284" y="240"/>
                    </a:lnTo>
                    <a:lnTo>
                      <a:pt x="307" y="185"/>
                    </a:lnTo>
                    <a:lnTo>
                      <a:pt x="308" y="154"/>
                    </a:lnTo>
                    <a:lnTo>
                      <a:pt x="307" y="122"/>
                    </a:lnTo>
                    <a:lnTo>
                      <a:pt x="284" y="67"/>
                    </a:lnTo>
                    <a:lnTo>
                      <a:pt x="242" y="26"/>
                    </a:lnTo>
                    <a:lnTo>
                      <a:pt x="186" y="3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25" name="Freeform 22">
                <a:extLst>
                  <a:ext uri="{FF2B5EF4-FFF2-40B4-BE49-F238E27FC236}">
                    <a16:creationId xmlns:a16="http://schemas.microsoft.com/office/drawing/2014/main" id="{DEA797F0-935B-10ED-B66F-734425B1671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747" y="423"/>
                <a:ext cx="575" cy="575"/>
              </a:xfrm>
              <a:custGeom>
                <a:avLst/>
                <a:gdLst>
                  <a:gd name="T0" fmla="*/ 819 w 1725"/>
                  <a:gd name="T1" fmla="*/ 2 h 1725"/>
                  <a:gd name="T2" fmla="*/ 647 w 1725"/>
                  <a:gd name="T3" fmla="*/ 28 h 1725"/>
                  <a:gd name="T4" fmla="*/ 489 w 1725"/>
                  <a:gd name="T5" fmla="*/ 85 h 1725"/>
                  <a:gd name="T6" fmla="*/ 346 w 1725"/>
                  <a:gd name="T7" fmla="*/ 172 h 1725"/>
                  <a:gd name="T8" fmla="*/ 223 w 1725"/>
                  <a:gd name="T9" fmla="*/ 283 h 1725"/>
                  <a:gd name="T10" fmla="*/ 124 w 1725"/>
                  <a:gd name="T11" fmla="*/ 415 h 1725"/>
                  <a:gd name="T12" fmla="*/ 52 w 1725"/>
                  <a:gd name="T13" fmla="*/ 567 h 1725"/>
                  <a:gd name="T14" fmla="*/ 10 w 1725"/>
                  <a:gd name="T15" fmla="*/ 731 h 1725"/>
                  <a:gd name="T16" fmla="*/ 0 w 1725"/>
                  <a:gd name="T17" fmla="*/ 863 h 1725"/>
                  <a:gd name="T18" fmla="*/ 10 w 1725"/>
                  <a:gd name="T19" fmla="*/ 994 h 1725"/>
                  <a:gd name="T20" fmla="*/ 52 w 1725"/>
                  <a:gd name="T21" fmla="*/ 1159 h 1725"/>
                  <a:gd name="T22" fmla="*/ 124 w 1725"/>
                  <a:gd name="T23" fmla="*/ 1310 h 1725"/>
                  <a:gd name="T24" fmla="*/ 223 w 1725"/>
                  <a:gd name="T25" fmla="*/ 1443 h 1725"/>
                  <a:gd name="T26" fmla="*/ 346 w 1725"/>
                  <a:gd name="T27" fmla="*/ 1553 h 1725"/>
                  <a:gd name="T28" fmla="*/ 489 w 1725"/>
                  <a:gd name="T29" fmla="*/ 1640 h 1725"/>
                  <a:gd name="T30" fmla="*/ 647 w 1725"/>
                  <a:gd name="T31" fmla="*/ 1698 h 1725"/>
                  <a:gd name="T32" fmla="*/ 819 w 1725"/>
                  <a:gd name="T33" fmla="*/ 1724 h 1725"/>
                  <a:gd name="T34" fmla="*/ 907 w 1725"/>
                  <a:gd name="T35" fmla="*/ 1724 h 1725"/>
                  <a:gd name="T36" fmla="*/ 1078 w 1725"/>
                  <a:gd name="T37" fmla="*/ 1698 h 1725"/>
                  <a:gd name="T38" fmla="*/ 1237 w 1725"/>
                  <a:gd name="T39" fmla="*/ 1640 h 1725"/>
                  <a:gd name="T40" fmla="*/ 1379 w 1725"/>
                  <a:gd name="T41" fmla="*/ 1553 h 1725"/>
                  <a:gd name="T42" fmla="*/ 1500 w 1725"/>
                  <a:gd name="T43" fmla="*/ 1443 h 1725"/>
                  <a:gd name="T44" fmla="*/ 1600 w 1725"/>
                  <a:gd name="T45" fmla="*/ 1310 h 1725"/>
                  <a:gd name="T46" fmla="*/ 1673 w 1725"/>
                  <a:gd name="T47" fmla="*/ 1159 h 1725"/>
                  <a:gd name="T48" fmla="*/ 1715 w 1725"/>
                  <a:gd name="T49" fmla="*/ 994 h 1725"/>
                  <a:gd name="T50" fmla="*/ 1725 w 1725"/>
                  <a:gd name="T51" fmla="*/ 863 h 1725"/>
                  <a:gd name="T52" fmla="*/ 1715 w 1725"/>
                  <a:gd name="T53" fmla="*/ 731 h 1725"/>
                  <a:gd name="T54" fmla="*/ 1673 w 1725"/>
                  <a:gd name="T55" fmla="*/ 567 h 1725"/>
                  <a:gd name="T56" fmla="*/ 1600 w 1725"/>
                  <a:gd name="T57" fmla="*/ 415 h 1725"/>
                  <a:gd name="T58" fmla="*/ 1500 w 1725"/>
                  <a:gd name="T59" fmla="*/ 283 h 1725"/>
                  <a:gd name="T60" fmla="*/ 1379 w 1725"/>
                  <a:gd name="T61" fmla="*/ 172 h 1725"/>
                  <a:gd name="T62" fmla="*/ 1237 w 1725"/>
                  <a:gd name="T63" fmla="*/ 85 h 1725"/>
                  <a:gd name="T64" fmla="*/ 1078 w 1725"/>
                  <a:gd name="T65" fmla="*/ 28 h 1725"/>
                  <a:gd name="T66" fmla="*/ 907 w 1725"/>
                  <a:gd name="T67" fmla="*/ 2 h 1725"/>
                  <a:gd name="T68" fmla="*/ 1381 w 1725"/>
                  <a:gd name="T69" fmla="*/ 1123 h 1725"/>
                  <a:gd name="T70" fmla="*/ 1369 w 1725"/>
                  <a:gd name="T71" fmla="*/ 1201 h 1725"/>
                  <a:gd name="T72" fmla="*/ 1322 w 1725"/>
                  <a:gd name="T73" fmla="*/ 1288 h 1725"/>
                  <a:gd name="T74" fmla="*/ 1244 w 1725"/>
                  <a:gd name="T75" fmla="*/ 1352 h 1725"/>
                  <a:gd name="T76" fmla="*/ 1146 w 1725"/>
                  <a:gd name="T77" fmla="*/ 1383 h 1725"/>
                  <a:gd name="T78" fmla="*/ 605 w 1725"/>
                  <a:gd name="T79" fmla="*/ 1383 h 1725"/>
                  <a:gd name="T80" fmla="*/ 527 w 1725"/>
                  <a:gd name="T81" fmla="*/ 1372 h 1725"/>
                  <a:gd name="T82" fmla="*/ 438 w 1725"/>
                  <a:gd name="T83" fmla="*/ 1324 h 1725"/>
                  <a:gd name="T84" fmla="*/ 375 w 1725"/>
                  <a:gd name="T85" fmla="*/ 1247 h 1725"/>
                  <a:gd name="T86" fmla="*/ 344 w 1725"/>
                  <a:gd name="T87" fmla="*/ 1149 h 1725"/>
                  <a:gd name="T88" fmla="*/ 343 w 1725"/>
                  <a:gd name="T89" fmla="*/ 608 h 1725"/>
                  <a:gd name="T90" fmla="*/ 355 w 1725"/>
                  <a:gd name="T91" fmla="*/ 531 h 1725"/>
                  <a:gd name="T92" fmla="*/ 404 w 1725"/>
                  <a:gd name="T93" fmla="*/ 441 h 1725"/>
                  <a:gd name="T94" fmla="*/ 480 w 1725"/>
                  <a:gd name="T95" fmla="*/ 378 h 1725"/>
                  <a:gd name="T96" fmla="*/ 578 w 1725"/>
                  <a:gd name="T97" fmla="*/ 348 h 1725"/>
                  <a:gd name="T98" fmla="*/ 1120 w 1725"/>
                  <a:gd name="T99" fmla="*/ 346 h 1725"/>
                  <a:gd name="T100" fmla="*/ 1198 w 1725"/>
                  <a:gd name="T101" fmla="*/ 358 h 1725"/>
                  <a:gd name="T102" fmla="*/ 1286 w 1725"/>
                  <a:gd name="T103" fmla="*/ 407 h 1725"/>
                  <a:gd name="T104" fmla="*/ 1350 w 1725"/>
                  <a:gd name="T105" fmla="*/ 483 h 1725"/>
                  <a:gd name="T106" fmla="*/ 1381 w 1725"/>
                  <a:gd name="T107" fmla="*/ 581 h 1725"/>
                  <a:gd name="T108" fmla="*/ 1381 w 1725"/>
                  <a:gd name="T109" fmla="*/ 1123 h 17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5" h="1725">
                    <a:moveTo>
                      <a:pt x="862" y="0"/>
                    </a:moveTo>
                    <a:lnTo>
                      <a:pt x="819" y="2"/>
                    </a:lnTo>
                    <a:lnTo>
                      <a:pt x="731" y="10"/>
                    </a:lnTo>
                    <a:lnTo>
                      <a:pt x="647" y="28"/>
                    </a:lnTo>
                    <a:lnTo>
                      <a:pt x="566" y="52"/>
                    </a:lnTo>
                    <a:lnTo>
                      <a:pt x="489" y="85"/>
                    </a:lnTo>
                    <a:lnTo>
                      <a:pt x="415" y="126"/>
                    </a:lnTo>
                    <a:lnTo>
                      <a:pt x="346" y="172"/>
                    </a:lnTo>
                    <a:lnTo>
                      <a:pt x="282" y="225"/>
                    </a:lnTo>
                    <a:lnTo>
                      <a:pt x="223" y="283"/>
                    </a:lnTo>
                    <a:lnTo>
                      <a:pt x="172" y="346"/>
                    </a:lnTo>
                    <a:lnTo>
                      <a:pt x="124" y="415"/>
                    </a:lnTo>
                    <a:lnTo>
                      <a:pt x="85" y="489"/>
                    </a:lnTo>
                    <a:lnTo>
                      <a:pt x="52" y="567"/>
                    </a:lnTo>
                    <a:lnTo>
                      <a:pt x="27" y="647"/>
                    </a:lnTo>
                    <a:lnTo>
                      <a:pt x="10" y="731"/>
                    </a:lnTo>
                    <a:lnTo>
                      <a:pt x="1" y="819"/>
                    </a:lnTo>
                    <a:lnTo>
                      <a:pt x="0" y="863"/>
                    </a:lnTo>
                    <a:lnTo>
                      <a:pt x="1" y="907"/>
                    </a:lnTo>
                    <a:lnTo>
                      <a:pt x="10" y="994"/>
                    </a:lnTo>
                    <a:lnTo>
                      <a:pt x="27" y="1078"/>
                    </a:lnTo>
                    <a:lnTo>
                      <a:pt x="52" y="1159"/>
                    </a:lnTo>
                    <a:lnTo>
                      <a:pt x="85" y="1237"/>
                    </a:lnTo>
                    <a:lnTo>
                      <a:pt x="124" y="1310"/>
                    </a:lnTo>
                    <a:lnTo>
                      <a:pt x="172" y="1379"/>
                    </a:lnTo>
                    <a:lnTo>
                      <a:pt x="223" y="1443"/>
                    </a:lnTo>
                    <a:lnTo>
                      <a:pt x="282" y="1502"/>
                    </a:lnTo>
                    <a:lnTo>
                      <a:pt x="346" y="1553"/>
                    </a:lnTo>
                    <a:lnTo>
                      <a:pt x="415" y="1601"/>
                    </a:lnTo>
                    <a:lnTo>
                      <a:pt x="489" y="1640"/>
                    </a:lnTo>
                    <a:lnTo>
                      <a:pt x="566" y="1673"/>
                    </a:lnTo>
                    <a:lnTo>
                      <a:pt x="647" y="1698"/>
                    </a:lnTo>
                    <a:lnTo>
                      <a:pt x="731" y="1715"/>
                    </a:lnTo>
                    <a:lnTo>
                      <a:pt x="819" y="1724"/>
                    </a:lnTo>
                    <a:lnTo>
                      <a:pt x="862" y="1725"/>
                    </a:lnTo>
                    <a:lnTo>
                      <a:pt x="907" y="1724"/>
                    </a:lnTo>
                    <a:lnTo>
                      <a:pt x="994" y="1715"/>
                    </a:lnTo>
                    <a:lnTo>
                      <a:pt x="1078" y="1698"/>
                    </a:lnTo>
                    <a:lnTo>
                      <a:pt x="1159" y="1673"/>
                    </a:lnTo>
                    <a:lnTo>
                      <a:pt x="1237" y="1640"/>
                    </a:lnTo>
                    <a:lnTo>
                      <a:pt x="1310" y="1601"/>
                    </a:lnTo>
                    <a:lnTo>
                      <a:pt x="1379" y="1553"/>
                    </a:lnTo>
                    <a:lnTo>
                      <a:pt x="1443" y="1502"/>
                    </a:lnTo>
                    <a:lnTo>
                      <a:pt x="1500" y="1443"/>
                    </a:lnTo>
                    <a:lnTo>
                      <a:pt x="1554" y="1379"/>
                    </a:lnTo>
                    <a:lnTo>
                      <a:pt x="1600" y="1310"/>
                    </a:lnTo>
                    <a:lnTo>
                      <a:pt x="1640" y="1237"/>
                    </a:lnTo>
                    <a:lnTo>
                      <a:pt x="1673" y="1159"/>
                    </a:lnTo>
                    <a:lnTo>
                      <a:pt x="1698" y="1078"/>
                    </a:lnTo>
                    <a:lnTo>
                      <a:pt x="1715" y="994"/>
                    </a:lnTo>
                    <a:lnTo>
                      <a:pt x="1724" y="907"/>
                    </a:lnTo>
                    <a:lnTo>
                      <a:pt x="1725" y="863"/>
                    </a:lnTo>
                    <a:lnTo>
                      <a:pt x="1724" y="819"/>
                    </a:lnTo>
                    <a:lnTo>
                      <a:pt x="1715" y="731"/>
                    </a:lnTo>
                    <a:lnTo>
                      <a:pt x="1698" y="647"/>
                    </a:lnTo>
                    <a:lnTo>
                      <a:pt x="1673" y="567"/>
                    </a:lnTo>
                    <a:lnTo>
                      <a:pt x="1640" y="489"/>
                    </a:lnTo>
                    <a:lnTo>
                      <a:pt x="1600" y="415"/>
                    </a:lnTo>
                    <a:lnTo>
                      <a:pt x="1554" y="346"/>
                    </a:lnTo>
                    <a:lnTo>
                      <a:pt x="1500" y="283"/>
                    </a:lnTo>
                    <a:lnTo>
                      <a:pt x="1443" y="225"/>
                    </a:lnTo>
                    <a:lnTo>
                      <a:pt x="1379" y="172"/>
                    </a:lnTo>
                    <a:lnTo>
                      <a:pt x="1310" y="126"/>
                    </a:lnTo>
                    <a:lnTo>
                      <a:pt x="1237" y="85"/>
                    </a:lnTo>
                    <a:lnTo>
                      <a:pt x="1159" y="52"/>
                    </a:lnTo>
                    <a:lnTo>
                      <a:pt x="1078" y="28"/>
                    </a:lnTo>
                    <a:lnTo>
                      <a:pt x="994" y="10"/>
                    </a:lnTo>
                    <a:lnTo>
                      <a:pt x="907" y="2"/>
                    </a:lnTo>
                    <a:lnTo>
                      <a:pt x="862" y="0"/>
                    </a:lnTo>
                    <a:close/>
                    <a:moveTo>
                      <a:pt x="1381" y="1123"/>
                    </a:moveTo>
                    <a:lnTo>
                      <a:pt x="1381" y="1149"/>
                    </a:lnTo>
                    <a:lnTo>
                      <a:pt x="1369" y="1201"/>
                    </a:lnTo>
                    <a:lnTo>
                      <a:pt x="1350" y="1247"/>
                    </a:lnTo>
                    <a:lnTo>
                      <a:pt x="1322" y="1288"/>
                    </a:lnTo>
                    <a:lnTo>
                      <a:pt x="1286" y="1324"/>
                    </a:lnTo>
                    <a:lnTo>
                      <a:pt x="1244" y="1352"/>
                    </a:lnTo>
                    <a:lnTo>
                      <a:pt x="1198" y="1372"/>
                    </a:lnTo>
                    <a:lnTo>
                      <a:pt x="1146" y="1383"/>
                    </a:lnTo>
                    <a:lnTo>
                      <a:pt x="1120" y="1383"/>
                    </a:lnTo>
                    <a:lnTo>
                      <a:pt x="605" y="1383"/>
                    </a:lnTo>
                    <a:lnTo>
                      <a:pt x="578" y="1383"/>
                    </a:lnTo>
                    <a:lnTo>
                      <a:pt x="527" y="1372"/>
                    </a:lnTo>
                    <a:lnTo>
                      <a:pt x="480" y="1352"/>
                    </a:lnTo>
                    <a:lnTo>
                      <a:pt x="438" y="1324"/>
                    </a:lnTo>
                    <a:lnTo>
                      <a:pt x="404" y="1288"/>
                    </a:lnTo>
                    <a:lnTo>
                      <a:pt x="375" y="1247"/>
                    </a:lnTo>
                    <a:lnTo>
                      <a:pt x="355" y="1201"/>
                    </a:lnTo>
                    <a:lnTo>
                      <a:pt x="344" y="1149"/>
                    </a:lnTo>
                    <a:lnTo>
                      <a:pt x="343" y="1123"/>
                    </a:lnTo>
                    <a:lnTo>
                      <a:pt x="343" y="608"/>
                    </a:lnTo>
                    <a:lnTo>
                      <a:pt x="344" y="581"/>
                    </a:lnTo>
                    <a:lnTo>
                      <a:pt x="355" y="531"/>
                    </a:lnTo>
                    <a:lnTo>
                      <a:pt x="375" y="483"/>
                    </a:lnTo>
                    <a:lnTo>
                      <a:pt x="404" y="441"/>
                    </a:lnTo>
                    <a:lnTo>
                      <a:pt x="438" y="407"/>
                    </a:lnTo>
                    <a:lnTo>
                      <a:pt x="480" y="378"/>
                    </a:lnTo>
                    <a:lnTo>
                      <a:pt x="527" y="358"/>
                    </a:lnTo>
                    <a:lnTo>
                      <a:pt x="578" y="348"/>
                    </a:lnTo>
                    <a:lnTo>
                      <a:pt x="605" y="346"/>
                    </a:lnTo>
                    <a:lnTo>
                      <a:pt x="1120" y="346"/>
                    </a:lnTo>
                    <a:lnTo>
                      <a:pt x="1146" y="348"/>
                    </a:lnTo>
                    <a:lnTo>
                      <a:pt x="1198" y="358"/>
                    </a:lnTo>
                    <a:lnTo>
                      <a:pt x="1244" y="378"/>
                    </a:lnTo>
                    <a:lnTo>
                      <a:pt x="1286" y="407"/>
                    </a:lnTo>
                    <a:lnTo>
                      <a:pt x="1322" y="441"/>
                    </a:lnTo>
                    <a:lnTo>
                      <a:pt x="1350" y="483"/>
                    </a:lnTo>
                    <a:lnTo>
                      <a:pt x="1369" y="531"/>
                    </a:lnTo>
                    <a:lnTo>
                      <a:pt x="1381" y="581"/>
                    </a:lnTo>
                    <a:lnTo>
                      <a:pt x="1381" y="608"/>
                    </a:lnTo>
                    <a:lnTo>
                      <a:pt x="1381" y="11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  <p:sp>
          <p:nvSpPr>
            <p:cNvPr id="19" name="Freeform 30">
              <a:extLst>
                <a:ext uri="{FF2B5EF4-FFF2-40B4-BE49-F238E27FC236}">
                  <a16:creationId xmlns:a16="http://schemas.microsoft.com/office/drawing/2014/main" id="{A3CCD214-F90E-DC1F-A10C-8E57E6CE6F37}"/>
                </a:ext>
              </a:extLst>
            </p:cNvPr>
            <p:cNvSpPr>
              <a:spLocks noEditPoints="1"/>
            </p:cNvSpPr>
            <p:nvPr/>
          </p:nvSpPr>
          <p:spPr bwMode="auto">
            <a:xfrm rot="5400000">
              <a:off x="11360858" y="343758"/>
              <a:ext cx="140525" cy="266701"/>
            </a:xfrm>
            <a:custGeom>
              <a:avLst/>
              <a:gdLst>
                <a:gd name="T0" fmla="*/ 586 w 851"/>
                <a:gd name="T1" fmla="*/ 92 h 1617"/>
                <a:gd name="T2" fmla="*/ 258 w 851"/>
                <a:gd name="T3" fmla="*/ 0 h 1617"/>
                <a:gd name="T4" fmla="*/ 140 w 851"/>
                <a:gd name="T5" fmla="*/ 92 h 1617"/>
                <a:gd name="T6" fmla="*/ 61 w 851"/>
                <a:gd name="T7" fmla="*/ 117 h 1617"/>
                <a:gd name="T8" fmla="*/ 1 w 851"/>
                <a:gd name="T9" fmla="*/ 205 h 1617"/>
                <a:gd name="T10" fmla="*/ 0 w 851"/>
                <a:gd name="T11" fmla="*/ 1477 h 1617"/>
                <a:gd name="T12" fmla="*/ 23 w 851"/>
                <a:gd name="T13" fmla="*/ 1556 h 1617"/>
                <a:gd name="T14" fmla="*/ 111 w 851"/>
                <a:gd name="T15" fmla="*/ 1615 h 1617"/>
                <a:gd name="T16" fmla="*/ 711 w 851"/>
                <a:gd name="T17" fmla="*/ 1617 h 1617"/>
                <a:gd name="T18" fmla="*/ 790 w 851"/>
                <a:gd name="T19" fmla="*/ 1594 h 1617"/>
                <a:gd name="T20" fmla="*/ 850 w 851"/>
                <a:gd name="T21" fmla="*/ 1506 h 1617"/>
                <a:gd name="T22" fmla="*/ 851 w 851"/>
                <a:gd name="T23" fmla="*/ 233 h 1617"/>
                <a:gd name="T24" fmla="*/ 828 w 851"/>
                <a:gd name="T25" fmla="*/ 154 h 1617"/>
                <a:gd name="T26" fmla="*/ 740 w 851"/>
                <a:gd name="T27" fmla="*/ 95 h 1617"/>
                <a:gd name="T28" fmla="*/ 757 w 851"/>
                <a:gd name="T29" fmla="*/ 1477 h 1617"/>
                <a:gd name="T30" fmla="*/ 750 w 851"/>
                <a:gd name="T31" fmla="*/ 1503 h 1617"/>
                <a:gd name="T32" fmla="*/ 721 w 851"/>
                <a:gd name="T33" fmla="*/ 1523 h 1617"/>
                <a:gd name="T34" fmla="*/ 140 w 851"/>
                <a:gd name="T35" fmla="*/ 1525 h 1617"/>
                <a:gd name="T36" fmla="*/ 114 w 851"/>
                <a:gd name="T37" fmla="*/ 1516 h 1617"/>
                <a:gd name="T38" fmla="*/ 94 w 851"/>
                <a:gd name="T39" fmla="*/ 1487 h 1617"/>
                <a:gd name="T40" fmla="*/ 94 w 851"/>
                <a:gd name="T41" fmla="*/ 233 h 1617"/>
                <a:gd name="T42" fmla="*/ 101 w 851"/>
                <a:gd name="T43" fmla="*/ 206 h 1617"/>
                <a:gd name="T44" fmla="*/ 131 w 851"/>
                <a:gd name="T45" fmla="*/ 187 h 1617"/>
                <a:gd name="T46" fmla="*/ 711 w 851"/>
                <a:gd name="T47" fmla="*/ 186 h 1617"/>
                <a:gd name="T48" fmla="*/ 737 w 851"/>
                <a:gd name="T49" fmla="*/ 194 h 1617"/>
                <a:gd name="T50" fmla="*/ 757 w 851"/>
                <a:gd name="T51" fmla="*/ 223 h 1617"/>
                <a:gd name="T52" fmla="*/ 757 w 851"/>
                <a:gd name="T53" fmla="*/ 1477 h 1617"/>
                <a:gd name="T54" fmla="*/ 144 w 851"/>
                <a:gd name="T55" fmla="*/ 1468 h 1617"/>
                <a:gd name="T56" fmla="*/ 707 w 851"/>
                <a:gd name="T57" fmla="*/ 1264 h 1617"/>
                <a:gd name="T58" fmla="*/ 707 w 851"/>
                <a:gd name="T59" fmla="*/ 1213 h 1617"/>
                <a:gd name="T60" fmla="*/ 144 w 851"/>
                <a:gd name="T61" fmla="*/ 1009 h 1617"/>
                <a:gd name="T62" fmla="*/ 707 w 851"/>
                <a:gd name="T63" fmla="*/ 1213 h 1617"/>
                <a:gd name="T64" fmla="*/ 144 w 851"/>
                <a:gd name="T65" fmla="*/ 958 h 1617"/>
                <a:gd name="T66" fmla="*/ 707 w 851"/>
                <a:gd name="T67" fmla="*/ 754 h 1617"/>
                <a:gd name="T68" fmla="*/ 707 w 851"/>
                <a:gd name="T69" fmla="*/ 703 h 1617"/>
                <a:gd name="T70" fmla="*/ 144 w 851"/>
                <a:gd name="T71" fmla="*/ 499 h 1617"/>
                <a:gd name="T72" fmla="*/ 707 w 851"/>
                <a:gd name="T73" fmla="*/ 703 h 1617"/>
                <a:gd name="T74" fmla="*/ 144 w 851"/>
                <a:gd name="T75" fmla="*/ 448 h 1617"/>
                <a:gd name="T76" fmla="*/ 707 w 851"/>
                <a:gd name="T77" fmla="*/ 243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1" h="1617">
                  <a:moveTo>
                    <a:pt x="711" y="92"/>
                  </a:moveTo>
                  <a:lnTo>
                    <a:pt x="586" y="92"/>
                  </a:lnTo>
                  <a:lnTo>
                    <a:pt x="586" y="0"/>
                  </a:lnTo>
                  <a:lnTo>
                    <a:pt x="258" y="0"/>
                  </a:lnTo>
                  <a:lnTo>
                    <a:pt x="258" y="92"/>
                  </a:lnTo>
                  <a:lnTo>
                    <a:pt x="140" y="92"/>
                  </a:lnTo>
                  <a:lnTo>
                    <a:pt x="111" y="95"/>
                  </a:lnTo>
                  <a:lnTo>
                    <a:pt x="61" y="117"/>
                  </a:lnTo>
                  <a:lnTo>
                    <a:pt x="23" y="154"/>
                  </a:lnTo>
                  <a:lnTo>
                    <a:pt x="1" y="205"/>
                  </a:lnTo>
                  <a:lnTo>
                    <a:pt x="0" y="233"/>
                  </a:lnTo>
                  <a:lnTo>
                    <a:pt x="0" y="1477"/>
                  </a:lnTo>
                  <a:lnTo>
                    <a:pt x="1" y="1506"/>
                  </a:lnTo>
                  <a:lnTo>
                    <a:pt x="23" y="1556"/>
                  </a:lnTo>
                  <a:lnTo>
                    <a:pt x="61" y="1594"/>
                  </a:lnTo>
                  <a:lnTo>
                    <a:pt x="111" y="1615"/>
                  </a:lnTo>
                  <a:lnTo>
                    <a:pt x="140" y="1617"/>
                  </a:lnTo>
                  <a:lnTo>
                    <a:pt x="711" y="1617"/>
                  </a:lnTo>
                  <a:lnTo>
                    <a:pt x="740" y="1615"/>
                  </a:lnTo>
                  <a:lnTo>
                    <a:pt x="790" y="1594"/>
                  </a:lnTo>
                  <a:lnTo>
                    <a:pt x="828" y="1556"/>
                  </a:lnTo>
                  <a:lnTo>
                    <a:pt x="850" y="1506"/>
                  </a:lnTo>
                  <a:lnTo>
                    <a:pt x="851" y="1477"/>
                  </a:lnTo>
                  <a:lnTo>
                    <a:pt x="851" y="233"/>
                  </a:lnTo>
                  <a:lnTo>
                    <a:pt x="850" y="205"/>
                  </a:lnTo>
                  <a:lnTo>
                    <a:pt x="828" y="154"/>
                  </a:lnTo>
                  <a:lnTo>
                    <a:pt x="790" y="117"/>
                  </a:lnTo>
                  <a:lnTo>
                    <a:pt x="740" y="95"/>
                  </a:lnTo>
                  <a:lnTo>
                    <a:pt x="711" y="92"/>
                  </a:lnTo>
                  <a:close/>
                  <a:moveTo>
                    <a:pt x="757" y="1477"/>
                  </a:moveTo>
                  <a:lnTo>
                    <a:pt x="757" y="1487"/>
                  </a:lnTo>
                  <a:lnTo>
                    <a:pt x="750" y="1503"/>
                  </a:lnTo>
                  <a:lnTo>
                    <a:pt x="737" y="1516"/>
                  </a:lnTo>
                  <a:lnTo>
                    <a:pt x="721" y="1523"/>
                  </a:lnTo>
                  <a:lnTo>
                    <a:pt x="711" y="1525"/>
                  </a:lnTo>
                  <a:lnTo>
                    <a:pt x="140" y="1525"/>
                  </a:lnTo>
                  <a:lnTo>
                    <a:pt x="131" y="1523"/>
                  </a:lnTo>
                  <a:lnTo>
                    <a:pt x="114" y="1516"/>
                  </a:lnTo>
                  <a:lnTo>
                    <a:pt x="101" y="1503"/>
                  </a:lnTo>
                  <a:lnTo>
                    <a:pt x="94" y="1487"/>
                  </a:lnTo>
                  <a:lnTo>
                    <a:pt x="94" y="1477"/>
                  </a:lnTo>
                  <a:lnTo>
                    <a:pt x="94" y="233"/>
                  </a:lnTo>
                  <a:lnTo>
                    <a:pt x="94" y="223"/>
                  </a:lnTo>
                  <a:lnTo>
                    <a:pt x="101" y="206"/>
                  </a:lnTo>
                  <a:lnTo>
                    <a:pt x="114" y="194"/>
                  </a:lnTo>
                  <a:lnTo>
                    <a:pt x="131" y="187"/>
                  </a:lnTo>
                  <a:lnTo>
                    <a:pt x="140" y="186"/>
                  </a:lnTo>
                  <a:lnTo>
                    <a:pt x="711" y="186"/>
                  </a:lnTo>
                  <a:lnTo>
                    <a:pt x="721" y="187"/>
                  </a:lnTo>
                  <a:lnTo>
                    <a:pt x="737" y="194"/>
                  </a:lnTo>
                  <a:lnTo>
                    <a:pt x="750" y="206"/>
                  </a:lnTo>
                  <a:lnTo>
                    <a:pt x="757" y="223"/>
                  </a:lnTo>
                  <a:lnTo>
                    <a:pt x="757" y="233"/>
                  </a:lnTo>
                  <a:lnTo>
                    <a:pt x="757" y="1477"/>
                  </a:lnTo>
                  <a:close/>
                  <a:moveTo>
                    <a:pt x="707" y="1468"/>
                  </a:moveTo>
                  <a:lnTo>
                    <a:pt x="144" y="1468"/>
                  </a:lnTo>
                  <a:lnTo>
                    <a:pt x="144" y="1264"/>
                  </a:lnTo>
                  <a:lnTo>
                    <a:pt x="707" y="1264"/>
                  </a:lnTo>
                  <a:lnTo>
                    <a:pt x="707" y="1468"/>
                  </a:lnTo>
                  <a:close/>
                  <a:moveTo>
                    <a:pt x="707" y="1213"/>
                  </a:moveTo>
                  <a:lnTo>
                    <a:pt x="144" y="1213"/>
                  </a:lnTo>
                  <a:lnTo>
                    <a:pt x="144" y="1009"/>
                  </a:lnTo>
                  <a:lnTo>
                    <a:pt x="707" y="1009"/>
                  </a:lnTo>
                  <a:lnTo>
                    <a:pt x="707" y="1213"/>
                  </a:lnTo>
                  <a:close/>
                  <a:moveTo>
                    <a:pt x="707" y="958"/>
                  </a:moveTo>
                  <a:lnTo>
                    <a:pt x="144" y="958"/>
                  </a:lnTo>
                  <a:lnTo>
                    <a:pt x="144" y="754"/>
                  </a:lnTo>
                  <a:lnTo>
                    <a:pt x="707" y="754"/>
                  </a:lnTo>
                  <a:lnTo>
                    <a:pt x="707" y="958"/>
                  </a:lnTo>
                  <a:close/>
                  <a:moveTo>
                    <a:pt x="707" y="703"/>
                  </a:moveTo>
                  <a:lnTo>
                    <a:pt x="144" y="703"/>
                  </a:lnTo>
                  <a:lnTo>
                    <a:pt x="144" y="499"/>
                  </a:lnTo>
                  <a:lnTo>
                    <a:pt x="707" y="499"/>
                  </a:lnTo>
                  <a:lnTo>
                    <a:pt x="707" y="703"/>
                  </a:lnTo>
                  <a:close/>
                  <a:moveTo>
                    <a:pt x="707" y="448"/>
                  </a:moveTo>
                  <a:lnTo>
                    <a:pt x="144" y="448"/>
                  </a:lnTo>
                  <a:lnTo>
                    <a:pt x="144" y="243"/>
                  </a:lnTo>
                  <a:lnTo>
                    <a:pt x="707" y="243"/>
                  </a:lnTo>
                  <a:lnTo>
                    <a:pt x="707" y="448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sz="120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10A53E82-5462-9879-7420-5D1346A6B0F5}"/>
                </a:ext>
              </a:extLst>
            </p:cNvPr>
            <p:cNvSpPr/>
            <p:nvPr/>
          </p:nvSpPr>
          <p:spPr>
            <a:xfrm>
              <a:off x="10885020" y="369386"/>
              <a:ext cx="454304" cy="22397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500" kern="0" dirty="0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100%</a:t>
              </a:r>
              <a:endParaRPr lang="ko-KR" altLang="en-US" sz="1200" dirty="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21" name="Freeform 26">
              <a:extLst>
                <a:ext uri="{FF2B5EF4-FFF2-40B4-BE49-F238E27FC236}">
                  <a16:creationId xmlns:a16="http://schemas.microsoft.com/office/drawing/2014/main" id="{ED7B5B5A-77A3-7188-402D-FAF98102318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212196" y="406846"/>
              <a:ext cx="179805" cy="140525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sz="120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0B5F2C72-9CB4-B629-6921-C9DB9FD39F19}"/>
                </a:ext>
              </a:extLst>
            </p:cNvPr>
            <p:cNvSpPr/>
            <p:nvPr/>
          </p:nvSpPr>
          <p:spPr>
            <a:xfrm>
              <a:off x="9512757" y="369386"/>
              <a:ext cx="693969" cy="22397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500" kern="0" dirty="0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PPTBIZCAM</a:t>
              </a:r>
              <a:endParaRPr lang="ko-KR" altLang="en-US" sz="1200" dirty="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77424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671C9BCC-EDFA-4806-99DF-8A613D9A6013}"/>
              </a:ext>
            </a:extLst>
          </p:cNvPr>
          <p:cNvSpPr/>
          <p:nvPr/>
        </p:nvSpPr>
        <p:spPr>
          <a:xfrm>
            <a:off x="4358" y="2732567"/>
            <a:ext cx="12192001" cy="14034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D82182-A137-4743-83D4-FE511D8496B3}"/>
              </a:ext>
            </a:extLst>
          </p:cNvPr>
          <p:cNvSpPr txBox="1"/>
          <p:nvPr/>
        </p:nvSpPr>
        <p:spPr>
          <a:xfrm>
            <a:off x="1573058" y="2921168"/>
            <a:ext cx="884248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                                     ”</a:t>
            </a:r>
            <a:endParaRPr lang="ko-KR" altLang="en-US" sz="60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7AE663-C594-49D0-A57D-8D11392FCA36}"/>
              </a:ext>
            </a:extLst>
          </p:cNvPr>
          <p:cNvSpPr txBox="1"/>
          <p:nvPr/>
        </p:nvSpPr>
        <p:spPr>
          <a:xfrm>
            <a:off x="5135702" y="3075056"/>
            <a:ext cx="19591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굿즈란</a:t>
            </a:r>
            <a:r>
              <a:rPr lang="en-US" altLang="ko-KR" sz="4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?</a:t>
            </a:r>
            <a:endParaRPr lang="ko-KR" altLang="en-US" sz="40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98939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70D9A74-20C5-4797-A71C-3BADA5484665}"/>
              </a:ext>
            </a:extLst>
          </p:cNvPr>
          <p:cNvGrpSpPr/>
          <p:nvPr/>
        </p:nvGrpSpPr>
        <p:grpSpPr>
          <a:xfrm>
            <a:off x="666651" y="1936284"/>
            <a:ext cx="10858698" cy="3126916"/>
            <a:chOff x="717451" y="2102932"/>
            <a:chExt cx="10858698" cy="3126916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328F93B-05A5-444E-AF24-4A2A30E38A22}"/>
                </a:ext>
              </a:extLst>
            </p:cNvPr>
            <p:cNvSpPr txBox="1"/>
            <p:nvPr/>
          </p:nvSpPr>
          <p:spPr>
            <a:xfrm>
              <a:off x="717451" y="2102932"/>
              <a:ext cx="2641589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800" dirty="0">
                  <a:solidFill>
                    <a:schemeClr val="bg1">
                      <a:lumMod val="95000"/>
                    </a:schemeClr>
                  </a:solidFill>
                </a:rPr>
                <a:t> 「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0455BA2-BC83-497B-BB13-4D47B1322F37}"/>
                </a:ext>
              </a:extLst>
            </p:cNvPr>
            <p:cNvSpPr txBox="1"/>
            <p:nvPr/>
          </p:nvSpPr>
          <p:spPr>
            <a:xfrm>
              <a:off x="10277396" y="3013857"/>
              <a:ext cx="1298753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3800">
                  <a:solidFill>
                    <a:srgbClr val="0194E7"/>
                  </a:solidFill>
                </a:defRPr>
              </a:lvl1pPr>
            </a:lstStyle>
            <a:p>
              <a:r>
                <a:rPr lang="ko-KR" altLang="en-US" dirty="0">
                  <a:solidFill>
                    <a:schemeClr val="bg1">
                      <a:lumMod val="95000"/>
                    </a:schemeClr>
                  </a:solidFill>
                </a:rPr>
                <a:t>」 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921AEC5A-5830-454D-8939-8073E476BB27}"/>
              </a:ext>
            </a:extLst>
          </p:cNvPr>
          <p:cNvSpPr txBox="1"/>
          <p:nvPr/>
        </p:nvSpPr>
        <p:spPr>
          <a:xfrm>
            <a:off x="2117696" y="2427429"/>
            <a:ext cx="8263801" cy="21446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95000"/>
                  </a:schemeClr>
                </a:solidFill>
              </a:rPr>
              <a:t>아이돌</a:t>
            </a:r>
            <a:r>
              <a:rPr lang="en-US" altLang="ko-KR" sz="2000" i="1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sz="2000" i="1" dirty="0">
                <a:solidFill>
                  <a:schemeClr val="bg1">
                    <a:lumMod val="95000"/>
                  </a:schemeClr>
                </a:solidFill>
              </a:rPr>
              <a:t>영화</a:t>
            </a:r>
            <a:r>
              <a:rPr lang="en-US" altLang="ko-KR" sz="2000" i="1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sz="2000" i="1" dirty="0">
                <a:solidFill>
                  <a:schemeClr val="bg1">
                    <a:lumMod val="95000"/>
                  </a:schemeClr>
                </a:solidFill>
              </a:rPr>
              <a:t>드라마</a:t>
            </a:r>
            <a:r>
              <a:rPr lang="en-US" altLang="ko-KR" sz="2000" i="1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sz="2000" i="1" dirty="0">
                <a:solidFill>
                  <a:schemeClr val="bg1">
                    <a:lumMod val="95000"/>
                  </a:schemeClr>
                </a:solidFill>
              </a:rPr>
              <a:t>소설</a:t>
            </a:r>
            <a:r>
              <a:rPr lang="en-US" altLang="ko-KR" sz="2000" i="1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sz="2000" i="1" dirty="0">
                <a:solidFill>
                  <a:schemeClr val="bg1">
                    <a:lumMod val="95000"/>
                  </a:schemeClr>
                </a:solidFill>
              </a:rPr>
              <a:t>애니메이션 등</a:t>
            </a:r>
            <a:endParaRPr lang="en-US" altLang="ko-KR" sz="2000" i="1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95000"/>
                  </a:schemeClr>
                </a:solidFill>
              </a:rPr>
              <a:t>문화 장르 </a:t>
            </a:r>
            <a:r>
              <a:rPr lang="ko-KR" altLang="en-US" sz="2000" i="1" dirty="0" err="1">
                <a:solidFill>
                  <a:schemeClr val="bg1">
                    <a:lumMod val="95000"/>
                  </a:schemeClr>
                </a:solidFill>
              </a:rPr>
              <a:t>팬덤계</a:t>
            </a:r>
            <a:r>
              <a:rPr lang="ko-KR" altLang="en-US" sz="2000" i="1" dirty="0">
                <a:solidFill>
                  <a:schemeClr val="bg1">
                    <a:lumMod val="95000"/>
                  </a:schemeClr>
                </a:solidFill>
              </a:rPr>
              <a:t> 전반에 사용되는 언어로</a:t>
            </a:r>
            <a:r>
              <a:rPr lang="en-US" altLang="ko-KR" sz="2000" i="1" dirty="0">
                <a:solidFill>
                  <a:schemeClr val="bg1">
                    <a:lumMod val="95000"/>
                  </a:schemeClr>
                </a:solidFill>
              </a:rPr>
              <a:t>,  </a:t>
            </a:r>
            <a:r>
              <a:rPr lang="en-US" altLang="ko-KR" sz="2400" i="1" dirty="0">
                <a:solidFill>
                  <a:schemeClr val="bg1">
                    <a:lumMod val="95000"/>
                  </a:schemeClr>
                </a:solidFill>
              </a:rPr>
              <a:t>  </a:t>
            </a:r>
          </a:p>
          <a:p>
            <a:pPr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95000"/>
                  </a:schemeClr>
                </a:solidFill>
              </a:rPr>
              <a:t>해당 장르에 소속된 특정 인물이나 그 장르 및 인물의 </a:t>
            </a:r>
            <a:r>
              <a:rPr lang="ko-KR" altLang="en-US" sz="24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아이덴티티</a:t>
            </a:r>
            <a:r>
              <a:rPr lang="ko-KR" altLang="en-US" sz="2000" i="1" dirty="0">
                <a:solidFill>
                  <a:schemeClr val="bg1">
                    <a:lumMod val="95000"/>
                  </a:schemeClr>
                </a:solidFill>
              </a:rPr>
              <a:t>를 </a:t>
            </a:r>
            <a:endParaRPr lang="en-US" altLang="ko-KR" sz="2000" i="1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95000"/>
                  </a:schemeClr>
                </a:solidFill>
              </a:rPr>
              <a:t>나타낼 수 있는 모든 요소를</a:t>
            </a:r>
            <a:r>
              <a:rPr lang="en-US" altLang="ko-KR" sz="2000" i="1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ko-KR" altLang="en-US" sz="2000" i="1" dirty="0">
                <a:solidFill>
                  <a:schemeClr val="bg1">
                    <a:lumMod val="95000"/>
                  </a:schemeClr>
                </a:solidFill>
              </a:rPr>
              <a:t>주제로 제작된 </a:t>
            </a:r>
            <a:r>
              <a:rPr lang="ko-KR" altLang="en-US" sz="24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상품</a:t>
            </a:r>
            <a:r>
              <a:rPr lang="en-US" altLang="ko-KR" sz="24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  <a:r>
              <a:rPr lang="ko-KR" altLang="en-US" sz="24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용품</a:t>
            </a:r>
            <a:r>
              <a:rPr lang="ko-KR" altLang="en-US" sz="2000" i="1" dirty="0">
                <a:solidFill>
                  <a:schemeClr val="bg1">
                    <a:lumMod val="95000"/>
                  </a:schemeClr>
                </a:solidFill>
              </a:rPr>
              <a:t>을</a:t>
            </a:r>
            <a:r>
              <a:rPr lang="ko-KR" altLang="en-US" sz="2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2000" i="1" dirty="0">
                <a:solidFill>
                  <a:schemeClr val="bg1">
                    <a:lumMod val="95000"/>
                  </a:schemeClr>
                </a:solidFill>
              </a:rPr>
              <a:t>뜻한다</a:t>
            </a:r>
            <a:r>
              <a:rPr lang="en-US" altLang="ko-KR" sz="2000" i="1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778321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9F6CD122-35AA-4195-BFCD-BA4841A128B6}"/>
              </a:ext>
            </a:extLst>
          </p:cNvPr>
          <p:cNvSpPr/>
          <p:nvPr/>
        </p:nvSpPr>
        <p:spPr>
          <a:xfrm>
            <a:off x="506558" y="1623969"/>
            <a:ext cx="5372257" cy="47481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4F07698-34D9-4469-A358-82507C6457F8}"/>
              </a:ext>
            </a:extLst>
          </p:cNvPr>
          <p:cNvSpPr txBox="1"/>
          <p:nvPr/>
        </p:nvSpPr>
        <p:spPr>
          <a:xfrm>
            <a:off x="1323975" y="419100"/>
            <a:ext cx="5038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BB609"/>
                </a:solidFill>
                <a:latin typeface="+mn-ea"/>
                <a:cs typeface="함초롬돋움" panose="020B0604000101010101" pitchFamily="50" charset="-127"/>
              </a:rPr>
              <a:t>Chapter.2</a:t>
            </a:r>
            <a:endParaRPr lang="ko-KR" altLang="en-US" b="1" dirty="0">
              <a:solidFill>
                <a:srgbClr val="FBB609"/>
              </a:solidFill>
              <a:latin typeface="+mn-ea"/>
              <a:cs typeface="함초롬돋움" panose="020B0604000101010101" pitchFamily="50" charset="-127"/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1B9963FB-DD66-492C-840E-AA996BCC0B1F}"/>
              </a:ext>
            </a:extLst>
          </p:cNvPr>
          <p:cNvCxnSpPr>
            <a:cxnSpLocks/>
          </p:cNvCxnSpPr>
          <p:nvPr/>
        </p:nvCxnSpPr>
        <p:spPr>
          <a:xfrm>
            <a:off x="914400" y="0"/>
            <a:ext cx="0" cy="1464052"/>
          </a:xfrm>
          <a:prstGeom prst="line">
            <a:avLst/>
          </a:prstGeom>
          <a:ln w="19050">
            <a:solidFill>
              <a:srgbClr val="FFCF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284274A-8C21-42E0-A5E8-F8B9E4BC3102}"/>
              </a:ext>
            </a:extLst>
          </p:cNvPr>
          <p:cNvSpPr txBox="1"/>
          <p:nvPr/>
        </p:nvSpPr>
        <p:spPr>
          <a:xfrm>
            <a:off x="1323975" y="845582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1" spc="-300" dirty="0">
                <a:solidFill>
                  <a:srgbClr val="5D5757"/>
                </a:solidFill>
                <a:latin typeface="+mn-ea"/>
              </a:rPr>
              <a:t>서비스 개요</a:t>
            </a:r>
            <a:endParaRPr lang="ko-KR" altLang="en-US" sz="2400" b="1" spc="-300" dirty="0">
              <a:solidFill>
                <a:srgbClr val="413D3D"/>
              </a:solidFill>
              <a:latin typeface="+mn-ea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D3995D5C-1667-4732-8E27-82EB8C979D9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" b="326"/>
          <a:stretch/>
        </p:blipFill>
        <p:spPr>
          <a:xfrm>
            <a:off x="440226" y="1633795"/>
            <a:ext cx="5507468" cy="4564654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0F7796CF-AE29-40EE-81C3-AB6AC2FC0CF2}"/>
              </a:ext>
            </a:extLst>
          </p:cNvPr>
          <p:cNvGrpSpPr/>
          <p:nvPr/>
        </p:nvGrpSpPr>
        <p:grpSpPr>
          <a:xfrm>
            <a:off x="6379064" y="731159"/>
            <a:ext cx="5372257" cy="5808690"/>
            <a:chOff x="6350932" y="457684"/>
            <a:chExt cx="4112621" cy="4206033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48A5242-F9BD-4835-990F-8E7FEC4D6765}"/>
                </a:ext>
              </a:extLst>
            </p:cNvPr>
            <p:cNvSpPr txBox="1"/>
            <p:nvPr/>
          </p:nvSpPr>
          <p:spPr>
            <a:xfrm>
              <a:off x="6396376" y="1227027"/>
              <a:ext cx="4067177" cy="3289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b="1" dirty="0">
                  <a:solidFill>
                    <a:srgbClr val="2F2D2D"/>
                  </a:solidFill>
                  <a:latin typeface="+mn-ea"/>
                </a:rPr>
                <a:t>기획 배경 및 목표 </a:t>
              </a:r>
              <a:endParaRPr lang="en-US" altLang="ko-KR" b="1" dirty="0">
                <a:solidFill>
                  <a:srgbClr val="2F2D2D"/>
                </a:solidFill>
                <a:latin typeface="+mn-ea"/>
              </a:endParaRPr>
            </a:p>
          </p:txBody>
        </p:sp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69AACEAE-DA5C-4667-A1C6-64DCE6F461BF}"/>
                </a:ext>
              </a:extLst>
            </p:cNvPr>
            <p:cNvSpPr/>
            <p:nvPr/>
          </p:nvSpPr>
          <p:spPr>
            <a:xfrm>
              <a:off x="6350932" y="845582"/>
              <a:ext cx="4067176" cy="3818135"/>
            </a:xfrm>
            <a:prstGeom prst="roundRect">
              <a:avLst>
                <a:gd name="adj" fmla="val 6256"/>
              </a:avLst>
            </a:prstGeom>
            <a:noFill/>
            <a:ln w="38100">
              <a:solidFill>
                <a:srgbClr val="FFE3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CCDF486E-9588-4D7F-B442-1F0FCFFC32B4}"/>
                </a:ext>
              </a:extLst>
            </p:cNvPr>
            <p:cNvSpPr/>
            <p:nvPr/>
          </p:nvSpPr>
          <p:spPr>
            <a:xfrm>
              <a:off x="8072145" y="457684"/>
              <a:ext cx="720000" cy="720000"/>
            </a:xfrm>
            <a:prstGeom prst="ellipse">
              <a:avLst/>
            </a:prstGeom>
            <a:solidFill>
              <a:srgbClr val="FFF0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B4559D96-8BB3-42B5-99BA-A0BFE496AFC3}"/>
                </a:ext>
              </a:extLst>
            </p:cNvPr>
            <p:cNvSpPr/>
            <p:nvPr/>
          </p:nvSpPr>
          <p:spPr>
            <a:xfrm>
              <a:off x="8141965" y="528974"/>
              <a:ext cx="576000" cy="575188"/>
            </a:xfrm>
            <a:prstGeom prst="ellipse">
              <a:avLst/>
            </a:prstGeom>
            <a:solidFill>
              <a:srgbClr val="FFDD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0A47322-288E-41F3-B8C8-4C576703059D}"/>
                </a:ext>
              </a:extLst>
            </p:cNvPr>
            <p:cNvSpPr txBox="1"/>
            <p:nvPr/>
          </p:nvSpPr>
          <p:spPr>
            <a:xfrm>
              <a:off x="8225323" y="504354"/>
              <a:ext cx="42833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3200" b="1" dirty="0">
                <a:solidFill>
                  <a:srgbClr val="FABE00"/>
                </a:solidFill>
              </a:endParaRPr>
            </a:p>
          </p:txBody>
        </p: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0B55D415-9DEC-435C-B8F4-35743C251458}"/>
                </a:ext>
              </a:extLst>
            </p:cNvPr>
            <p:cNvCxnSpPr>
              <a:cxnSpLocks/>
            </p:cNvCxnSpPr>
            <p:nvPr/>
          </p:nvCxnSpPr>
          <p:spPr>
            <a:xfrm>
              <a:off x="6839290" y="1775818"/>
              <a:ext cx="3343912" cy="0"/>
            </a:xfrm>
            <a:prstGeom prst="line">
              <a:avLst/>
            </a:prstGeom>
            <a:ln w="28575">
              <a:solidFill>
                <a:srgbClr val="FFDD7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59B2D48-CF02-4263-8BF8-5CEB56925284}"/>
                </a:ext>
              </a:extLst>
            </p:cNvPr>
            <p:cNvSpPr txBox="1"/>
            <p:nvPr/>
          </p:nvSpPr>
          <p:spPr>
            <a:xfrm>
              <a:off x="6688452" y="1860533"/>
              <a:ext cx="3645587" cy="21684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ko-KR" altLang="en-US" sz="18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성장하고 있는 </a:t>
              </a:r>
              <a:r>
                <a:rPr lang="ko-KR" altLang="en-US" sz="18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굿즈</a:t>
              </a:r>
              <a:r>
                <a:rPr lang="ko-KR" altLang="en-US" sz="18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산업</a:t>
              </a:r>
              <a:endParaRPr lang="en-US" altLang="ko-KR" sz="18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>
                <a:lnSpc>
                  <a:spcPct val="200000"/>
                </a:lnSpc>
              </a:pPr>
              <a:r>
                <a:rPr lang="ko-KR" altLang="en-US" sz="1600" b="1" i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그에 반해</a:t>
              </a:r>
              <a:endParaRPr lang="en-US" altLang="ko-KR" sz="1600" b="1" i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285750" indent="-28575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ko-KR" altLang="en-US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전문적인 플랫폼의 부재</a:t>
              </a:r>
              <a:endPara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기존 플랫폼의 문제</a:t>
              </a:r>
              <a:endPara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marL="742950" lvl="1" indent="-28575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ko-KR" altLang="en-US" sz="15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통일성</a:t>
              </a:r>
              <a:endParaRPr lang="en-US" altLang="ko-KR" sz="15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marL="742950" lvl="1" indent="-28575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ko-KR" altLang="en-US" sz="15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안정성</a:t>
              </a:r>
              <a:endParaRPr lang="en-US" altLang="ko-KR" sz="15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marL="742950" lvl="1" indent="-28575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ko-KR" altLang="en-US" sz="15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폐쇄성</a:t>
              </a:r>
              <a:endParaRPr lang="en-US" altLang="ko-KR" sz="15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8E6196D7-F375-6F8D-4C93-8A0CF1263367}"/>
              </a:ext>
            </a:extLst>
          </p:cNvPr>
          <p:cNvSpPr txBox="1"/>
          <p:nvPr/>
        </p:nvSpPr>
        <p:spPr>
          <a:xfrm>
            <a:off x="6819961" y="5829300"/>
            <a:ext cx="4762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굿즈</a:t>
            </a:r>
            <a:r>
              <a:rPr lang="ko-KR" altLang="en-US" b="1" dirty="0"/>
              <a:t> 거래 분야에 특화된 플랫폼 제작 목표</a:t>
            </a:r>
          </a:p>
        </p:txBody>
      </p:sp>
    </p:spTree>
    <p:extLst>
      <p:ext uri="{BB962C8B-B14F-4D97-AF65-F5344CB8AC3E}">
        <p14:creationId xmlns:p14="http://schemas.microsoft.com/office/powerpoint/2010/main" val="3466972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한쪽 모서리 5">
            <a:extLst>
              <a:ext uri="{FF2B5EF4-FFF2-40B4-BE49-F238E27FC236}">
                <a16:creationId xmlns:a16="http://schemas.microsoft.com/office/drawing/2014/main" id="{B30B7C2B-5717-6774-267A-D70673B638A6}"/>
              </a:ext>
            </a:extLst>
          </p:cNvPr>
          <p:cNvSpPr/>
          <p:nvPr/>
        </p:nvSpPr>
        <p:spPr>
          <a:xfrm>
            <a:off x="246888" y="237744"/>
            <a:ext cx="11945112" cy="6620256"/>
          </a:xfrm>
          <a:prstGeom prst="round1Rect">
            <a:avLst>
              <a:gd name="adj" fmla="val 5470"/>
            </a:avLst>
          </a:prstGeom>
          <a:solidFill>
            <a:schemeClr val="bg1"/>
          </a:solidFill>
          <a:ln>
            <a:noFill/>
          </a:ln>
          <a:effectLst>
            <a:outerShdw blurRad="177800" dist="38100" dir="13500000" algn="br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4000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주요 기능</a:t>
            </a:r>
            <a:endParaRPr lang="en-US" altLang="ko-KR" sz="4000" i="1" kern="0" dirty="0">
              <a:solidFill>
                <a:prstClr val="black">
                  <a:lumMod val="75000"/>
                  <a:lumOff val="25000"/>
                </a:prstClr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1100" kern="0" dirty="0">
                <a:solidFill>
                  <a:prstClr val="white">
                    <a:lumMod val="75000"/>
                  </a:prstClr>
                </a:solidFill>
              </a:rPr>
              <a:t>Chapter 03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EFB37FF5-8D2A-F3C2-228E-8ADFFB5BA9B1}"/>
              </a:ext>
            </a:extLst>
          </p:cNvPr>
          <p:cNvGrpSpPr/>
          <p:nvPr/>
        </p:nvGrpSpPr>
        <p:grpSpPr>
          <a:xfrm>
            <a:off x="469900" y="313944"/>
            <a:ext cx="409956" cy="409956"/>
            <a:chOff x="469900" y="313944"/>
            <a:chExt cx="409956" cy="409956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E302B17C-A39D-9E8E-90DC-94909766DEEE}"/>
                </a:ext>
              </a:extLst>
            </p:cNvPr>
            <p:cNvSpPr/>
            <p:nvPr/>
          </p:nvSpPr>
          <p:spPr>
            <a:xfrm>
              <a:off x="469900" y="313944"/>
              <a:ext cx="409956" cy="409956"/>
            </a:xfrm>
            <a:prstGeom prst="ellips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9" name="Group 16">
              <a:extLst>
                <a:ext uri="{FF2B5EF4-FFF2-40B4-BE49-F238E27FC236}">
                  <a16:creationId xmlns:a16="http://schemas.microsoft.com/office/drawing/2014/main" id="{8184134A-535F-8D4B-38A5-BA45472DB5E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76153" y="405448"/>
              <a:ext cx="197451" cy="226949"/>
              <a:chOff x="1039" y="1681"/>
              <a:chExt cx="1071" cy="1231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10" name="Freeform 17">
                <a:extLst>
                  <a:ext uri="{FF2B5EF4-FFF2-40B4-BE49-F238E27FC236}">
                    <a16:creationId xmlns:a16="http://schemas.microsoft.com/office/drawing/2014/main" id="{07AED290-4F6B-DEBF-CAF0-E2A0D22AAAA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9" y="1681"/>
                <a:ext cx="1071" cy="1099"/>
              </a:xfrm>
              <a:custGeom>
                <a:avLst/>
                <a:gdLst>
                  <a:gd name="T0" fmla="*/ 3169 w 3212"/>
                  <a:gd name="T1" fmla="*/ 566 h 3298"/>
                  <a:gd name="T2" fmla="*/ 3035 w 3212"/>
                  <a:gd name="T3" fmla="*/ 475 h 3298"/>
                  <a:gd name="T4" fmla="*/ 2711 w 3212"/>
                  <a:gd name="T5" fmla="*/ 199 h 3298"/>
                  <a:gd name="T6" fmla="*/ 2384 w 3212"/>
                  <a:gd name="T7" fmla="*/ 19 h 3298"/>
                  <a:gd name="T8" fmla="*/ 2347 w 3212"/>
                  <a:gd name="T9" fmla="*/ 4 h 3298"/>
                  <a:gd name="T10" fmla="*/ 2278 w 3212"/>
                  <a:gd name="T11" fmla="*/ 47 h 3298"/>
                  <a:gd name="T12" fmla="*/ 2171 w 3212"/>
                  <a:gd name="T13" fmla="*/ 190 h 3298"/>
                  <a:gd name="T14" fmla="*/ 1698 w 3212"/>
                  <a:gd name="T15" fmla="*/ 610 h 3298"/>
                  <a:gd name="T16" fmla="*/ 716 w 3212"/>
                  <a:gd name="T17" fmla="*/ 1337 h 3298"/>
                  <a:gd name="T18" fmla="*/ 296 w 3212"/>
                  <a:gd name="T19" fmla="*/ 1713 h 3298"/>
                  <a:gd name="T20" fmla="*/ 59 w 3212"/>
                  <a:gd name="T21" fmla="*/ 2061 h 3298"/>
                  <a:gd name="T22" fmla="*/ 0 w 3212"/>
                  <a:gd name="T23" fmla="*/ 2479 h 3298"/>
                  <a:gd name="T24" fmla="*/ 29 w 3212"/>
                  <a:gd name="T25" fmla="*/ 2758 h 3298"/>
                  <a:gd name="T26" fmla="*/ 183 w 3212"/>
                  <a:gd name="T27" fmla="*/ 2915 h 3298"/>
                  <a:gd name="T28" fmla="*/ 615 w 3212"/>
                  <a:gd name="T29" fmla="*/ 3255 h 3298"/>
                  <a:gd name="T30" fmla="*/ 886 w 3212"/>
                  <a:gd name="T31" fmla="*/ 3291 h 3298"/>
                  <a:gd name="T32" fmla="*/ 1138 w 3212"/>
                  <a:gd name="T33" fmla="*/ 3171 h 3298"/>
                  <a:gd name="T34" fmla="*/ 1808 w 3212"/>
                  <a:gd name="T35" fmla="*/ 2600 h 3298"/>
                  <a:gd name="T36" fmla="*/ 2812 w 3212"/>
                  <a:gd name="T37" fmla="*/ 1724 h 3298"/>
                  <a:gd name="T38" fmla="*/ 3103 w 3212"/>
                  <a:gd name="T39" fmla="*/ 1438 h 3298"/>
                  <a:gd name="T40" fmla="*/ 3146 w 3212"/>
                  <a:gd name="T41" fmla="*/ 1401 h 3298"/>
                  <a:gd name="T42" fmla="*/ 3193 w 3212"/>
                  <a:gd name="T43" fmla="*/ 1183 h 3298"/>
                  <a:gd name="T44" fmla="*/ 3208 w 3212"/>
                  <a:gd name="T45" fmla="*/ 620 h 3298"/>
                  <a:gd name="T46" fmla="*/ 1001 w 3212"/>
                  <a:gd name="T47" fmla="*/ 3114 h 3298"/>
                  <a:gd name="T48" fmla="*/ 881 w 3212"/>
                  <a:gd name="T49" fmla="*/ 3066 h 3298"/>
                  <a:gd name="T50" fmla="*/ 844 w 3212"/>
                  <a:gd name="T51" fmla="*/ 2610 h 3298"/>
                  <a:gd name="T52" fmla="*/ 840 w 3212"/>
                  <a:gd name="T53" fmla="*/ 2398 h 3298"/>
                  <a:gd name="T54" fmla="*/ 401 w 3212"/>
                  <a:gd name="T55" fmla="*/ 2082 h 3298"/>
                  <a:gd name="T56" fmla="*/ 241 w 3212"/>
                  <a:gd name="T57" fmla="*/ 1969 h 3298"/>
                  <a:gd name="T58" fmla="*/ 752 w 3212"/>
                  <a:gd name="T59" fmla="*/ 2141 h 3298"/>
                  <a:gd name="T60" fmla="*/ 1034 w 3212"/>
                  <a:gd name="T61" fmla="*/ 2354 h 3298"/>
                  <a:gd name="T62" fmla="*/ 1418 w 3212"/>
                  <a:gd name="T63" fmla="*/ 2074 h 3298"/>
                  <a:gd name="T64" fmla="*/ 1624 w 3212"/>
                  <a:gd name="T65" fmla="*/ 1847 h 3298"/>
                  <a:gd name="T66" fmla="*/ 1420 w 3212"/>
                  <a:gd name="T67" fmla="*/ 1596 h 3298"/>
                  <a:gd name="T68" fmla="*/ 1082 w 3212"/>
                  <a:gd name="T69" fmla="*/ 1248 h 3298"/>
                  <a:gd name="T70" fmla="*/ 1614 w 3212"/>
                  <a:gd name="T71" fmla="*/ 825 h 3298"/>
                  <a:gd name="T72" fmla="*/ 2194 w 3212"/>
                  <a:gd name="T73" fmla="*/ 338 h 3298"/>
                  <a:gd name="T74" fmla="*/ 2374 w 3212"/>
                  <a:gd name="T75" fmla="*/ 118 h 3298"/>
                  <a:gd name="T76" fmla="*/ 2661 w 3212"/>
                  <a:gd name="T77" fmla="*/ 304 h 3298"/>
                  <a:gd name="T78" fmla="*/ 2993 w 3212"/>
                  <a:gd name="T79" fmla="*/ 603 h 3298"/>
                  <a:gd name="T80" fmla="*/ 2474 w 3212"/>
                  <a:gd name="T81" fmla="*/ 1257 h 3298"/>
                  <a:gd name="T82" fmla="*/ 1732 w 3212"/>
                  <a:gd name="T83" fmla="*/ 1951 h 3298"/>
                  <a:gd name="T84" fmla="*/ 1047 w 3212"/>
                  <a:gd name="T85" fmla="*/ 2462 h 3298"/>
                  <a:gd name="T86" fmla="*/ 1012 w 3212"/>
                  <a:gd name="T87" fmla="*/ 2472 h 3298"/>
                  <a:gd name="T88" fmla="*/ 3078 w 3212"/>
                  <a:gd name="T89" fmla="*/ 1147 h 3298"/>
                  <a:gd name="T90" fmla="*/ 3067 w 3212"/>
                  <a:gd name="T91" fmla="*/ 1301 h 3298"/>
                  <a:gd name="T92" fmla="*/ 3051 w 3212"/>
                  <a:gd name="T93" fmla="*/ 1343 h 3298"/>
                  <a:gd name="T94" fmla="*/ 3018 w 3212"/>
                  <a:gd name="T95" fmla="*/ 1366 h 3298"/>
                  <a:gd name="T96" fmla="*/ 2890 w 3212"/>
                  <a:gd name="T97" fmla="*/ 1493 h 3298"/>
                  <a:gd name="T98" fmla="*/ 1823 w 3212"/>
                  <a:gd name="T99" fmla="*/ 2434 h 3298"/>
                  <a:gd name="T100" fmla="*/ 1765 w 3212"/>
                  <a:gd name="T101" fmla="*/ 2231 h 3298"/>
                  <a:gd name="T102" fmla="*/ 1749 w 3212"/>
                  <a:gd name="T103" fmla="*/ 2105 h 3298"/>
                  <a:gd name="T104" fmla="*/ 2236 w 3212"/>
                  <a:gd name="T105" fmla="*/ 1651 h 3298"/>
                  <a:gd name="T106" fmla="*/ 3095 w 3212"/>
                  <a:gd name="T107" fmla="*/ 770 h 3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12" h="3298">
                    <a:moveTo>
                      <a:pt x="3208" y="620"/>
                    </a:moveTo>
                    <a:lnTo>
                      <a:pt x="3206" y="606"/>
                    </a:lnTo>
                    <a:lnTo>
                      <a:pt x="3192" y="581"/>
                    </a:lnTo>
                    <a:lnTo>
                      <a:pt x="3169" y="566"/>
                    </a:lnTo>
                    <a:lnTo>
                      <a:pt x="3143" y="561"/>
                    </a:lnTo>
                    <a:lnTo>
                      <a:pt x="3130" y="564"/>
                    </a:lnTo>
                    <a:lnTo>
                      <a:pt x="3101" y="533"/>
                    </a:lnTo>
                    <a:lnTo>
                      <a:pt x="3035" y="475"/>
                    </a:lnTo>
                    <a:lnTo>
                      <a:pt x="3003" y="448"/>
                    </a:lnTo>
                    <a:lnTo>
                      <a:pt x="2931" y="383"/>
                    </a:lnTo>
                    <a:lnTo>
                      <a:pt x="2786" y="258"/>
                    </a:lnTo>
                    <a:lnTo>
                      <a:pt x="2711" y="199"/>
                    </a:lnTo>
                    <a:lnTo>
                      <a:pt x="2651" y="148"/>
                    </a:lnTo>
                    <a:lnTo>
                      <a:pt x="2507" y="53"/>
                    </a:lnTo>
                    <a:lnTo>
                      <a:pt x="2432" y="24"/>
                    </a:lnTo>
                    <a:lnTo>
                      <a:pt x="2384" y="19"/>
                    </a:lnTo>
                    <a:lnTo>
                      <a:pt x="2363" y="20"/>
                    </a:lnTo>
                    <a:lnTo>
                      <a:pt x="2361" y="17"/>
                    </a:lnTo>
                    <a:lnTo>
                      <a:pt x="2358" y="14"/>
                    </a:lnTo>
                    <a:lnTo>
                      <a:pt x="2347" y="4"/>
                    </a:lnTo>
                    <a:lnTo>
                      <a:pt x="2320" y="0"/>
                    </a:lnTo>
                    <a:lnTo>
                      <a:pt x="2294" y="10"/>
                    </a:lnTo>
                    <a:lnTo>
                      <a:pt x="2278" y="32"/>
                    </a:lnTo>
                    <a:lnTo>
                      <a:pt x="2278" y="47"/>
                    </a:lnTo>
                    <a:lnTo>
                      <a:pt x="2276" y="62"/>
                    </a:lnTo>
                    <a:lnTo>
                      <a:pt x="2253" y="102"/>
                    </a:lnTo>
                    <a:lnTo>
                      <a:pt x="2199" y="163"/>
                    </a:lnTo>
                    <a:lnTo>
                      <a:pt x="2171" y="190"/>
                    </a:lnTo>
                    <a:lnTo>
                      <a:pt x="2102" y="260"/>
                    </a:lnTo>
                    <a:lnTo>
                      <a:pt x="1952" y="394"/>
                    </a:lnTo>
                    <a:lnTo>
                      <a:pt x="1878" y="459"/>
                    </a:lnTo>
                    <a:lnTo>
                      <a:pt x="1698" y="610"/>
                    </a:lnTo>
                    <a:lnTo>
                      <a:pt x="1326" y="897"/>
                    </a:lnTo>
                    <a:lnTo>
                      <a:pt x="1138" y="1036"/>
                    </a:lnTo>
                    <a:lnTo>
                      <a:pt x="969" y="1157"/>
                    </a:lnTo>
                    <a:lnTo>
                      <a:pt x="716" y="1337"/>
                    </a:lnTo>
                    <a:lnTo>
                      <a:pt x="553" y="1467"/>
                    </a:lnTo>
                    <a:lnTo>
                      <a:pt x="475" y="1536"/>
                    </a:lnTo>
                    <a:lnTo>
                      <a:pt x="415" y="1592"/>
                    </a:lnTo>
                    <a:lnTo>
                      <a:pt x="296" y="1713"/>
                    </a:lnTo>
                    <a:lnTo>
                      <a:pt x="186" y="1845"/>
                    </a:lnTo>
                    <a:lnTo>
                      <a:pt x="117" y="1951"/>
                    </a:lnTo>
                    <a:lnTo>
                      <a:pt x="77" y="2024"/>
                    </a:lnTo>
                    <a:lnTo>
                      <a:pt x="59" y="2061"/>
                    </a:lnTo>
                    <a:lnTo>
                      <a:pt x="44" y="2100"/>
                    </a:lnTo>
                    <a:lnTo>
                      <a:pt x="21" y="2181"/>
                    </a:lnTo>
                    <a:lnTo>
                      <a:pt x="2" y="2306"/>
                    </a:lnTo>
                    <a:lnTo>
                      <a:pt x="0" y="2479"/>
                    </a:lnTo>
                    <a:lnTo>
                      <a:pt x="12" y="2650"/>
                    </a:lnTo>
                    <a:lnTo>
                      <a:pt x="18" y="2732"/>
                    </a:lnTo>
                    <a:lnTo>
                      <a:pt x="19" y="2742"/>
                    </a:lnTo>
                    <a:lnTo>
                      <a:pt x="29" y="2758"/>
                    </a:lnTo>
                    <a:lnTo>
                      <a:pt x="49" y="2771"/>
                    </a:lnTo>
                    <a:lnTo>
                      <a:pt x="67" y="2770"/>
                    </a:lnTo>
                    <a:lnTo>
                      <a:pt x="101" y="2817"/>
                    </a:lnTo>
                    <a:lnTo>
                      <a:pt x="183" y="2915"/>
                    </a:lnTo>
                    <a:lnTo>
                      <a:pt x="278" y="3016"/>
                    </a:lnTo>
                    <a:lnTo>
                      <a:pt x="383" y="3109"/>
                    </a:lnTo>
                    <a:lnTo>
                      <a:pt x="497" y="3193"/>
                    </a:lnTo>
                    <a:lnTo>
                      <a:pt x="615" y="3255"/>
                    </a:lnTo>
                    <a:lnTo>
                      <a:pt x="704" y="3285"/>
                    </a:lnTo>
                    <a:lnTo>
                      <a:pt x="765" y="3297"/>
                    </a:lnTo>
                    <a:lnTo>
                      <a:pt x="825" y="3298"/>
                    </a:lnTo>
                    <a:lnTo>
                      <a:pt x="886" y="3291"/>
                    </a:lnTo>
                    <a:lnTo>
                      <a:pt x="916" y="3282"/>
                    </a:lnTo>
                    <a:lnTo>
                      <a:pt x="955" y="3271"/>
                    </a:lnTo>
                    <a:lnTo>
                      <a:pt x="1030" y="3236"/>
                    </a:lnTo>
                    <a:lnTo>
                      <a:pt x="1138" y="3171"/>
                    </a:lnTo>
                    <a:lnTo>
                      <a:pt x="1342" y="3009"/>
                    </a:lnTo>
                    <a:lnTo>
                      <a:pt x="1463" y="2899"/>
                    </a:lnTo>
                    <a:lnTo>
                      <a:pt x="1634" y="2748"/>
                    </a:lnTo>
                    <a:lnTo>
                      <a:pt x="1808" y="2600"/>
                    </a:lnTo>
                    <a:lnTo>
                      <a:pt x="2017" y="2424"/>
                    </a:lnTo>
                    <a:lnTo>
                      <a:pt x="2429" y="2066"/>
                    </a:lnTo>
                    <a:lnTo>
                      <a:pt x="2633" y="1884"/>
                    </a:lnTo>
                    <a:lnTo>
                      <a:pt x="2812" y="1724"/>
                    </a:lnTo>
                    <a:lnTo>
                      <a:pt x="2987" y="1560"/>
                    </a:lnTo>
                    <a:lnTo>
                      <a:pt x="3021" y="1530"/>
                    </a:lnTo>
                    <a:lnTo>
                      <a:pt x="3075" y="1478"/>
                    </a:lnTo>
                    <a:lnTo>
                      <a:pt x="3103" y="1438"/>
                    </a:lnTo>
                    <a:lnTo>
                      <a:pt x="3111" y="1416"/>
                    </a:lnTo>
                    <a:lnTo>
                      <a:pt x="3124" y="1415"/>
                    </a:lnTo>
                    <a:lnTo>
                      <a:pt x="3134" y="1409"/>
                    </a:lnTo>
                    <a:lnTo>
                      <a:pt x="3146" y="1401"/>
                    </a:lnTo>
                    <a:lnTo>
                      <a:pt x="3163" y="1378"/>
                    </a:lnTo>
                    <a:lnTo>
                      <a:pt x="3180" y="1337"/>
                    </a:lnTo>
                    <a:lnTo>
                      <a:pt x="3192" y="1241"/>
                    </a:lnTo>
                    <a:lnTo>
                      <a:pt x="3193" y="1183"/>
                    </a:lnTo>
                    <a:lnTo>
                      <a:pt x="3202" y="1042"/>
                    </a:lnTo>
                    <a:lnTo>
                      <a:pt x="3212" y="832"/>
                    </a:lnTo>
                    <a:lnTo>
                      <a:pt x="3212" y="691"/>
                    </a:lnTo>
                    <a:lnTo>
                      <a:pt x="3208" y="620"/>
                    </a:lnTo>
                    <a:close/>
                    <a:moveTo>
                      <a:pt x="1004" y="2495"/>
                    </a:moveTo>
                    <a:lnTo>
                      <a:pt x="998" y="2649"/>
                    </a:lnTo>
                    <a:lnTo>
                      <a:pt x="999" y="2958"/>
                    </a:lnTo>
                    <a:lnTo>
                      <a:pt x="1001" y="3114"/>
                    </a:lnTo>
                    <a:lnTo>
                      <a:pt x="942" y="3145"/>
                    </a:lnTo>
                    <a:lnTo>
                      <a:pt x="880" y="3170"/>
                    </a:lnTo>
                    <a:lnTo>
                      <a:pt x="884" y="3137"/>
                    </a:lnTo>
                    <a:lnTo>
                      <a:pt x="881" y="3066"/>
                    </a:lnTo>
                    <a:lnTo>
                      <a:pt x="868" y="2961"/>
                    </a:lnTo>
                    <a:lnTo>
                      <a:pt x="860" y="2895"/>
                    </a:lnTo>
                    <a:lnTo>
                      <a:pt x="850" y="2780"/>
                    </a:lnTo>
                    <a:lnTo>
                      <a:pt x="844" y="2610"/>
                    </a:lnTo>
                    <a:lnTo>
                      <a:pt x="850" y="2495"/>
                    </a:lnTo>
                    <a:lnTo>
                      <a:pt x="857" y="2439"/>
                    </a:lnTo>
                    <a:lnTo>
                      <a:pt x="856" y="2424"/>
                    </a:lnTo>
                    <a:lnTo>
                      <a:pt x="840" y="2398"/>
                    </a:lnTo>
                    <a:lnTo>
                      <a:pt x="828" y="2390"/>
                    </a:lnTo>
                    <a:lnTo>
                      <a:pt x="717" y="2318"/>
                    </a:lnTo>
                    <a:lnTo>
                      <a:pt x="506" y="2162"/>
                    </a:lnTo>
                    <a:lnTo>
                      <a:pt x="401" y="2082"/>
                    </a:lnTo>
                    <a:lnTo>
                      <a:pt x="382" y="2064"/>
                    </a:lnTo>
                    <a:lnTo>
                      <a:pt x="314" y="2010"/>
                    </a:lnTo>
                    <a:lnTo>
                      <a:pt x="264" y="1978"/>
                    </a:lnTo>
                    <a:lnTo>
                      <a:pt x="241" y="1969"/>
                    </a:lnTo>
                    <a:lnTo>
                      <a:pt x="294" y="1899"/>
                    </a:lnTo>
                    <a:lnTo>
                      <a:pt x="350" y="1830"/>
                    </a:lnTo>
                    <a:lnTo>
                      <a:pt x="510" y="1955"/>
                    </a:lnTo>
                    <a:lnTo>
                      <a:pt x="752" y="2141"/>
                    </a:lnTo>
                    <a:lnTo>
                      <a:pt x="909" y="2270"/>
                    </a:lnTo>
                    <a:lnTo>
                      <a:pt x="985" y="2338"/>
                    </a:lnTo>
                    <a:lnTo>
                      <a:pt x="999" y="2349"/>
                    </a:lnTo>
                    <a:lnTo>
                      <a:pt x="1034" y="2354"/>
                    </a:lnTo>
                    <a:lnTo>
                      <a:pt x="1053" y="2346"/>
                    </a:lnTo>
                    <a:lnTo>
                      <a:pt x="1132" y="2302"/>
                    </a:lnTo>
                    <a:lnTo>
                      <a:pt x="1280" y="2195"/>
                    </a:lnTo>
                    <a:lnTo>
                      <a:pt x="1418" y="2074"/>
                    </a:lnTo>
                    <a:lnTo>
                      <a:pt x="1548" y="1943"/>
                    </a:lnTo>
                    <a:lnTo>
                      <a:pt x="1610" y="1877"/>
                    </a:lnTo>
                    <a:lnTo>
                      <a:pt x="1617" y="1868"/>
                    </a:lnTo>
                    <a:lnTo>
                      <a:pt x="1624" y="1847"/>
                    </a:lnTo>
                    <a:lnTo>
                      <a:pt x="1626" y="1827"/>
                    </a:lnTo>
                    <a:lnTo>
                      <a:pt x="1617" y="1807"/>
                    </a:lnTo>
                    <a:lnTo>
                      <a:pt x="1610" y="1796"/>
                    </a:lnTo>
                    <a:lnTo>
                      <a:pt x="1420" y="1596"/>
                    </a:lnTo>
                    <a:lnTo>
                      <a:pt x="1231" y="1395"/>
                    </a:lnTo>
                    <a:lnTo>
                      <a:pt x="1201" y="1360"/>
                    </a:lnTo>
                    <a:lnTo>
                      <a:pt x="1132" y="1288"/>
                    </a:lnTo>
                    <a:lnTo>
                      <a:pt x="1082" y="1248"/>
                    </a:lnTo>
                    <a:lnTo>
                      <a:pt x="1056" y="1235"/>
                    </a:lnTo>
                    <a:lnTo>
                      <a:pt x="1244" y="1103"/>
                    </a:lnTo>
                    <a:lnTo>
                      <a:pt x="1430" y="964"/>
                    </a:lnTo>
                    <a:lnTo>
                      <a:pt x="1614" y="825"/>
                    </a:lnTo>
                    <a:lnTo>
                      <a:pt x="1885" y="607"/>
                    </a:lnTo>
                    <a:lnTo>
                      <a:pt x="2060" y="458"/>
                    </a:lnTo>
                    <a:lnTo>
                      <a:pt x="2145" y="380"/>
                    </a:lnTo>
                    <a:lnTo>
                      <a:pt x="2194" y="338"/>
                    </a:lnTo>
                    <a:lnTo>
                      <a:pt x="2299" y="235"/>
                    </a:lnTo>
                    <a:lnTo>
                      <a:pt x="2344" y="177"/>
                    </a:lnTo>
                    <a:lnTo>
                      <a:pt x="2367" y="138"/>
                    </a:lnTo>
                    <a:lnTo>
                      <a:pt x="2374" y="118"/>
                    </a:lnTo>
                    <a:lnTo>
                      <a:pt x="2422" y="140"/>
                    </a:lnTo>
                    <a:lnTo>
                      <a:pt x="2466" y="163"/>
                    </a:lnTo>
                    <a:lnTo>
                      <a:pt x="2534" y="206"/>
                    </a:lnTo>
                    <a:lnTo>
                      <a:pt x="2661" y="304"/>
                    </a:lnTo>
                    <a:lnTo>
                      <a:pt x="2721" y="354"/>
                    </a:lnTo>
                    <a:lnTo>
                      <a:pt x="2833" y="453"/>
                    </a:lnTo>
                    <a:lnTo>
                      <a:pt x="2944" y="554"/>
                    </a:lnTo>
                    <a:lnTo>
                      <a:pt x="2993" y="603"/>
                    </a:lnTo>
                    <a:lnTo>
                      <a:pt x="3048" y="646"/>
                    </a:lnTo>
                    <a:lnTo>
                      <a:pt x="2937" y="771"/>
                    </a:lnTo>
                    <a:lnTo>
                      <a:pt x="2708" y="1016"/>
                    </a:lnTo>
                    <a:lnTo>
                      <a:pt x="2474" y="1257"/>
                    </a:lnTo>
                    <a:lnTo>
                      <a:pt x="2233" y="1490"/>
                    </a:lnTo>
                    <a:lnTo>
                      <a:pt x="2112" y="1605"/>
                    </a:lnTo>
                    <a:lnTo>
                      <a:pt x="1987" y="1720"/>
                    </a:lnTo>
                    <a:lnTo>
                      <a:pt x="1732" y="1951"/>
                    </a:lnTo>
                    <a:lnTo>
                      <a:pt x="1467" y="2169"/>
                    </a:lnTo>
                    <a:lnTo>
                      <a:pt x="1261" y="2322"/>
                    </a:lnTo>
                    <a:lnTo>
                      <a:pt x="1120" y="2417"/>
                    </a:lnTo>
                    <a:lnTo>
                      <a:pt x="1047" y="2462"/>
                    </a:lnTo>
                    <a:lnTo>
                      <a:pt x="1047" y="2462"/>
                    </a:lnTo>
                    <a:lnTo>
                      <a:pt x="1047" y="2463"/>
                    </a:lnTo>
                    <a:lnTo>
                      <a:pt x="1033" y="2460"/>
                    </a:lnTo>
                    <a:lnTo>
                      <a:pt x="1012" y="2472"/>
                    </a:lnTo>
                    <a:lnTo>
                      <a:pt x="1005" y="2485"/>
                    </a:lnTo>
                    <a:lnTo>
                      <a:pt x="1004" y="2495"/>
                    </a:lnTo>
                    <a:close/>
                    <a:moveTo>
                      <a:pt x="3082" y="1081"/>
                    </a:moveTo>
                    <a:lnTo>
                      <a:pt x="3078" y="1147"/>
                    </a:lnTo>
                    <a:lnTo>
                      <a:pt x="3074" y="1213"/>
                    </a:lnTo>
                    <a:lnTo>
                      <a:pt x="3072" y="1247"/>
                    </a:lnTo>
                    <a:lnTo>
                      <a:pt x="3069" y="1280"/>
                    </a:lnTo>
                    <a:lnTo>
                      <a:pt x="3067" y="1301"/>
                    </a:lnTo>
                    <a:lnTo>
                      <a:pt x="3065" y="1316"/>
                    </a:lnTo>
                    <a:lnTo>
                      <a:pt x="3059" y="1320"/>
                    </a:lnTo>
                    <a:lnTo>
                      <a:pt x="3052" y="1334"/>
                    </a:lnTo>
                    <a:lnTo>
                      <a:pt x="3051" y="1343"/>
                    </a:lnTo>
                    <a:lnTo>
                      <a:pt x="3038" y="1349"/>
                    </a:lnTo>
                    <a:lnTo>
                      <a:pt x="3018" y="1372"/>
                    </a:lnTo>
                    <a:lnTo>
                      <a:pt x="3016" y="1389"/>
                    </a:lnTo>
                    <a:lnTo>
                      <a:pt x="3018" y="1366"/>
                    </a:lnTo>
                    <a:lnTo>
                      <a:pt x="3010" y="1369"/>
                    </a:lnTo>
                    <a:lnTo>
                      <a:pt x="2990" y="1393"/>
                    </a:lnTo>
                    <a:lnTo>
                      <a:pt x="2941" y="1444"/>
                    </a:lnTo>
                    <a:lnTo>
                      <a:pt x="2890" y="1493"/>
                    </a:lnTo>
                    <a:lnTo>
                      <a:pt x="2734" y="1637"/>
                    </a:lnTo>
                    <a:lnTo>
                      <a:pt x="2574" y="1779"/>
                    </a:lnTo>
                    <a:lnTo>
                      <a:pt x="2201" y="2110"/>
                    </a:lnTo>
                    <a:lnTo>
                      <a:pt x="1823" y="2434"/>
                    </a:lnTo>
                    <a:lnTo>
                      <a:pt x="1804" y="2451"/>
                    </a:lnTo>
                    <a:lnTo>
                      <a:pt x="1785" y="2467"/>
                    </a:lnTo>
                    <a:lnTo>
                      <a:pt x="1778" y="2349"/>
                    </a:lnTo>
                    <a:lnTo>
                      <a:pt x="1765" y="2231"/>
                    </a:lnTo>
                    <a:lnTo>
                      <a:pt x="1764" y="2181"/>
                    </a:lnTo>
                    <a:lnTo>
                      <a:pt x="1765" y="2130"/>
                    </a:lnTo>
                    <a:lnTo>
                      <a:pt x="1764" y="2118"/>
                    </a:lnTo>
                    <a:lnTo>
                      <a:pt x="1749" y="2105"/>
                    </a:lnTo>
                    <a:lnTo>
                      <a:pt x="1739" y="2103"/>
                    </a:lnTo>
                    <a:lnTo>
                      <a:pt x="1927" y="1936"/>
                    </a:lnTo>
                    <a:lnTo>
                      <a:pt x="2106" y="1769"/>
                    </a:lnTo>
                    <a:lnTo>
                      <a:pt x="2236" y="1651"/>
                    </a:lnTo>
                    <a:lnTo>
                      <a:pt x="2489" y="1406"/>
                    </a:lnTo>
                    <a:lnTo>
                      <a:pt x="2737" y="1157"/>
                    </a:lnTo>
                    <a:lnTo>
                      <a:pt x="2977" y="901"/>
                    </a:lnTo>
                    <a:lnTo>
                      <a:pt x="3095" y="770"/>
                    </a:lnTo>
                    <a:lnTo>
                      <a:pt x="3093" y="926"/>
                    </a:lnTo>
                    <a:lnTo>
                      <a:pt x="3082" y="1081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Freeform 18">
                <a:extLst>
                  <a:ext uri="{FF2B5EF4-FFF2-40B4-BE49-F238E27FC236}">
                    <a16:creationId xmlns:a16="http://schemas.microsoft.com/office/drawing/2014/main" id="{E783CC70-2365-3312-EC01-44580EF5B9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8" y="2746"/>
                <a:ext cx="212" cy="132"/>
              </a:xfrm>
              <a:custGeom>
                <a:avLst/>
                <a:gdLst>
                  <a:gd name="T0" fmla="*/ 544 w 635"/>
                  <a:gd name="T1" fmla="*/ 0 h 398"/>
                  <a:gd name="T2" fmla="*/ 504 w 635"/>
                  <a:gd name="T3" fmla="*/ 18 h 398"/>
                  <a:gd name="T4" fmla="*/ 496 w 635"/>
                  <a:gd name="T5" fmla="*/ 52 h 398"/>
                  <a:gd name="T6" fmla="*/ 530 w 635"/>
                  <a:gd name="T7" fmla="*/ 177 h 398"/>
                  <a:gd name="T8" fmla="*/ 515 w 635"/>
                  <a:gd name="T9" fmla="*/ 226 h 398"/>
                  <a:gd name="T10" fmla="*/ 478 w 635"/>
                  <a:gd name="T11" fmla="*/ 262 h 398"/>
                  <a:gd name="T12" fmla="*/ 403 w 635"/>
                  <a:gd name="T13" fmla="*/ 291 h 398"/>
                  <a:gd name="T14" fmla="*/ 352 w 635"/>
                  <a:gd name="T15" fmla="*/ 272 h 398"/>
                  <a:gd name="T16" fmla="*/ 332 w 635"/>
                  <a:gd name="T17" fmla="*/ 226 h 398"/>
                  <a:gd name="T18" fmla="*/ 331 w 635"/>
                  <a:gd name="T19" fmla="*/ 198 h 398"/>
                  <a:gd name="T20" fmla="*/ 303 w 635"/>
                  <a:gd name="T21" fmla="*/ 164 h 398"/>
                  <a:gd name="T22" fmla="*/ 246 w 635"/>
                  <a:gd name="T23" fmla="*/ 180 h 398"/>
                  <a:gd name="T24" fmla="*/ 236 w 635"/>
                  <a:gd name="T25" fmla="*/ 209 h 398"/>
                  <a:gd name="T26" fmla="*/ 220 w 635"/>
                  <a:gd name="T27" fmla="*/ 268 h 398"/>
                  <a:gd name="T28" fmla="*/ 160 w 635"/>
                  <a:gd name="T29" fmla="*/ 310 h 398"/>
                  <a:gd name="T30" fmla="*/ 122 w 635"/>
                  <a:gd name="T31" fmla="*/ 304 h 398"/>
                  <a:gd name="T32" fmla="*/ 83 w 635"/>
                  <a:gd name="T33" fmla="*/ 270 h 398"/>
                  <a:gd name="T34" fmla="*/ 83 w 635"/>
                  <a:gd name="T35" fmla="*/ 182 h 398"/>
                  <a:gd name="T36" fmla="*/ 90 w 635"/>
                  <a:gd name="T37" fmla="*/ 149 h 398"/>
                  <a:gd name="T38" fmla="*/ 62 w 635"/>
                  <a:gd name="T39" fmla="*/ 126 h 398"/>
                  <a:gd name="T40" fmla="*/ 34 w 635"/>
                  <a:gd name="T41" fmla="*/ 139 h 398"/>
                  <a:gd name="T42" fmla="*/ 7 w 635"/>
                  <a:gd name="T43" fmla="*/ 193 h 398"/>
                  <a:gd name="T44" fmla="*/ 3 w 635"/>
                  <a:gd name="T45" fmla="*/ 268 h 398"/>
                  <a:gd name="T46" fmla="*/ 31 w 635"/>
                  <a:gd name="T47" fmla="*/ 336 h 398"/>
                  <a:gd name="T48" fmla="*/ 93 w 635"/>
                  <a:gd name="T49" fmla="*/ 383 h 398"/>
                  <a:gd name="T50" fmla="*/ 139 w 635"/>
                  <a:gd name="T51" fmla="*/ 398 h 398"/>
                  <a:gd name="T52" fmla="*/ 229 w 635"/>
                  <a:gd name="T53" fmla="*/ 383 h 398"/>
                  <a:gd name="T54" fmla="*/ 279 w 635"/>
                  <a:gd name="T55" fmla="*/ 339 h 398"/>
                  <a:gd name="T56" fmla="*/ 350 w 635"/>
                  <a:gd name="T57" fmla="*/ 379 h 398"/>
                  <a:gd name="T58" fmla="*/ 470 w 635"/>
                  <a:gd name="T59" fmla="*/ 375 h 398"/>
                  <a:gd name="T60" fmla="*/ 527 w 635"/>
                  <a:gd name="T61" fmla="*/ 350 h 398"/>
                  <a:gd name="T62" fmla="*/ 600 w 635"/>
                  <a:gd name="T63" fmla="*/ 271 h 398"/>
                  <a:gd name="T64" fmla="*/ 635 w 635"/>
                  <a:gd name="T65" fmla="*/ 166 h 398"/>
                  <a:gd name="T66" fmla="*/ 614 w 635"/>
                  <a:gd name="T67" fmla="*/ 64 h 398"/>
                  <a:gd name="T68" fmla="*/ 555 w 635"/>
                  <a:gd name="T69" fmla="*/ 6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35" h="398">
                    <a:moveTo>
                      <a:pt x="555" y="6"/>
                    </a:moveTo>
                    <a:lnTo>
                      <a:pt x="544" y="0"/>
                    </a:lnTo>
                    <a:lnTo>
                      <a:pt x="521" y="3"/>
                    </a:lnTo>
                    <a:lnTo>
                      <a:pt x="504" y="18"/>
                    </a:lnTo>
                    <a:lnTo>
                      <a:pt x="495" y="39"/>
                    </a:lnTo>
                    <a:lnTo>
                      <a:pt x="496" y="52"/>
                    </a:lnTo>
                    <a:lnTo>
                      <a:pt x="514" y="113"/>
                    </a:lnTo>
                    <a:lnTo>
                      <a:pt x="530" y="177"/>
                    </a:lnTo>
                    <a:lnTo>
                      <a:pt x="527" y="202"/>
                    </a:lnTo>
                    <a:lnTo>
                      <a:pt x="515" y="226"/>
                    </a:lnTo>
                    <a:lnTo>
                      <a:pt x="494" y="251"/>
                    </a:lnTo>
                    <a:lnTo>
                      <a:pt x="478" y="262"/>
                    </a:lnTo>
                    <a:lnTo>
                      <a:pt x="453" y="278"/>
                    </a:lnTo>
                    <a:lnTo>
                      <a:pt x="403" y="291"/>
                    </a:lnTo>
                    <a:lnTo>
                      <a:pt x="370" y="284"/>
                    </a:lnTo>
                    <a:lnTo>
                      <a:pt x="352" y="272"/>
                    </a:lnTo>
                    <a:lnTo>
                      <a:pt x="339" y="252"/>
                    </a:lnTo>
                    <a:lnTo>
                      <a:pt x="332" y="226"/>
                    </a:lnTo>
                    <a:lnTo>
                      <a:pt x="332" y="209"/>
                    </a:lnTo>
                    <a:lnTo>
                      <a:pt x="331" y="198"/>
                    </a:lnTo>
                    <a:lnTo>
                      <a:pt x="324" y="180"/>
                    </a:lnTo>
                    <a:lnTo>
                      <a:pt x="303" y="164"/>
                    </a:lnTo>
                    <a:lnTo>
                      <a:pt x="268" y="164"/>
                    </a:lnTo>
                    <a:lnTo>
                      <a:pt x="246" y="180"/>
                    </a:lnTo>
                    <a:lnTo>
                      <a:pt x="237" y="198"/>
                    </a:lnTo>
                    <a:lnTo>
                      <a:pt x="236" y="209"/>
                    </a:lnTo>
                    <a:lnTo>
                      <a:pt x="233" y="231"/>
                    </a:lnTo>
                    <a:lnTo>
                      <a:pt x="220" y="268"/>
                    </a:lnTo>
                    <a:lnTo>
                      <a:pt x="196" y="297"/>
                    </a:lnTo>
                    <a:lnTo>
                      <a:pt x="160" y="310"/>
                    </a:lnTo>
                    <a:lnTo>
                      <a:pt x="137" y="307"/>
                    </a:lnTo>
                    <a:lnTo>
                      <a:pt x="122" y="304"/>
                    </a:lnTo>
                    <a:lnTo>
                      <a:pt x="102" y="294"/>
                    </a:lnTo>
                    <a:lnTo>
                      <a:pt x="83" y="270"/>
                    </a:lnTo>
                    <a:lnTo>
                      <a:pt x="76" y="228"/>
                    </a:lnTo>
                    <a:lnTo>
                      <a:pt x="83" y="182"/>
                    </a:lnTo>
                    <a:lnTo>
                      <a:pt x="88" y="162"/>
                    </a:lnTo>
                    <a:lnTo>
                      <a:pt x="90" y="149"/>
                    </a:lnTo>
                    <a:lnTo>
                      <a:pt x="80" y="131"/>
                    </a:lnTo>
                    <a:lnTo>
                      <a:pt x="62" y="126"/>
                    </a:lnTo>
                    <a:lnTo>
                      <a:pt x="43" y="130"/>
                    </a:lnTo>
                    <a:lnTo>
                      <a:pt x="34" y="139"/>
                    </a:lnTo>
                    <a:lnTo>
                      <a:pt x="23" y="157"/>
                    </a:lnTo>
                    <a:lnTo>
                      <a:pt x="7" y="193"/>
                    </a:lnTo>
                    <a:lnTo>
                      <a:pt x="0" y="232"/>
                    </a:lnTo>
                    <a:lnTo>
                      <a:pt x="3" y="268"/>
                    </a:lnTo>
                    <a:lnTo>
                      <a:pt x="13" y="304"/>
                    </a:lnTo>
                    <a:lnTo>
                      <a:pt x="31" y="336"/>
                    </a:lnTo>
                    <a:lnTo>
                      <a:pt x="59" y="362"/>
                    </a:lnTo>
                    <a:lnTo>
                      <a:pt x="93" y="383"/>
                    </a:lnTo>
                    <a:lnTo>
                      <a:pt x="113" y="390"/>
                    </a:lnTo>
                    <a:lnTo>
                      <a:pt x="139" y="398"/>
                    </a:lnTo>
                    <a:lnTo>
                      <a:pt x="187" y="398"/>
                    </a:lnTo>
                    <a:lnTo>
                      <a:pt x="229" y="383"/>
                    </a:lnTo>
                    <a:lnTo>
                      <a:pt x="265" y="356"/>
                    </a:lnTo>
                    <a:lnTo>
                      <a:pt x="279" y="339"/>
                    </a:lnTo>
                    <a:lnTo>
                      <a:pt x="299" y="356"/>
                    </a:lnTo>
                    <a:lnTo>
                      <a:pt x="350" y="379"/>
                    </a:lnTo>
                    <a:lnTo>
                      <a:pt x="409" y="386"/>
                    </a:lnTo>
                    <a:lnTo>
                      <a:pt x="470" y="375"/>
                    </a:lnTo>
                    <a:lnTo>
                      <a:pt x="502" y="362"/>
                    </a:lnTo>
                    <a:lnTo>
                      <a:pt x="527" y="350"/>
                    </a:lnTo>
                    <a:lnTo>
                      <a:pt x="567" y="316"/>
                    </a:lnTo>
                    <a:lnTo>
                      <a:pt x="600" y="271"/>
                    </a:lnTo>
                    <a:lnTo>
                      <a:pt x="623" y="221"/>
                    </a:lnTo>
                    <a:lnTo>
                      <a:pt x="635" y="166"/>
                    </a:lnTo>
                    <a:lnTo>
                      <a:pt x="632" y="113"/>
                    </a:lnTo>
                    <a:lnTo>
                      <a:pt x="614" y="64"/>
                    </a:lnTo>
                    <a:lnTo>
                      <a:pt x="581" y="23"/>
                    </a:lnTo>
                    <a:lnTo>
                      <a:pt x="555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Freeform 19">
                <a:extLst>
                  <a:ext uri="{FF2B5EF4-FFF2-40B4-BE49-F238E27FC236}">
                    <a16:creationId xmlns:a16="http://schemas.microsoft.com/office/drawing/2014/main" id="{CB66A5FC-576E-3ACD-3449-6A70A93E9A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5" y="2515"/>
                <a:ext cx="176" cy="179"/>
              </a:xfrm>
              <a:custGeom>
                <a:avLst/>
                <a:gdLst>
                  <a:gd name="T0" fmla="*/ 301 w 528"/>
                  <a:gd name="T1" fmla="*/ 1 h 538"/>
                  <a:gd name="T2" fmla="*/ 268 w 528"/>
                  <a:gd name="T3" fmla="*/ 27 h 538"/>
                  <a:gd name="T4" fmla="*/ 273 w 528"/>
                  <a:gd name="T5" fmla="*/ 82 h 538"/>
                  <a:gd name="T6" fmla="*/ 298 w 528"/>
                  <a:gd name="T7" fmla="*/ 95 h 538"/>
                  <a:gd name="T8" fmla="*/ 373 w 528"/>
                  <a:gd name="T9" fmla="*/ 112 h 538"/>
                  <a:gd name="T10" fmla="*/ 419 w 528"/>
                  <a:gd name="T11" fmla="*/ 145 h 538"/>
                  <a:gd name="T12" fmla="*/ 423 w 528"/>
                  <a:gd name="T13" fmla="*/ 191 h 538"/>
                  <a:gd name="T14" fmla="*/ 409 w 528"/>
                  <a:gd name="T15" fmla="*/ 220 h 538"/>
                  <a:gd name="T16" fmla="*/ 357 w 528"/>
                  <a:gd name="T17" fmla="*/ 265 h 538"/>
                  <a:gd name="T18" fmla="*/ 245 w 528"/>
                  <a:gd name="T19" fmla="*/ 269 h 538"/>
                  <a:gd name="T20" fmla="*/ 207 w 528"/>
                  <a:gd name="T21" fmla="*/ 256 h 538"/>
                  <a:gd name="T22" fmla="*/ 188 w 528"/>
                  <a:gd name="T23" fmla="*/ 250 h 538"/>
                  <a:gd name="T24" fmla="*/ 150 w 528"/>
                  <a:gd name="T25" fmla="*/ 268 h 538"/>
                  <a:gd name="T26" fmla="*/ 141 w 528"/>
                  <a:gd name="T27" fmla="*/ 324 h 538"/>
                  <a:gd name="T28" fmla="*/ 161 w 528"/>
                  <a:gd name="T29" fmla="*/ 341 h 538"/>
                  <a:gd name="T30" fmla="*/ 173 w 528"/>
                  <a:gd name="T31" fmla="*/ 347 h 538"/>
                  <a:gd name="T32" fmla="*/ 178 w 528"/>
                  <a:gd name="T33" fmla="*/ 348 h 538"/>
                  <a:gd name="T34" fmla="*/ 184 w 528"/>
                  <a:gd name="T35" fmla="*/ 351 h 538"/>
                  <a:gd name="T36" fmla="*/ 220 w 528"/>
                  <a:gd name="T37" fmla="*/ 367 h 538"/>
                  <a:gd name="T38" fmla="*/ 243 w 528"/>
                  <a:gd name="T39" fmla="*/ 399 h 538"/>
                  <a:gd name="T40" fmla="*/ 180 w 528"/>
                  <a:gd name="T41" fmla="*/ 443 h 538"/>
                  <a:gd name="T42" fmla="*/ 131 w 528"/>
                  <a:gd name="T43" fmla="*/ 456 h 538"/>
                  <a:gd name="T44" fmla="*/ 62 w 528"/>
                  <a:gd name="T45" fmla="*/ 456 h 538"/>
                  <a:gd name="T46" fmla="*/ 50 w 528"/>
                  <a:gd name="T47" fmla="*/ 443 h 538"/>
                  <a:gd name="T48" fmla="*/ 10 w 528"/>
                  <a:gd name="T49" fmla="*/ 446 h 538"/>
                  <a:gd name="T50" fmla="*/ 3 w 528"/>
                  <a:gd name="T51" fmla="*/ 475 h 538"/>
                  <a:gd name="T52" fmla="*/ 45 w 528"/>
                  <a:gd name="T53" fmla="*/ 525 h 538"/>
                  <a:gd name="T54" fmla="*/ 134 w 528"/>
                  <a:gd name="T55" fmla="*/ 538 h 538"/>
                  <a:gd name="T56" fmla="*/ 190 w 528"/>
                  <a:gd name="T57" fmla="*/ 528 h 538"/>
                  <a:gd name="T58" fmla="*/ 302 w 528"/>
                  <a:gd name="T59" fmla="*/ 465 h 538"/>
                  <a:gd name="T60" fmla="*/ 355 w 528"/>
                  <a:gd name="T61" fmla="*/ 383 h 538"/>
                  <a:gd name="T62" fmla="*/ 357 w 528"/>
                  <a:gd name="T63" fmla="*/ 366 h 538"/>
                  <a:gd name="T64" fmla="*/ 425 w 528"/>
                  <a:gd name="T65" fmla="*/ 341 h 538"/>
                  <a:gd name="T66" fmla="*/ 497 w 528"/>
                  <a:gd name="T67" fmla="*/ 271 h 538"/>
                  <a:gd name="T68" fmla="*/ 520 w 528"/>
                  <a:gd name="T69" fmla="*/ 220 h 538"/>
                  <a:gd name="T70" fmla="*/ 520 w 528"/>
                  <a:gd name="T71" fmla="*/ 127 h 538"/>
                  <a:gd name="T72" fmla="*/ 469 w 528"/>
                  <a:gd name="T73" fmla="*/ 53 h 538"/>
                  <a:gd name="T74" fmla="*/ 384 w 528"/>
                  <a:gd name="T75" fmla="*/ 9 h 538"/>
                  <a:gd name="T76" fmla="*/ 311 w 528"/>
                  <a:gd name="T77" fmla="*/ 0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28" h="538">
                    <a:moveTo>
                      <a:pt x="311" y="0"/>
                    </a:moveTo>
                    <a:lnTo>
                      <a:pt x="301" y="1"/>
                    </a:lnTo>
                    <a:lnTo>
                      <a:pt x="285" y="9"/>
                    </a:lnTo>
                    <a:lnTo>
                      <a:pt x="268" y="27"/>
                    </a:lnTo>
                    <a:lnTo>
                      <a:pt x="263" y="60"/>
                    </a:lnTo>
                    <a:lnTo>
                      <a:pt x="273" y="82"/>
                    </a:lnTo>
                    <a:lnTo>
                      <a:pt x="288" y="92"/>
                    </a:lnTo>
                    <a:lnTo>
                      <a:pt x="298" y="95"/>
                    </a:lnTo>
                    <a:lnTo>
                      <a:pt x="321" y="99"/>
                    </a:lnTo>
                    <a:lnTo>
                      <a:pt x="373" y="112"/>
                    </a:lnTo>
                    <a:lnTo>
                      <a:pt x="404" y="129"/>
                    </a:lnTo>
                    <a:lnTo>
                      <a:pt x="419" y="145"/>
                    </a:lnTo>
                    <a:lnTo>
                      <a:pt x="426" y="165"/>
                    </a:lnTo>
                    <a:lnTo>
                      <a:pt x="423" y="191"/>
                    </a:lnTo>
                    <a:lnTo>
                      <a:pt x="416" y="206"/>
                    </a:lnTo>
                    <a:lnTo>
                      <a:pt x="409" y="220"/>
                    </a:lnTo>
                    <a:lnTo>
                      <a:pt x="391" y="242"/>
                    </a:lnTo>
                    <a:lnTo>
                      <a:pt x="357" y="265"/>
                    </a:lnTo>
                    <a:lnTo>
                      <a:pt x="302" y="276"/>
                    </a:lnTo>
                    <a:lnTo>
                      <a:pt x="245" y="269"/>
                    </a:lnTo>
                    <a:lnTo>
                      <a:pt x="217" y="260"/>
                    </a:lnTo>
                    <a:lnTo>
                      <a:pt x="207" y="256"/>
                    </a:lnTo>
                    <a:lnTo>
                      <a:pt x="199" y="253"/>
                    </a:lnTo>
                    <a:lnTo>
                      <a:pt x="188" y="250"/>
                    </a:lnTo>
                    <a:lnTo>
                      <a:pt x="171" y="253"/>
                    </a:lnTo>
                    <a:lnTo>
                      <a:pt x="150" y="268"/>
                    </a:lnTo>
                    <a:lnTo>
                      <a:pt x="135" y="299"/>
                    </a:lnTo>
                    <a:lnTo>
                      <a:pt x="141" y="324"/>
                    </a:lnTo>
                    <a:lnTo>
                      <a:pt x="151" y="337"/>
                    </a:lnTo>
                    <a:lnTo>
                      <a:pt x="161" y="341"/>
                    </a:lnTo>
                    <a:lnTo>
                      <a:pt x="167" y="344"/>
                    </a:lnTo>
                    <a:lnTo>
                      <a:pt x="173" y="347"/>
                    </a:lnTo>
                    <a:lnTo>
                      <a:pt x="173" y="347"/>
                    </a:lnTo>
                    <a:lnTo>
                      <a:pt x="178" y="348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220" y="367"/>
                    </a:lnTo>
                    <a:lnTo>
                      <a:pt x="252" y="386"/>
                    </a:lnTo>
                    <a:lnTo>
                      <a:pt x="243" y="399"/>
                    </a:lnTo>
                    <a:lnTo>
                      <a:pt x="220" y="420"/>
                    </a:lnTo>
                    <a:lnTo>
                      <a:pt x="180" y="443"/>
                    </a:lnTo>
                    <a:lnTo>
                      <a:pt x="150" y="452"/>
                    </a:lnTo>
                    <a:lnTo>
                      <a:pt x="131" y="456"/>
                    </a:lnTo>
                    <a:lnTo>
                      <a:pt x="85" y="459"/>
                    </a:lnTo>
                    <a:lnTo>
                      <a:pt x="62" y="456"/>
                    </a:lnTo>
                    <a:lnTo>
                      <a:pt x="57" y="453"/>
                    </a:lnTo>
                    <a:lnTo>
                      <a:pt x="50" y="443"/>
                    </a:lnTo>
                    <a:lnTo>
                      <a:pt x="30" y="438"/>
                    </a:lnTo>
                    <a:lnTo>
                      <a:pt x="10" y="446"/>
                    </a:lnTo>
                    <a:lnTo>
                      <a:pt x="0" y="463"/>
                    </a:lnTo>
                    <a:lnTo>
                      <a:pt x="3" y="475"/>
                    </a:lnTo>
                    <a:lnTo>
                      <a:pt x="13" y="498"/>
                    </a:lnTo>
                    <a:lnTo>
                      <a:pt x="45" y="525"/>
                    </a:lnTo>
                    <a:lnTo>
                      <a:pt x="88" y="537"/>
                    </a:lnTo>
                    <a:lnTo>
                      <a:pt x="134" y="538"/>
                    </a:lnTo>
                    <a:lnTo>
                      <a:pt x="155" y="534"/>
                    </a:lnTo>
                    <a:lnTo>
                      <a:pt x="190" y="528"/>
                    </a:lnTo>
                    <a:lnTo>
                      <a:pt x="250" y="504"/>
                    </a:lnTo>
                    <a:lnTo>
                      <a:pt x="302" y="465"/>
                    </a:lnTo>
                    <a:lnTo>
                      <a:pt x="341" y="414"/>
                    </a:lnTo>
                    <a:lnTo>
                      <a:pt x="355" y="383"/>
                    </a:lnTo>
                    <a:lnTo>
                      <a:pt x="358" y="374"/>
                    </a:lnTo>
                    <a:lnTo>
                      <a:pt x="357" y="366"/>
                    </a:lnTo>
                    <a:lnTo>
                      <a:pt x="381" y="360"/>
                    </a:lnTo>
                    <a:lnTo>
                      <a:pt x="425" y="341"/>
                    </a:lnTo>
                    <a:lnTo>
                      <a:pt x="463" y="311"/>
                    </a:lnTo>
                    <a:lnTo>
                      <a:pt x="497" y="271"/>
                    </a:lnTo>
                    <a:lnTo>
                      <a:pt x="509" y="246"/>
                    </a:lnTo>
                    <a:lnTo>
                      <a:pt x="520" y="220"/>
                    </a:lnTo>
                    <a:lnTo>
                      <a:pt x="528" y="171"/>
                    </a:lnTo>
                    <a:lnTo>
                      <a:pt x="520" y="127"/>
                    </a:lnTo>
                    <a:lnTo>
                      <a:pt x="499" y="86"/>
                    </a:lnTo>
                    <a:lnTo>
                      <a:pt x="469" y="53"/>
                    </a:lnTo>
                    <a:lnTo>
                      <a:pt x="430" y="26"/>
                    </a:lnTo>
                    <a:lnTo>
                      <a:pt x="384" y="9"/>
                    </a:lnTo>
                    <a:lnTo>
                      <a:pt x="337" y="0"/>
                    </a:lnTo>
                    <a:lnTo>
                      <a:pt x="3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Freeform 20">
                <a:extLst>
                  <a:ext uri="{FF2B5EF4-FFF2-40B4-BE49-F238E27FC236}">
                    <a16:creationId xmlns:a16="http://schemas.microsoft.com/office/drawing/2014/main" id="{76B8560C-A0A9-B371-741B-F72D03FACC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5" y="2702"/>
                <a:ext cx="205" cy="210"/>
              </a:xfrm>
              <a:custGeom>
                <a:avLst/>
                <a:gdLst>
                  <a:gd name="T0" fmla="*/ 388 w 613"/>
                  <a:gd name="T1" fmla="*/ 3 h 630"/>
                  <a:gd name="T2" fmla="*/ 357 w 613"/>
                  <a:gd name="T3" fmla="*/ 52 h 630"/>
                  <a:gd name="T4" fmla="*/ 381 w 613"/>
                  <a:gd name="T5" fmla="*/ 89 h 630"/>
                  <a:gd name="T6" fmla="*/ 466 w 613"/>
                  <a:gd name="T7" fmla="*/ 128 h 630"/>
                  <a:gd name="T8" fmla="*/ 511 w 613"/>
                  <a:gd name="T9" fmla="*/ 174 h 630"/>
                  <a:gd name="T10" fmla="*/ 506 w 613"/>
                  <a:gd name="T11" fmla="*/ 230 h 630"/>
                  <a:gd name="T12" fmla="*/ 486 w 613"/>
                  <a:gd name="T13" fmla="*/ 265 h 630"/>
                  <a:gd name="T14" fmla="*/ 431 w 613"/>
                  <a:gd name="T15" fmla="*/ 307 h 630"/>
                  <a:gd name="T16" fmla="*/ 349 w 613"/>
                  <a:gd name="T17" fmla="*/ 312 h 630"/>
                  <a:gd name="T18" fmla="*/ 257 w 613"/>
                  <a:gd name="T19" fmla="*/ 265 h 630"/>
                  <a:gd name="T20" fmla="*/ 253 w 613"/>
                  <a:gd name="T21" fmla="*/ 260 h 630"/>
                  <a:gd name="T22" fmla="*/ 239 w 613"/>
                  <a:gd name="T23" fmla="*/ 252 h 630"/>
                  <a:gd name="T24" fmla="*/ 198 w 613"/>
                  <a:gd name="T25" fmla="*/ 256 h 630"/>
                  <a:gd name="T26" fmla="*/ 175 w 613"/>
                  <a:gd name="T27" fmla="*/ 311 h 630"/>
                  <a:gd name="T28" fmla="*/ 188 w 613"/>
                  <a:gd name="T29" fmla="*/ 334 h 630"/>
                  <a:gd name="T30" fmla="*/ 214 w 613"/>
                  <a:gd name="T31" fmla="*/ 354 h 630"/>
                  <a:gd name="T32" fmla="*/ 256 w 613"/>
                  <a:gd name="T33" fmla="*/ 422 h 630"/>
                  <a:gd name="T34" fmla="*/ 224 w 613"/>
                  <a:gd name="T35" fmla="*/ 512 h 630"/>
                  <a:gd name="T36" fmla="*/ 180 w 613"/>
                  <a:gd name="T37" fmla="*/ 543 h 630"/>
                  <a:gd name="T38" fmla="*/ 119 w 613"/>
                  <a:gd name="T39" fmla="*/ 547 h 630"/>
                  <a:gd name="T40" fmla="*/ 72 w 613"/>
                  <a:gd name="T41" fmla="*/ 495 h 630"/>
                  <a:gd name="T42" fmla="*/ 51 w 613"/>
                  <a:gd name="T43" fmla="*/ 397 h 630"/>
                  <a:gd name="T44" fmla="*/ 37 w 613"/>
                  <a:gd name="T45" fmla="*/ 374 h 630"/>
                  <a:gd name="T46" fmla="*/ 5 w 613"/>
                  <a:gd name="T47" fmla="*/ 387 h 630"/>
                  <a:gd name="T48" fmla="*/ 0 w 613"/>
                  <a:gd name="T49" fmla="*/ 425 h 630"/>
                  <a:gd name="T50" fmla="*/ 13 w 613"/>
                  <a:gd name="T51" fmla="*/ 540 h 630"/>
                  <a:gd name="T52" fmla="*/ 66 w 613"/>
                  <a:gd name="T53" fmla="*/ 607 h 630"/>
                  <a:gd name="T54" fmla="*/ 131 w 613"/>
                  <a:gd name="T55" fmla="*/ 630 h 630"/>
                  <a:gd name="T56" fmla="*/ 220 w 613"/>
                  <a:gd name="T57" fmla="*/ 615 h 630"/>
                  <a:gd name="T58" fmla="*/ 263 w 613"/>
                  <a:gd name="T59" fmla="*/ 594 h 630"/>
                  <a:gd name="T60" fmla="*/ 329 w 613"/>
                  <a:gd name="T61" fmla="*/ 522 h 630"/>
                  <a:gd name="T62" fmla="*/ 352 w 613"/>
                  <a:gd name="T63" fmla="*/ 452 h 630"/>
                  <a:gd name="T64" fmla="*/ 352 w 613"/>
                  <a:gd name="T65" fmla="*/ 410 h 630"/>
                  <a:gd name="T66" fmla="*/ 446 w 613"/>
                  <a:gd name="T67" fmla="*/ 404 h 630"/>
                  <a:gd name="T68" fmla="*/ 555 w 613"/>
                  <a:gd name="T69" fmla="*/ 338 h 630"/>
                  <a:gd name="T70" fmla="*/ 594 w 613"/>
                  <a:gd name="T71" fmla="*/ 283 h 630"/>
                  <a:gd name="T72" fmla="*/ 613 w 613"/>
                  <a:gd name="T73" fmla="*/ 177 h 630"/>
                  <a:gd name="T74" fmla="*/ 574 w 613"/>
                  <a:gd name="T75" fmla="*/ 82 h 630"/>
                  <a:gd name="T76" fmla="*/ 489 w 613"/>
                  <a:gd name="T77" fmla="*/ 17 h 630"/>
                  <a:gd name="T78" fmla="*/ 404 w 613"/>
                  <a:gd name="T79" fmla="*/ 0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13" h="630">
                    <a:moveTo>
                      <a:pt x="404" y="0"/>
                    </a:moveTo>
                    <a:lnTo>
                      <a:pt x="388" y="3"/>
                    </a:lnTo>
                    <a:lnTo>
                      <a:pt x="365" y="21"/>
                    </a:lnTo>
                    <a:lnTo>
                      <a:pt x="357" y="52"/>
                    </a:lnTo>
                    <a:lnTo>
                      <a:pt x="367" y="79"/>
                    </a:lnTo>
                    <a:lnTo>
                      <a:pt x="381" y="89"/>
                    </a:lnTo>
                    <a:lnTo>
                      <a:pt x="410" y="101"/>
                    </a:lnTo>
                    <a:lnTo>
                      <a:pt x="466" y="128"/>
                    </a:lnTo>
                    <a:lnTo>
                      <a:pt x="498" y="152"/>
                    </a:lnTo>
                    <a:lnTo>
                      <a:pt x="511" y="174"/>
                    </a:lnTo>
                    <a:lnTo>
                      <a:pt x="515" y="200"/>
                    </a:lnTo>
                    <a:lnTo>
                      <a:pt x="506" y="230"/>
                    </a:lnTo>
                    <a:lnTo>
                      <a:pt x="498" y="249"/>
                    </a:lnTo>
                    <a:lnTo>
                      <a:pt x="486" y="265"/>
                    </a:lnTo>
                    <a:lnTo>
                      <a:pt x="462" y="291"/>
                    </a:lnTo>
                    <a:lnTo>
                      <a:pt x="431" y="307"/>
                    </a:lnTo>
                    <a:lnTo>
                      <a:pt x="400" y="314"/>
                    </a:lnTo>
                    <a:lnTo>
                      <a:pt x="349" y="312"/>
                    </a:lnTo>
                    <a:lnTo>
                      <a:pt x="285" y="286"/>
                    </a:lnTo>
                    <a:lnTo>
                      <a:pt x="257" y="265"/>
                    </a:lnTo>
                    <a:lnTo>
                      <a:pt x="257" y="265"/>
                    </a:lnTo>
                    <a:lnTo>
                      <a:pt x="253" y="260"/>
                    </a:lnTo>
                    <a:lnTo>
                      <a:pt x="247" y="258"/>
                    </a:lnTo>
                    <a:lnTo>
                      <a:pt x="239" y="252"/>
                    </a:lnTo>
                    <a:lnTo>
                      <a:pt x="223" y="249"/>
                    </a:lnTo>
                    <a:lnTo>
                      <a:pt x="198" y="256"/>
                    </a:lnTo>
                    <a:lnTo>
                      <a:pt x="177" y="285"/>
                    </a:lnTo>
                    <a:lnTo>
                      <a:pt x="175" y="311"/>
                    </a:lnTo>
                    <a:lnTo>
                      <a:pt x="181" y="327"/>
                    </a:lnTo>
                    <a:lnTo>
                      <a:pt x="188" y="334"/>
                    </a:lnTo>
                    <a:lnTo>
                      <a:pt x="201" y="344"/>
                    </a:lnTo>
                    <a:lnTo>
                      <a:pt x="214" y="354"/>
                    </a:lnTo>
                    <a:lnTo>
                      <a:pt x="234" y="376"/>
                    </a:lnTo>
                    <a:lnTo>
                      <a:pt x="256" y="422"/>
                    </a:lnTo>
                    <a:lnTo>
                      <a:pt x="253" y="469"/>
                    </a:lnTo>
                    <a:lnTo>
                      <a:pt x="224" y="512"/>
                    </a:lnTo>
                    <a:lnTo>
                      <a:pt x="198" y="531"/>
                    </a:lnTo>
                    <a:lnTo>
                      <a:pt x="180" y="543"/>
                    </a:lnTo>
                    <a:lnTo>
                      <a:pt x="146" y="551"/>
                    </a:lnTo>
                    <a:lnTo>
                      <a:pt x="119" y="547"/>
                    </a:lnTo>
                    <a:lnTo>
                      <a:pt x="96" y="533"/>
                    </a:lnTo>
                    <a:lnTo>
                      <a:pt x="72" y="495"/>
                    </a:lnTo>
                    <a:lnTo>
                      <a:pt x="54" y="430"/>
                    </a:lnTo>
                    <a:lnTo>
                      <a:pt x="51" y="397"/>
                    </a:lnTo>
                    <a:lnTo>
                      <a:pt x="50" y="386"/>
                    </a:lnTo>
                    <a:lnTo>
                      <a:pt x="37" y="374"/>
                    </a:lnTo>
                    <a:lnTo>
                      <a:pt x="20" y="374"/>
                    </a:lnTo>
                    <a:lnTo>
                      <a:pt x="5" y="387"/>
                    </a:lnTo>
                    <a:lnTo>
                      <a:pt x="2" y="397"/>
                    </a:lnTo>
                    <a:lnTo>
                      <a:pt x="0" y="425"/>
                    </a:lnTo>
                    <a:lnTo>
                      <a:pt x="1" y="484"/>
                    </a:lnTo>
                    <a:lnTo>
                      <a:pt x="13" y="540"/>
                    </a:lnTo>
                    <a:lnTo>
                      <a:pt x="43" y="589"/>
                    </a:lnTo>
                    <a:lnTo>
                      <a:pt x="66" y="607"/>
                    </a:lnTo>
                    <a:lnTo>
                      <a:pt x="87" y="619"/>
                    </a:lnTo>
                    <a:lnTo>
                      <a:pt x="131" y="630"/>
                    </a:lnTo>
                    <a:lnTo>
                      <a:pt x="175" y="628"/>
                    </a:lnTo>
                    <a:lnTo>
                      <a:pt x="220" y="615"/>
                    </a:lnTo>
                    <a:lnTo>
                      <a:pt x="241" y="606"/>
                    </a:lnTo>
                    <a:lnTo>
                      <a:pt x="263" y="594"/>
                    </a:lnTo>
                    <a:lnTo>
                      <a:pt x="300" y="561"/>
                    </a:lnTo>
                    <a:lnTo>
                      <a:pt x="329" y="522"/>
                    </a:lnTo>
                    <a:lnTo>
                      <a:pt x="348" y="476"/>
                    </a:lnTo>
                    <a:lnTo>
                      <a:pt x="352" y="452"/>
                    </a:lnTo>
                    <a:lnTo>
                      <a:pt x="355" y="430"/>
                    </a:lnTo>
                    <a:lnTo>
                      <a:pt x="352" y="410"/>
                    </a:lnTo>
                    <a:lnTo>
                      <a:pt x="384" y="413"/>
                    </a:lnTo>
                    <a:lnTo>
                      <a:pt x="446" y="404"/>
                    </a:lnTo>
                    <a:lnTo>
                      <a:pt x="505" y="380"/>
                    </a:lnTo>
                    <a:lnTo>
                      <a:pt x="555" y="338"/>
                    </a:lnTo>
                    <a:lnTo>
                      <a:pt x="577" y="309"/>
                    </a:lnTo>
                    <a:lnTo>
                      <a:pt x="594" y="283"/>
                    </a:lnTo>
                    <a:lnTo>
                      <a:pt x="611" y="230"/>
                    </a:lnTo>
                    <a:lnTo>
                      <a:pt x="613" y="177"/>
                    </a:lnTo>
                    <a:lnTo>
                      <a:pt x="600" y="127"/>
                    </a:lnTo>
                    <a:lnTo>
                      <a:pt x="574" y="82"/>
                    </a:lnTo>
                    <a:lnTo>
                      <a:pt x="537" y="44"/>
                    </a:lnTo>
                    <a:lnTo>
                      <a:pt x="489" y="17"/>
                    </a:lnTo>
                    <a:lnTo>
                      <a:pt x="434" y="1"/>
                    </a:lnTo>
                    <a:lnTo>
                      <a:pt x="40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5" name="말풍선: 타원형 14">
            <a:extLst>
              <a:ext uri="{FF2B5EF4-FFF2-40B4-BE49-F238E27FC236}">
                <a16:creationId xmlns:a16="http://schemas.microsoft.com/office/drawing/2014/main" id="{44C5946B-F15D-6FE0-9B1D-6164E5F98084}"/>
              </a:ext>
            </a:extLst>
          </p:cNvPr>
          <p:cNvSpPr/>
          <p:nvPr/>
        </p:nvSpPr>
        <p:spPr>
          <a:xfrm>
            <a:off x="729357" y="119034"/>
            <a:ext cx="249010" cy="237419"/>
          </a:xfrm>
          <a:prstGeom prst="wedgeEllipseCallout">
            <a:avLst>
              <a:gd name="adj1" fmla="val -47609"/>
              <a:gd name="adj2" fmla="val 59491"/>
            </a:avLst>
          </a:prstGeom>
          <a:solidFill>
            <a:srgbClr val="FFD370"/>
          </a:solidFill>
          <a:ln>
            <a:noFill/>
          </a:ln>
          <a:effectLst>
            <a:outerShdw blurRad="50800" dist="38100" dir="13500000" algn="br" rotWithShape="0">
              <a:prstClr val="black">
                <a:alpha val="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9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01</a:t>
            </a:r>
            <a:endParaRPr lang="ko-KR" altLang="en-US" sz="9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B32ACD1-2883-1DDD-B30E-066A2B5089E0}"/>
              </a:ext>
            </a:extLst>
          </p:cNvPr>
          <p:cNvGrpSpPr/>
          <p:nvPr/>
        </p:nvGrpSpPr>
        <p:grpSpPr>
          <a:xfrm>
            <a:off x="10216083" y="459964"/>
            <a:ext cx="1550689" cy="169277"/>
            <a:chOff x="9512757" y="369386"/>
            <a:chExt cx="2051714" cy="223970"/>
          </a:xfrm>
        </p:grpSpPr>
        <p:grpSp>
          <p:nvGrpSpPr>
            <p:cNvPr id="17" name="Group 8">
              <a:extLst>
                <a:ext uri="{FF2B5EF4-FFF2-40B4-BE49-F238E27FC236}">
                  <a16:creationId xmlns:a16="http://schemas.microsoft.com/office/drawing/2014/main" id="{0B5A3F5B-FD40-0728-A83D-4B92AF860781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0750964" y="406846"/>
              <a:ext cx="132372" cy="140525"/>
              <a:chOff x="4594" y="900"/>
              <a:chExt cx="276" cy="293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26" name="Freeform 9">
                <a:extLst>
                  <a:ext uri="{FF2B5EF4-FFF2-40B4-BE49-F238E27FC236}">
                    <a16:creationId xmlns:a16="http://schemas.microsoft.com/office/drawing/2014/main" id="{3A668E60-6C31-B427-6BF0-686EB3A72B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27" name="Freeform 10">
                <a:extLst>
                  <a:ext uri="{FF2B5EF4-FFF2-40B4-BE49-F238E27FC236}">
                    <a16:creationId xmlns:a16="http://schemas.microsoft.com/office/drawing/2014/main" id="{F1839ACC-106F-BF23-C5E8-09B00CF663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28" name="Freeform 11">
                <a:extLst>
                  <a:ext uri="{FF2B5EF4-FFF2-40B4-BE49-F238E27FC236}">
                    <a16:creationId xmlns:a16="http://schemas.microsoft.com/office/drawing/2014/main" id="{485A8E47-A04B-2D93-C10E-654571672A8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29" name="Freeform 12">
                <a:extLst>
                  <a:ext uri="{FF2B5EF4-FFF2-40B4-BE49-F238E27FC236}">
                    <a16:creationId xmlns:a16="http://schemas.microsoft.com/office/drawing/2014/main" id="{671BC0AA-B3E5-593A-44FB-95E360A063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  <p:grpSp>
          <p:nvGrpSpPr>
            <p:cNvPr id="18" name="Group 19">
              <a:extLst>
                <a:ext uri="{FF2B5EF4-FFF2-40B4-BE49-F238E27FC236}">
                  <a16:creationId xmlns:a16="http://schemas.microsoft.com/office/drawing/2014/main" id="{47FCBCD1-41A5-AF7E-502A-76423509A7E9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0506302" y="406846"/>
              <a:ext cx="140525" cy="140525"/>
              <a:chOff x="1747" y="423"/>
              <a:chExt cx="575" cy="575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23" name="Freeform 20">
                <a:extLst>
                  <a:ext uri="{FF2B5EF4-FFF2-40B4-BE49-F238E27FC236}">
                    <a16:creationId xmlns:a16="http://schemas.microsoft.com/office/drawing/2014/main" id="{C7C3B1AB-FF0E-35B8-1E67-736D37A5DD1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899" y="577"/>
                <a:ext cx="271" cy="270"/>
              </a:xfrm>
              <a:custGeom>
                <a:avLst/>
                <a:gdLst>
                  <a:gd name="T0" fmla="*/ 148 w 811"/>
                  <a:gd name="T1" fmla="*/ 0 h 811"/>
                  <a:gd name="T2" fmla="*/ 65 w 811"/>
                  <a:gd name="T3" fmla="*/ 24 h 811"/>
                  <a:gd name="T4" fmla="*/ 1 w 811"/>
                  <a:gd name="T5" fmla="*/ 118 h 811"/>
                  <a:gd name="T6" fmla="*/ 0 w 811"/>
                  <a:gd name="T7" fmla="*/ 663 h 811"/>
                  <a:gd name="T8" fmla="*/ 24 w 811"/>
                  <a:gd name="T9" fmla="*/ 746 h 811"/>
                  <a:gd name="T10" fmla="*/ 118 w 811"/>
                  <a:gd name="T11" fmla="*/ 808 h 811"/>
                  <a:gd name="T12" fmla="*/ 663 w 811"/>
                  <a:gd name="T13" fmla="*/ 811 h 811"/>
                  <a:gd name="T14" fmla="*/ 746 w 811"/>
                  <a:gd name="T15" fmla="*/ 787 h 811"/>
                  <a:gd name="T16" fmla="*/ 810 w 811"/>
                  <a:gd name="T17" fmla="*/ 693 h 811"/>
                  <a:gd name="T18" fmla="*/ 811 w 811"/>
                  <a:gd name="T19" fmla="*/ 148 h 811"/>
                  <a:gd name="T20" fmla="*/ 787 w 811"/>
                  <a:gd name="T21" fmla="*/ 65 h 811"/>
                  <a:gd name="T22" fmla="*/ 693 w 811"/>
                  <a:gd name="T23" fmla="*/ 1 h 811"/>
                  <a:gd name="T24" fmla="*/ 405 w 811"/>
                  <a:gd name="T25" fmla="*/ 673 h 811"/>
                  <a:gd name="T26" fmla="*/ 326 w 811"/>
                  <a:gd name="T27" fmla="*/ 661 h 811"/>
                  <a:gd name="T28" fmla="*/ 235 w 811"/>
                  <a:gd name="T29" fmla="*/ 611 h 811"/>
                  <a:gd name="T30" fmla="*/ 170 w 811"/>
                  <a:gd name="T31" fmla="*/ 533 h 811"/>
                  <a:gd name="T32" fmla="*/ 140 w 811"/>
                  <a:gd name="T33" fmla="*/ 432 h 811"/>
                  <a:gd name="T34" fmla="*/ 140 w 811"/>
                  <a:gd name="T35" fmla="*/ 377 h 811"/>
                  <a:gd name="T36" fmla="*/ 170 w 811"/>
                  <a:gd name="T37" fmla="*/ 278 h 811"/>
                  <a:gd name="T38" fmla="*/ 235 w 811"/>
                  <a:gd name="T39" fmla="*/ 199 h 811"/>
                  <a:gd name="T40" fmla="*/ 326 w 811"/>
                  <a:gd name="T41" fmla="*/ 150 h 811"/>
                  <a:gd name="T42" fmla="*/ 405 w 811"/>
                  <a:gd name="T43" fmla="*/ 138 h 811"/>
                  <a:gd name="T44" fmla="*/ 486 w 811"/>
                  <a:gd name="T45" fmla="*/ 150 h 811"/>
                  <a:gd name="T46" fmla="*/ 575 w 811"/>
                  <a:gd name="T47" fmla="*/ 199 h 811"/>
                  <a:gd name="T48" fmla="*/ 641 w 811"/>
                  <a:gd name="T49" fmla="*/ 278 h 811"/>
                  <a:gd name="T50" fmla="*/ 671 w 811"/>
                  <a:gd name="T51" fmla="*/ 377 h 811"/>
                  <a:gd name="T52" fmla="*/ 671 w 811"/>
                  <a:gd name="T53" fmla="*/ 432 h 811"/>
                  <a:gd name="T54" fmla="*/ 641 w 811"/>
                  <a:gd name="T55" fmla="*/ 533 h 811"/>
                  <a:gd name="T56" fmla="*/ 575 w 811"/>
                  <a:gd name="T57" fmla="*/ 611 h 811"/>
                  <a:gd name="T58" fmla="*/ 486 w 811"/>
                  <a:gd name="T59" fmla="*/ 661 h 811"/>
                  <a:gd name="T60" fmla="*/ 405 w 811"/>
                  <a:gd name="T61" fmla="*/ 673 h 811"/>
                  <a:gd name="T62" fmla="*/ 669 w 811"/>
                  <a:gd name="T63" fmla="*/ 193 h 811"/>
                  <a:gd name="T64" fmla="*/ 628 w 811"/>
                  <a:gd name="T65" fmla="*/ 166 h 811"/>
                  <a:gd name="T66" fmla="*/ 618 w 811"/>
                  <a:gd name="T67" fmla="*/ 130 h 811"/>
                  <a:gd name="T68" fmla="*/ 628 w 811"/>
                  <a:gd name="T69" fmla="*/ 95 h 811"/>
                  <a:gd name="T70" fmla="*/ 669 w 811"/>
                  <a:gd name="T71" fmla="*/ 68 h 811"/>
                  <a:gd name="T72" fmla="*/ 695 w 811"/>
                  <a:gd name="T73" fmla="*/ 68 h 811"/>
                  <a:gd name="T74" fmla="*/ 733 w 811"/>
                  <a:gd name="T75" fmla="*/ 95 h 811"/>
                  <a:gd name="T76" fmla="*/ 745 w 811"/>
                  <a:gd name="T77" fmla="*/ 130 h 811"/>
                  <a:gd name="T78" fmla="*/ 733 w 811"/>
                  <a:gd name="T79" fmla="*/ 166 h 811"/>
                  <a:gd name="T80" fmla="*/ 695 w 811"/>
                  <a:gd name="T81" fmla="*/ 193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11" h="811">
                    <a:moveTo>
                      <a:pt x="663" y="0"/>
                    </a:moveTo>
                    <a:lnTo>
                      <a:pt x="148" y="0"/>
                    </a:lnTo>
                    <a:lnTo>
                      <a:pt x="118" y="1"/>
                    </a:lnTo>
                    <a:lnTo>
                      <a:pt x="65" y="24"/>
                    </a:lnTo>
                    <a:lnTo>
                      <a:pt x="24" y="65"/>
                    </a:lnTo>
                    <a:lnTo>
                      <a:pt x="1" y="118"/>
                    </a:lnTo>
                    <a:lnTo>
                      <a:pt x="0" y="148"/>
                    </a:lnTo>
                    <a:lnTo>
                      <a:pt x="0" y="663"/>
                    </a:lnTo>
                    <a:lnTo>
                      <a:pt x="1" y="693"/>
                    </a:lnTo>
                    <a:lnTo>
                      <a:pt x="24" y="746"/>
                    </a:lnTo>
                    <a:lnTo>
                      <a:pt x="65" y="787"/>
                    </a:lnTo>
                    <a:lnTo>
                      <a:pt x="118" y="808"/>
                    </a:lnTo>
                    <a:lnTo>
                      <a:pt x="148" y="811"/>
                    </a:lnTo>
                    <a:lnTo>
                      <a:pt x="663" y="811"/>
                    </a:lnTo>
                    <a:lnTo>
                      <a:pt x="693" y="808"/>
                    </a:lnTo>
                    <a:lnTo>
                      <a:pt x="746" y="787"/>
                    </a:lnTo>
                    <a:lnTo>
                      <a:pt x="787" y="746"/>
                    </a:lnTo>
                    <a:lnTo>
                      <a:pt x="810" y="693"/>
                    </a:lnTo>
                    <a:lnTo>
                      <a:pt x="811" y="663"/>
                    </a:lnTo>
                    <a:lnTo>
                      <a:pt x="811" y="148"/>
                    </a:lnTo>
                    <a:lnTo>
                      <a:pt x="810" y="118"/>
                    </a:lnTo>
                    <a:lnTo>
                      <a:pt x="787" y="65"/>
                    </a:lnTo>
                    <a:lnTo>
                      <a:pt x="746" y="24"/>
                    </a:lnTo>
                    <a:lnTo>
                      <a:pt x="693" y="1"/>
                    </a:lnTo>
                    <a:lnTo>
                      <a:pt x="663" y="0"/>
                    </a:lnTo>
                    <a:close/>
                    <a:moveTo>
                      <a:pt x="405" y="673"/>
                    </a:moveTo>
                    <a:lnTo>
                      <a:pt x="377" y="671"/>
                    </a:lnTo>
                    <a:lnTo>
                      <a:pt x="326" y="661"/>
                    </a:lnTo>
                    <a:lnTo>
                      <a:pt x="278" y="640"/>
                    </a:lnTo>
                    <a:lnTo>
                      <a:pt x="235" y="611"/>
                    </a:lnTo>
                    <a:lnTo>
                      <a:pt x="199" y="575"/>
                    </a:lnTo>
                    <a:lnTo>
                      <a:pt x="170" y="533"/>
                    </a:lnTo>
                    <a:lnTo>
                      <a:pt x="150" y="484"/>
                    </a:lnTo>
                    <a:lnTo>
                      <a:pt x="140" y="432"/>
                    </a:lnTo>
                    <a:lnTo>
                      <a:pt x="138" y="405"/>
                    </a:lnTo>
                    <a:lnTo>
                      <a:pt x="140" y="377"/>
                    </a:lnTo>
                    <a:lnTo>
                      <a:pt x="150" y="326"/>
                    </a:lnTo>
                    <a:lnTo>
                      <a:pt x="170" y="278"/>
                    </a:lnTo>
                    <a:lnTo>
                      <a:pt x="199" y="235"/>
                    </a:lnTo>
                    <a:lnTo>
                      <a:pt x="235" y="199"/>
                    </a:lnTo>
                    <a:lnTo>
                      <a:pt x="278" y="170"/>
                    </a:lnTo>
                    <a:lnTo>
                      <a:pt x="326" y="150"/>
                    </a:lnTo>
                    <a:lnTo>
                      <a:pt x="377" y="138"/>
                    </a:lnTo>
                    <a:lnTo>
                      <a:pt x="405" y="138"/>
                    </a:lnTo>
                    <a:lnTo>
                      <a:pt x="432" y="138"/>
                    </a:lnTo>
                    <a:lnTo>
                      <a:pt x="486" y="150"/>
                    </a:lnTo>
                    <a:lnTo>
                      <a:pt x="533" y="170"/>
                    </a:lnTo>
                    <a:lnTo>
                      <a:pt x="575" y="199"/>
                    </a:lnTo>
                    <a:lnTo>
                      <a:pt x="612" y="235"/>
                    </a:lnTo>
                    <a:lnTo>
                      <a:pt x="641" y="278"/>
                    </a:lnTo>
                    <a:lnTo>
                      <a:pt x="661" y="326"/>
                    </a:lnTo>
                    <a:lnTo>
                      <a:pt x="671" y="377"/>
                    </a:lnTo>
                    <a:lnTo>
                      <a:pt x="673" y="405"/>
                    </a:lnTo>
                    <a:lnTo>
                      <a:pt x="671" y="432"/>
                    </a:lnTo>
                    <a:lnTo>
                      <a:pt x="661" y="484"/>
                    </a:lnTo>
                    <a:lnTo>
                      <a:pt x="641" y="533"/>
                    </a:lnTo>
                    <a:lnTo>
                      <a:pt x="612" y="575"/>
                    </a:lnTo>
                    <a:lnTo>
                      <a:pt x="575" y="611"/>
                    </a:lnTo>
                    <a:lnTo>
                      <a:pt x="533" y="640"/>
                    </a:lnTo>
                    <a:lnTo>
                      <a:pt x="486" y="661"/>
                    </a:lnTo>
                    <a:lnTo>
                      <a:pt x="432" y="671"/>
                    </a:lnTo>
                    <a:lnTo>
                      <a:pt x="405" y="673"/>
                    </a:lnTo>
                    <a:close/>
                    <a:moveTo>
                      <a:pt x="682" y="193"/>
                    </a:moveTo>
                    <a:lnTo>
                      <a:pt x="669" y="193"/>
                    </a:lnTo>
                    <a:lnTo>
                      <a:pt x="646" y="183"/>
                    </a:lnTo>
                    <a:lnTo>
                      <a:pt x="628" y="166"/>
                    </a:lnTo>
                    <a:lnTo>
                      <a:pt x="620" y="143"/>
                    </a:lnTo>
                    <a:lnTo>
                      <a:pt x="618" y="130"/>
                    </a:lnTo>
                    <a:lnTo>
                      <a:pt x="620" y="117"/>
                    </a:lnTo>
                    <a:lnTo>
                      <a:pt x="628" y="95"/>
                    </a:lnTo>
                    <a:lnTo>
                      <a:pt x="646" y="78"/>
                    </a:lnTo>
                    <a:lnTo>
                      <a:pt x="669" y="68"/>
                    </a:lnTo>
                    <a:lnTo>
                      <a:pt x="682" y="66"/>
                    </a:lnTo>
                    <a:lnTo>
                      <a:pt x="695" y="68"/>
                    </a:lnTo>
                    <a:lnTo>
                      <a:pt x="716" y="78"/>
                    </a:lnTo>
                    <a:lnTo>
                      <a:pt x="733" y="95"/>
                    </a:lnTo>
                    <a:lnTo>
                      <a:pt x="744" y="117"/>
                    </a:lnTo>
                    <a:lnTo>
                      <a:pt x="745" y="130"/>
                    </a:lnTo>
                    <a:lnTo>
                      <a:pt x="744" y="143"/>
                    </a:lnTo>
                    <a:lnTo>
                      <a:pt x="733" y="166"/>
                    </a:lnTo>
                    <a:lnTo>
                      <a:pt x="716" y="183"/>
                    </a:lnTo>
                    <a:lnTo>
                      <a:pt x="695" y="193"/>
                    </a:lnTo>
                    <a:lnTo>
                      <a:pt x="682" y="19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24" name="Freeform 21">
                <a:extLst>
                  <a:ext uri="{FF2B5EF4-FFF2-40B4-BE49-F238E27FC236}">
                    <a16:creationId xmlns:a16="http://schemas.microsoft.com/office/drawing/2014/main" id="{054BB12C-4ED9-5A7C-458B-B4A6F1779E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83" y="660"/>
                <a:ext cx="103" cy="103"/>
              </a:xfrm>
              <a:custGeom>
                <a:avLst/>
                <a:gdLst>
                  <a:gd name="T0" fmla="*/ 154 w 308"/>
                  <a:gd name="T1" fmla="*/ 0 h 308"/>
                  <a:gd name="T2" fmla="*/ 124 w 308"/>
                  <a:gd name="T3" fmla="*/ 3 h 308"/>
                  <a:gd name="T4" fmla="*/ 67 w 308"/>
                  <a:gd name="T5" fmla="*/ 26 h 308"/>
                  <a:gd name="T6" fmla="*/ 26 w 308"/>
                  <a:gd name="T7" fmla="*/ 67 h 308"/>
                  <a:gd name="T8" fmla="*/ 3 w 308"/>
                  <a:gd name="T9" fmla="*/ 122 h 308"/>
                  <a:gd name="T10" fmla="*/ 0 w 308"/>
                  <a:gd name="T11" fmla="*/ 154 h 308"/>
                  <a:gd name="T12" fmla="*/ 3 w 308"/>
                  <a:gd name="T13" fmla="*/ 185 h 308"/>
                  <a:gd name="T14" fmla="*/ 26 w 308"/>
                  <a:gd name="T15" fmla="*/ 240 h 308"/>
                  <a:gd name="T16" fmla="*/ 67 w 308"/>
                  <a:gd name="T17" fmla="*/ 283 h 308"/>
                  <a:gd name="T18" fmla="*/ 124 w 308"/>
                  <a:gd name="T19" fmla="*/ 307 h 308"/>
                  <a:gd name="T20" fmla="*/ 154 w 308"/>
                  <a:gd name="T21" fmla="*/ 308 h 308"/>
                  <a:gd name="T22" fmla="*/ 186 w 308"/>
                  <a:gd name="T23" fmla="*/ 307 h 308"/>
                  <a:gd name="T24" fmla="*/ 242 w 308"/>
                  <a:gd name="T25" fmla="*/ 283 h 308"/>
                  <a:gd name="T26" fmla="*/ 284 w 308"/>
                  <a:gd name="T27" fmla="*/ 240 h 308"/>
                  <a:gd name="T28" fmla="*/ 307 w 308"/>
                  <a:gd name="T29" fmla="*/ 185 h 308"/>
                  <a:gd name="T30" fmla="*/ 308 w 308"/>
                  <a:gd name="T31" fmla="*/ 154 h 308"/>
                  <a:gd name="T32" fmla="*/ 307 w 308"/>
                  <a:gd name="T33" fmla="*/ 122 h 308"/>
                  <a:gd name="T34" fmla="*/ 284 w 308"/>
                  <a:gd name="T35" fmla="*/ 67 h 308"/>
                  <a:gd name="T36" fmla="*/ 242 w 308"/>
                  <a:gd name="T37" fmla="*/ 26 h 308"/>
                  <a:gd name="T38" fmla="*/ 186 w 308"/>
                  <a:gd name="T39" fmla="*/ 3 h 308"/>
                  <a:gd name="T40" fmla="*/ 154 w 308"/>
                  <a:gd name="T41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8" h="308">
                    <a:moveTo>
                      <a:pt x="154" y="0"/>
                    </a:moveTo>
                    <a:lnTo>
                      <a:pt x="124" y="3"/>
                    </a:lnTo>
                    <a:lnTo>
                      <a:pt x="67" y="26"/>
                    </a:lnTo>
                    <a:lnTo>
                      <a:pt x="26" y="67"/>
                    </a:lnTo>
                    <a:lnTo>
                      <a:pt x="3" y="122"/>
                    </a:lnTo>
                    <a:lnTo>
                      <a:pt x="0" y="154"/>
                    </a:lnTo>
                    <a:lnTo>
                      <a:pt x="3" y="185"/>
                    </a:lnTo>
                    <a:lnTo>
                      <a:pt x="26" y="240"/>
                    </a:lnTo>
                    <a:lnTo>
                      <a:pt x="67" y="283"/>
                    </a:lnTo>
                    <a:lnTo>
                      <a:pt x="124" y="307"/>
                    </a:lnTo>
                    <a:lnTo>
                      <a:pt x="154" y="308"/>
                    </a:lnTo>
                    <a:lnTo>
                      <a:pt x="186" y="307"/>
                    </a:lnTo>
                    <a:lnTo>
                      <a:pt x="242" y="283"/>
                    </a:lnTo>
                    <a:lnTo>
                      <a:pt x="284" y="240"/>
                    </a:lnTo>
                    <a:lnTo>
                      <a:pt x="307" y="185"/>
                    </a:lnTo>
                    <a:lnTo>
                      <a:pt x="308" y="154"/>
                    </a:lnTo>
                    <a:lnTo>
                      <a:pt x="307" y="122"/>
                    </a:lnTo>
                    <a:lnTo>
                      <a:pt x="284" y="67"/>
                    </a:lnTo>
                    <a:lnTo>
                      <a:pt x="242" y="26"/>
                    </a:lnTo>
                    <a:lnTo>
                      <a:pt x="186" y="3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25" name="Freeform 22">
                <a:extLst>
                  <a:ext uri="{FF2B5EF4-FFF2-40B4-BE49-F238E27FC236}">
                    <a16:creationId xmlns:a16="http://schemas.microsoft.com/office/drawing/2014/main" id="{DEA797F0-935B-10ED-B66F-734425B1671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747" y="423"/>
                <a:ext cx="575" cy="575"/>
              </a:xfrm>
              <a:custGeom>
                <a:avLst/>
                <a:gdLst>
                  <a:gd name="T0" fmla="*/ 819 w 1725"/>
                  <a:gd name="T1" fmla="*/ 2 h 1725"/>
                  <a:gd name="T2" fmla="*/ 647 w 1725"/>
                  <a:gd name="T3" fmla="*/ 28 h 1725"/>
                  <a:gd name="T4" fmla="*/ 489 w 1725"/>
                  <a:gd name="T5" fmla="*/ 85 h 1725"/>
                  <a:gd name="T6" fmla="*/ 346 w 1725"/>
                  <a:gd name="T7" fmla="*/ 172 h 1725"/>
                  <a:gd name="T8" fmla="*/ 223 w 1725"/>
                  <a:gd name="T9" fmla="*/ 283 h 1725"/>
                  <a:gd name="T10" fmla="*/ 124 w 1725"/>
                  <a:gd name="T11" fmla="*/ 415 h 1725"/>
                  <a:gd name="T12" fmla="*/ 52 w 1725"/>
                  <a:gd name="T13" fmla="*/ 567 h 1725"/>
                  <a:gd name="T14" fmla="*/ 10 w 1725"/>
                  <a:gd name="T15" fmla="*/ 731 h 1725"/>
                  <a:gd name="T16" fmla="*/ 0 w 1725"/>
                  <a:gd name="T17" fmla="*/ 863 h 1725"/>
                  <a:gd name="T18" fmla="*/ 10 w 1725"/>
                  <a:gd name="T19" fmla="*/ 994 h 1725"/>
                  <a:gd name="T20" fmla="*/ 52 w 1725"/>
                  <a:gd name="T21" fmla="*/ 1159 h 1725"/>
                  <a:gd name="T22" fmla="*/ 124 w 1725"/>
                  <a:gd name="T23" fmla="*/ 1310 h 1725"/>
                  <a:gd name="T24" fmla="*/ 223 w 1725"/>
                  <a:gd name="T25" fmla="*/ 1443 h 1725"/>
                  <a:gd name="T26" fmla="*/ 346 w 1725"/>
                  <a:gd name="T27" fmla="*/ 1553 h 1725"/>
                  <a:gd name="T28" fmla="*/ 489 w 1725"/>
                  <a:gd name="T29" fmla="*/ 1640 h 1725"/>
                  <a:gd name="T30" fmla="*/ 647 w 1725"/>
                  <a:gd name="T31" fmla="*/ 1698 h 1725"/>
                  <a:gd name="T32" fmla="*/ 819 w 1725"/>
                  <a:gd name="T33" fmla="*/ 1724 h 1725"/>
                  <a:gd name="T34" fmla="*/ 907 w 1725"/>
                  <a:gd name="T35" fmla="*/ 1724 h 1725"/>
                  <a:gd name="T36" fmla="*/ 1078 w 1725"/>
                  <a:gd name="T37" fmla="*/ 1698 h 1725"/>
                  <a:gd name="T38" fmla="*/ 1237 w 1725"/>
                  <a:gd name="T39" fmla="*/ 1640 h 1725"/>
                  <a:gd name="T40" fmla="*/ 1379 w 1725"/>
                  <a:gd name="T41" fmla="*/ 1553 h 1725"/>
                  <a:gd name="T42" fmla="*/ 1500 w 1725"/>
                  <a:gd name="T43" fmla="*/ 1443 h 1725"/>
                  <a:gd name="T44" fmla="*/ 1600 w 1725"/>
                  <a:gd name="T45" fmla="*/ 1310 h 1725"/>
                  <a:gd name="T46" fmla="*/ 1673 w 1725"/>
                  <a:gd name="T47" fmla="*/ 1159 h 1725"/>
                  <a:gd name="T48" fmla="*/ 1715 w 1725"/>
                  <a:gd name="T49" fmla="*/ 994 h 1725"/>
                  <a:gd name="T50" fmla="*/ 1725 w 1725"/>
                  <a:gd name="T51" fmla="*/ 863 h 1725"/>
                  <a:gd name="T52" fmla="*/ 1715 w 1725"/>
                  <a:gd name="T53" fmla="*/ 731 h 1725"/>
                  <a:gd name="T54" fmla="*/ 1673 w 1725"/>
                  <a:gd name="T55" fmla="*/ 567 h 1725"/>
                  <a:gd name="T56" fmla="*/ 1600 w 1725"/>
                  <a:gd name="T57" fmla="*/ 415 h 1725"/>
                  <a:gd name="T58" fmla="*/ 1500 w 1725"/>
                  <a:gd name="T59" fmla="*/ 283 h 1725"/>
                  <a:gd name="T60" fmla="*/ 1379 w 1725"/>
                  <a:gd name="T61" fmla="*/ 172 h 1725"/>
                  <a:gd name="T62" fmla="*/ 1237 w 1725"/>
                  <a:gd name="T63" fmla="*/ 85 h 1725"/>
                  <a:gd name="T64" fmla="*/ 1078 w 1725"/>
                  <a:gd name="T65" fmla="*/ 28 h 1725"/>
                  <a:gd name="T66" fmla="*/ 907 w 1725"/>
                  <a:gd name="T67" fmla="*/ 2 h 1725"/>
                  <a:gd name="T68" fmla="*/ 1381 w 1725"/>
                  <a:gd name="T69" fmla="*/ 1123 h 1725"/>
                  <a:gd name="T70" fmla="*/ 1369 w 1725"/>
                  <a:gd name="T71" fmla="*/ 1201 h 1725"/>
                  <a:gd name="T72" fmla="*/ 1322 w 1725"/>
                  <a:gd name="T73" fmla="*/ 1288 h 1725"/>
                  <a:gd name="T74" fmla="*/ 1244 w 1725"/>
                  <a:gd name="T75" fmla="*/ 1352 h 1725"/>
                  <a:gd name="T76" fmla="*/ 1146 w 1725"/>
                  <a:gd name="T77" fmla="*/ 1383 h 1725"/>
                  <a:gd name="T78" fmla="*/ 605 w 1725"/>
                  <a:gd name="T79" fmla="*/ 1383 h 1725"/>
                  <a:gd name="T80" fmla="*/ 527 w 1725"/>
                  <a:gd name="T81" fmla="*/ 1372 h 1725"/>
                  <a:gd name="T82" fmla="*/ 438 w 1725"/>
                  <a:gd name="T83" fmla="*/ 1324 h 1725"/>
                  <a:gd name="T84" fmla="*/ 375 w 1725"/>
                  <a:gd name="T85" fmla="*/ 1247 h 1725"/>
                  <a:gd name="T86" fmla="*/ 344 w 1725"/>
                  <a:gd name="T87" fmla="*/ 1149 h 1725"/>
                  <a:gd name="T88" fmla="*/ 343 w 1725"/>
                  <a:gd name="T89" fmla="*/ 608 h 1725"/>
                  <a:gd name="T90" fmla="*/ 355 w 1725"/>
                  <a:gd name="T91" fmla="*/ 531 h 1725"/>
                  <a:gd name="T92" fmla="*/ 404 w 1725"/>
                  <a:gd name="T93" fmla="*/ 441 h 1725"/>
                  <a:gd name="T94" fmla="*/ 480 w 1725"/>
                  <a:gd name="T95" fmla="*/ 378 h 1725"/>
                  <a:gd name="T96" fmla="*/ 578 w 1725"/>
                  <a:gd name="T97" fmla="*/ 348 h 1725"/>
                  <a:gd name="T98" fmla="*/ 1120 w 1725"/>
                  <a:gd name="T99" fmla="*/ 346 h 1725"/>
                  <a:gd name="T100" fmla="*/ 1198 w 1725"/>
                  <a:gd name="T101" fmla="*/ 358 h 1725"/>
                  <a:gd name="T102" fmla="*/ 1286 w 1725"/>
                  <a:gd name="T103" fmla="*/ 407 h 1725"/>
                  <a:gd name="T104" fmla="*/ 1350 w 1725"/>
                  <a:gd name="T105" fmla="*/ 483 h 1725"/>
                  <a:gd name="T106" fmla="*/ 1381 w 1725"/>
                  <a:gd name="T107" fmla="*/ 581 h 1725"/>
                  <a:gd name="T108" fmla="*/ 1381 w 1725"/>
                  <a:gd name="T109" fmla="*/ 1123 h 17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5" h="1725">
                    <a:moveTo>
                      <a:pt x="862" y="0"/>
                    </a:moveTo>
                    <a:lnTo>
                      <a:pt x="819" y="2"/>
                    </a:lnTo>
                    <a:lnTo>
                      <a:pt x="731" y="10"/>
                    </a:lnTo>
                    <a:lnTo>
                      <a:pt x="647" y="28"/>
                    </a:lnTo>
                    <a:lnTo>
                      <a:pt x="566" y="52"/>
                    </a:lnTo>
                    <a:lnTo>
                      <a:pt x="489" y="85"/>
                    </a:lnTo>
                    <a:lnTo>
                      <a:pt x="415" y="126"/>
                    </a:lnTo>
                    <a:lnTo>
                      <a:pt x="346" y="172"/>
                    </a:lnTo>
                    <a:lnTo>
                      <a:pt x="282" y="225"/>
                    </a:lnTo>
                    <a:lnTo>
                      <a:pt x="223" y="283"/>
                    </a:lnTo>
                    <a:lnTo>
                      <a:pt x="172" y="346"/>
                    </a:lnTo>
                    <a:lnTo>
                      <a:pt x="124" y="415"/>
                    </a:lnTo>
                    <a:lnTo>
                      <a:pt x="85" y="489"/>
                    </a:lnTo>
                    <a:lnTo>
                      <a:pt x="52" y="567"/>
                    </a:lnTo>
                    <a:lnTo>
                      <a:pt x="27" y="647"/>
                    </a:lnTo>
                    <a:lnTo>
                      <a:pt x="10" y="731"/>
                    </a:lnTo>
                    <a:lnTo>
                      <a:pt x="1" y="819"/>
                    </a:lnTo>
                    <a:lnTo>
                      <a:pt x="0" y="863"/>
                    </a:lnTo>
                    <a:lnTo>
                      <a:pt x="1" y="907"/>
                    </a:lnTo>
                    <a:lnTo>
                      <a:pt x="10" y="994"/>
                    </a:lnTo>
                    <a:lnTo>
                      <a:pt x="27" y="1078"/>
                    </a:lnTo>
                    <a:lnTo>
                      <a:pt x="52" y="1159"/>
                    </a:lnTo>
                    <a:lnTo>
                      <a:pt x="85" y="1237"/>
                    </a:lnTo>
                    <a:lnTo>
                      <a:pt x="124" y="1310"/>
                    </a:lnTo>
                    <a:lnTo>
                      <a:pt x="172" y="1379"/>
                    </a:lnTo>
                    <a:lnTo>
                      <a:pt x="223" y="1443"/>
                    </a:lnTo>
                    <a:lnTo>
                      <a:pt x="282" y="1502"/>
                    </a:lnTo>
                    <a:lnTo>
                      <a:pt x="346" y="1553"/>
                    </a:lnTo>
                    <a:lnTo>
                      <a:pt x="415" y="1601"/>
                    </a:lnTo>
                    <a:lnTo>
                      <a:pt x="489" y="1640"/>
                    </a:lnTo>
                    <a:lnTo>
                      <a:pt x="566" y="1673"/>
                    </a:lnTo>
                    <a:lnTo>
                      <a:pt x="647" y="1698"/>
                    </a:lnTo>
                    <a:lnTo>
                      <a:pt x="731" y="1715"/>
                    </a:lnTo>
                    <a:lnTo>
                      <a:pt x="819" y="1724"/>
                    </a:lnTo>
                    <a:lnTo>
                      <a:pt x="862" y="1725"/>
                    </a:lnTo>
                    <a:lnTo>
                      <a:pt x="907" y="1724"/>
                    </a:lnTo>
                    <a:lnTo>
                      <a:pt x="994" y="1715"/>
                    </a:lnTo>
                    <a:lnTo>
                      <a:pt x="1078" y="1698"/>
                    </a:lnTo>
                    <a:lnTo>
                      <a:pt x="1159" y="1673"/>
                    </a:lnTo>
                    <a:lnTo>
                      <a:pt x="1237" y="1640"/>
                    </a:lnTo>
                    <a:lnTo>
                      <a:pt x="1310" y="1601"/>
                    </a:lnTo>
                    <a:lnTo>
                      <a:pt x="1379" y="1553"/>
                    </a:lnTo>
                    <a:lnTo>
                      <a:pt x="1443" y="1502"/>
                    </a:lnTo>
                    <a:lnTo>
                      <a:pt x="1500" y="1443"/>
                    </a:lnTo>
                    <a:lnTo>
                      <a:pt x="1554" y="1379"/>
                    </a:lnTo>
                    <a:lnTo>
                      <a:pt x="1600" y="1310"/>
                    </a:lnTo>
                    <a:lnTo>
                      <a:pt x="1640" y="1237"/>
                    </a:lnTo>
                    <a:lnTo>
                      <a:pt x="1673" y="1159"/>
                    </a:lnTo>
                    <a:lnTo>
                      <a:pt x="1698" y="1078"/>
                    </a:lnTo>
                    <a:lnTo>
                      <a:pt x="1715" y="994"/>
                    </a:lnTo>
                    <a:lnTo>
                      <a:pt x="1724" y="907"/>
                    </a:lnTo>
                    <a:lnTo>
                      <a:pt x="1725" y="863"/>
                    </a:lnTo>
                    <a:lnTo>
                      <a:pt x="1724" y="819"/>
                    </a:lnTo>
                    <a:lnTo>
                      <a:pt x="1715" y="731"/>
                    </a:lnTo>
                    <a:lnTo>
                      <a:pt x="1698" y="647"/>
                    </a:lnTo>
                    <a:lnTo>
                      <a:pt x="1673" y="567"/>
                    </a:lnTo>
                    <a:lnTo>
                      <a:pt x="1640" y="489"/>
                    </a:lnTo>
                    <a:lnTo>
                      <a:pt x="1600" y="415"/>
                    </a:lnTo>
                    <a:lnTo>
                      <a:pt x="1554" y="346"/>
                    </a:lnTo>
                    <a:lnTo>
                      <a:pt x="1500" y="283"/>
                    </a:lnTo>
                    <a:lnTo>
                      <a:pt x="1443" y="225"/>
                    </a:lnTo>
                    <a:lnTo>
                      <a:pt x="1379" y="172"/>
                    </a:lnTo>
                    <a:lnTo>
                      <a:pt x="1310" y="126"/>
                    </a:lnTo>
                    <a:lnTo>
                      <a:pt x="1237" y="85"/>
                    </a:lnTo>
                    <a:lnTo>
                      <a:pt x="1159" y="52"/>
                    </a:lnTo>
                    <a:lnTo>
                      <a:pt x="1078" y="28"/>
                    </a:lnTo>
                    <a:lnTo>
                      <a:pt x="994" y="10"/>
                    </a:lnTo>
                    <a:lnTo>
                      <a:pt x="907" y="2"/>
                    </a:lnTo>
                    <a:lnTo>
                      <a:pt x="862" y="0"/>
                    </a:lnTo>
                    <a:close/>
                    <a:moveTo>
                      <a:pt x="1381" y="1123"/>
                    </a:moveTo>
                    <a:lnTo>
                      <a:pt x="1381" y="1149"/>
                    </a:lnTo>
                    <a:lnTo>
                      <a:pt x="1369" y="1201"/>
                    </a:lnTo>
                    <a:lnTo>
                      <a:pt x="1350" y="1247"/>
                    </a:lnTo>
                    <a:lnTo>
                      <a:pt x="1322" y="1288"/>
                    </a:lnTo>
                    <a:lnTo>
                      <a:pt x="1286" y="1324"/>
                    </a:lnTo>
                    <a:lnTo>
                      <a:pt x="1244" y="1352"/>
                    </a:lnTo>
                    <a:lnTo>
                      <a:pt x="1198" y="1372"/>
                    </a:lnTo>
                    <a:lnTo>
                      <a:pt x="1146" y="1383"/>
                    </a:lnTo>
                    <a:lnTo>
                      <a:pt x="1120" y="1383"/>
                    </a:lnTo>
                    <a:lnTo>
                      <a:pt x="605" y="1383"/>
                    </a:lnTo>
                    <a:lnTo>
                      <a:pt x="578" y="1383"/>
                    </a:lnTo>
                    <a:lnTo>
                      <a:pt x="527" y="1372"/>
                    </a:lnTo>
                    <a:lnTo>
                      <a:pt x="480" y="1352"/>
                    </a:lnTo>
                    <a:lnTo>
                      <a:pt x="438" y="1324"/>
                    </a:lnTo>
                    <a:lnTo>
                      <a:pt x="404" y="1288"/>
                    </a:lnTo>
                    <a:lnTo>
                      <a:pt x="375" y="1247"/>
                    </a:lnTo>
                    <a:lnTo>
                      <a:pt x="355" y="1201"/>
                    </a:lnTo>
                    <a:lnTo>
                      <a:pt x="344" y="1149"/>
                    </a:lnTo>
                    <a:lnTo>
                      <a:pt x="343" y="1123"/>
                    </a:lnTo>
                    <a:lnTo>
                      <a:pt x="343" y="608"/>
                    </a:lnTo>
                    <a:lnTo>
                      <a:pt x="344" y="581"/>
                    </a:lnTo>
                    <a:lnTo>
                      <a:pt x="355" y="531"/>
                    </a:lnTo>
                    <a:lnTo>
                      <a:pt x="375" y="483"/>
                    </a:lnTo>
                    <a:lnTo>
                      <a:pt x="404" y="441"/>
                    </a:lnTo>
                    <a:lnTo>
                      <a:pt x="438" y="407"/>
                    </a:lnTo>
                    <a:lnTo>
                      <a:pt x="480" y="378"/>
                    </a:lnTo>
                    <a:lnTo>
                      <a:pt x="527" y="358"/>
                    </a:lnTo>
                    <a:lnTo>
                      <a:pt x="578" y="348"/>
                    </a:lnTo>
                    <a:lnTo>
                      <a:pt x="605" y="346"/>
                    </a:lnTo>
                    <a:lnTo>
                      <a:pt x="1120" y="346"/>
                    </a:lnTo>
                    <a:lnTo>
                      <a:pt x="1146" y="348"/>
                    </a:lnTo>
                    <a:lnTo>
                      <a:pt x="1198" y="358"/>
                    </a:lnTo>
                    <a:lnTo>
                      <a:pt x="1244" y="378"/>
                    </a:lnTo>
                    <a:lnTo>
                      <a:pt x="1286" y="407"/>
                    </a:lnTo>
                    <a:lnTo>
                      <a:pt x="1322" y="441"/>
                    </a:lnTo>
                    <a:lnTo>
                      <a:pt x="1350" y="483"/>
                    </a:lnTo>
                    <a:lnTo>
                      <a:pt x="1369" y="531"/>
                    </a:lnTo>
                    <a:lnTo>
                      <a:pt x="1381" y="581"/>
                    </a:lnTo>
                    <a:lnTo>
                      <a:pt x="1381" y="608"/>
                    </a:lnTo>
                    <a:lnTo>
                      <a:pt x="1381" y="11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  <p:sp>
          <p:nvSpPr>
            <p:cNvPr id="19" name="Freeform 30">
              <a:extLst>
                <a:ext uri="{FF2B5EF4-FFF2-40B4-BE49-F238E27FC236}">
                  <a16:creationId xmlns:a16="http://schemas.microsoft.com/office/drawing/2014/main" id="{A3CCD214-F90E-DC1F-A10C-8E57E6CE6F37}"/>
                </a:ext>
              </a:extLst>
            </p:cNvPr>
            <p:cNvSpPr>
              <a:spLocks noEditPoints="1"/>
            </p:cNvSpPr>
            <p:nvPr/>
          </p:nvSpPr>
          <p:spPr bwMode="auto">
            <a:xfrm rot="5400000">
              <a:off x="11360858" y="343758"/>
              <a:ext cx="140525" cy="266701"/>
            </a:xfrm>
            <a:custGeom>
              <a:avLst/>
              <a:gdLst>
                <a:gd name="T0" fmla="*/ 586 w 851"/>
                <a:gd name="T1" fmla="*/ 92 h 1617"/>
                <a:gd name="T2" fmla="*/ 258 w 851"/>
                <a:gd name="T3" fmla="*/ 0 h 1617"/>
                <a:gd name="T4" fmla="*/ 140 w 851"/>
                <a:gd name="T5" fmla="*/ 92 h 1617"/>
                <a:gd name="T6" fmla="*/ 61 w 851"/>
                <a:gd name="T7" fmla="*/ 117 h 1617"/>
                <a:gd name="T8" fmla="*/ 1 w 851"/>
                <a:gd name="T9" fmla="*/ 205 h 1617"/>
                <a:gd name="T10" fmla="*/ 0 w 851"/>
                <a:gd name="T11" fmla="*/ 1477 h 1617"/>
                <a:gd name="T12" fmla="*/ 23 w 851"/>
                <a:gd name="T13" fmla="*/ 1556 h 1617"/>
                <a:gd name="T14" fmla="*/ 111 w 851"/>
                <a:gd name="T15" fmla="*/ 1615 h 1617"/>
                <a:gd name="T16" fmla="*/ 711 w 851"/>
                <a:gd name="T17" fmla="*/ 1617 h 1617"/>
                <a:gd name="T18" fmla="*/ 790 w 851"/>
                <a:gd name="T19" fmla="*/ 1594 h 1617"/>
                <a:gd name="T20" fmla="*/ 850 w 851"/>
                <a:gd name="T21" fmla="*/ 1506 h 1617"/>
                <a:gd name="T22" fmla="*/ 851 w 851"/>
                <a:gd name="T23" fmla="*/ 233 h 1617"/>
                <a:gd name="T24" fmla="*/ 828 w 851"/>
                <a:gd name="T25" fmla="*/ 154 h 1617"/>
                <a:gd name="T26" fmla="*/ 740 w 851"/>
                <a:gd name="T27" fmla="*/ 95 h 1617"/>
                <a:gd name="T28" fmla="*/ 757 w 851"/>
                <a:gd name="T29" fmla="*/ 1477 h 1617"/>
                <a:gd name="T30" fmla="*/ 750 w 851"/>
                <a:gd name="T31" fmla="*/ 1503 h 1617"/>
                <a:gd name="T32" fmla="*/ 721 w 851"/>
                <a:gd name="T33" fmla="*/ 1523 h 1617"/>
                <a:gd name="T34" fmla="*/ 140 w 851"/>
                <a:gd name="T35" fmla="*/ 1525 h 1617"/>
                <a:gd name="T36" fmla="*/ 114 w 851"/>
                <a:gd name="T37" fmla="*/ 1516 h 1617"/>
                <a:gd name="T38" fmla="*/ 94 w 851"/>
                <a:gd name="T39" fmla="*/ 1487 h 1617"/>
                <a:gd name="T40" fmla="*/ 94 w 851"/>
                <a:gd name="T41" fmla="*/ 233 h 1617"/>
                <a:gd name="T42" fmla="*/ 101 w 851"/>
                <a:gd name="T43" fmla="*/ 206 h 1617"/>
                <a:gd name="T44" fmla="*/ 131 w 851"/>
                <a:gd name="T45" fmla="*/ 187 h 1617"/>
                <a:gd name="T46" fmla="*/ 711 w 851"/>
                <a:gd name="T47" fmla="*/ 186 h 1617"/>
                <a:gd name="T48" fmla="*/ 737 w 851"/>
                <a:gd name="T49" fmla="*/ 194 h 1617"/>
                <a:gd name="T50" fmla="*/ 757 w 851"/>
                <a:gd name="T51" fmla="*/ 223 h 1617"/>
                <a:gd name="T52" fmla="*/ 757 w 851"/>
                <a:gd name="T53" fmla="*/ 1477 h 1617"/>
                <a:gd name="T54" fmla="*/ 144 w 851"/>
                <a:gd name="T55" fmla="*/ 1468 h 1617"/>
                <a:gd name="T56" fmla="*/ 707 w 851"/>
                <a:gd name="T57" fmla="*/ 1264 h 1617"/>
                <a:gd name="T58" fmla="*/ 707 w 851"/>
                <a:gd name="T59" fmla="*/ 1213 h 1617"/>
                <a:gd name="T60" fmla="*/ 144 w 851"/>
                <a:gd name="T61" fmla="*/ 1009 h 1617"/>
                <a:gd name="T62" fmla="*/ 707 w 851"/>
                <a:gd name="T63" fmla="*/ 1213 h 1617"/>
                <a:gd name="T64" fmla="*/ 144 w 851"/>
                <a:gd name="T65" fmla="*/ 958 h 1617"/>
                <a:gd name="T66" fmla="*/ 707 w 851"/>
                <a:gd name="T67" fmla="*/ 754 h 1617"/>
                <a:gd name="T68" fmla="*/ 707 w 851"/>
                <a:gd name="T69" fmla="*/ 703 h 1617"/>
                <a:gd name="T70" fmla="*/ 144 w 851"/>
                <a:gd name="T71" fmla="*/ 499 h 1617"/>
                <a:gd name="T72" fmla="*/ 707 w 851"/>
                <a:gd name="T73" fmla="*/ 703 h 1617"/>
                <a:gd name="T74" fmla="*/ 144 w 851"/>
                <a:gd name="T75" fmla="*/ 448 h 1617"/>
                <a:gd name="T76" fmla="*/ 707 w 851"/>
                <a:gd name="T77" fmla="*/ 243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1" h="1617">
                  <a:moveTo>
                    <a:pt x="711" y="92"/>
                  </a:moveTo>
                  <a:lnTo>
                    <a:pt x="586" y="92"/>
                  </a:lnTo>
                  <a:lnTo>
                    <a:pt x="586" y="0"/>
                  </a:lnTo>
                  <a:lnTo>
                    <a:pt x="258" y="0"/>
                  </a:lnTo>
                  <a:lnTo>
                    <a:pt x="258" y="92"/>
                  </a:lnTo>
                  <a:lnTo>
                    <a:pt x="140" y="92"/>
                  </a:lnTo>
                  <a:lnTo>
                    <a:pt x="111" y="95"/>
                  </a:lnTo>
                  <a:lnTo>
                    <a:pt x="61" y="117"/>
                  </a:lnTo>
                  <a:lnTo>
                    <a:pt x="23" y="154"/>
                  </a:lnTo>
                  <a:lnTo>
                    <a:pt x="1" y="205"/>
                  </a:lnTo>
                  <a:lnTo>
                    <a:pt x="0" y="233"/>
                  </a:lnTo>
                  <a:lnTo>
                    <a:pt x="0" y="1477"/>
                  </a:lnTo>
                  <a:lnTo>
                    <a:pt x="1" y="1506"/>
                  </a:lnTo>
                  <a:lnTo>
                    <a:pt x="23" y="1556"/>
                  </a:lnTo>
                  <a:lnTo>
                    <a:pt x="61" y="1594"/>
                  </a:lnTo>
                  <a:lnTo>
                    <a:pt x="111" y="1615"/>
                  </a:lnTo>
                  <a:lnTo>
                    <a:pt x="140" y="1617"/>
                  </a:lnTo>
                  <a:lnTo>
                    <a:pt x="711" y="1617"/>
                  </a:lnTo>
                  <a:lnTo>
                    <a:pt x="740" y="1615"/>
                  </a:lnTo>
                  <a:lnTo>
                    <a:pt x="790" y="1594"/>
                  </a:lnTo>
                  <a:lnTo>
                    <a:pt x="828" y="1556"/>
                  </a:lnTo>
                  <a:lnTo>
                    <a:pt x="850" y="1506"/>
                  </a:lnTo>
                  <a:lnTo>
                    <a:pt x="851" y="1477"/>
                  </a:lnTo>
                  <a:lnTo>
                    <a:pt x="851" y="233"/>
                  </a:lnTo>
                  <a:lnTo>
                    <a:pt x="850" y="205"/>
                  </a:lnTo>
                  <a:lnTo>
                    <a:pt x="828" y="154"/>
                  </a:lnTo>
                  <a:lnTo>
                    <a:pt x="790" y="117"/>
                  </a:lnTo>
                  <a:lnTo>
                    <a:pt x="740" y="95"/>
                  </a:lnTo>
                  <a:lnTo>
                    <a:pt x="711" y="92"/>
                  </a:lnTo>
                  <a:close/>
                  <a:moveTo>
                    <a:pt x="757" y="1477"/>
                  </a:moveTo>
                  <a:lnTo>
                    <a:pt x="757" y="1487"/>
                  </a:lnTo>
                  <a:lnTo>
                    <a:pt x="750" y="1503"/>
                  </a:lnTo>
                  <a:lnTo>
                    <a:pt x="737" y="1516"/>
                  </a:lnTo>
                  <a:lnTo>
                    <a:pt x="721" y="1523"/>
                  </a:lnTo>
                  <a:lnTo>
                    <a:pt x="711" y="1525"/>
                  </a:lnTo>
                  <a:lnTo>
                    <a:pt x="140" y="1525"/>
                  </a:lnTo>
                  <a:lnTo>
                    <a:pt x="131" y="1523"/>
                  </a:lnTo>
                  <a:lnTo>
                    <a:pt x="114" y="1516"/>
                  </a:lnTo>
                  <a:lnTo>
                    <a:pt x="101" y="1503"/>
                  </a:lnTo>
                  <a:lnTo>
                    <a:pt x="94" y="1487"/>
                  </a:lnTo>
                  <a:lnTo>
                    <a:pt x="94" y="1477"/>
                  </a:lnTo>
                  <a:lnTo>
                    <a:pt x="94" y="233"/>
                  </a:lnTo>
                  <a:lnTo>
                    <a:pt x="94" y="223"/>
                  </a:lnTo>
                  <a:lnTo>
                    <a:pt x="101" y="206"/>
                  </a:lnTo>
                  <a:lnTo>
                    <a:pt x="114" y="194"/>
                  </a:lnTo>
                  <a:lnTo>
                    <a:pt x="131" y="187"/>
                  </a:lnTo>
                  <a:lnTo>
                    <a:pt x="140" y="186"/>
                  </a:lnTo>
                  <a:lnTo>
                    <a:pt x="711" y="186"/>
                  </a:lnTo>
                  <a:lnTo>
                    <a:pt x="721" y="187"/>
                  </a:lnTo>
                  <a:lnTo>
                    <a:pt x="737" y="194"/>
                  </a:lnTo>
                  <a:lnTo>
                    <a:pt x="750" y="206"/>
                  </a:lnTo>
                  <a:lnTo>
                    <a:pt x="757" y="223"/>
                  </a:lnTo>
                  <a:lnTo>
                    <a:pt x="757" y="233"/>
                  </a:lnTo>
                  <a:lnTo>
                    <a:pt x="757" y="1477"/>
                  </a:lnTo>
                  <a:close/>
                  <a:moveTo>
                    <a:pt x="707" y="1468"/>
                  </a:moveTo>
                  <a:lnTo>
                    <a:pt x="144" y="1468"/>
                  </a:lnTo>
                  <a:lnTo>
                    <a:pt x="144" y="1264"/>
                  </a:lnTo>
                  <a:lnTo>
                    <a:pt x="707" y="1264"/>
                  </a:lnTo>
                  <a:lnTo>
                    <a:pt x="707" y="1468"/>
                  </a:lnTo>
                  <a:close/>
                  <a:moveTo>
                    <a:pt x="707" y="1213"/>
                  </a:moveTo>
                  <a:lnTo>
                    <a:pt x="144" y="1213"/>
                  </a:lnTo>
                  <a:lnTo>
                    <a:pt x="144" y="1009"/>
                  </a:lnTo>
                  <a:lnTo>
                    <a:pt x="707" y="1009"/>
                  </a:lnTo>
                  <a:lnTo>
                    <a:pt x="707" y="1213"/>
                  </a:lnTo>
                  <a:close/>
                  <a:moveTo>
                    <a:pt x="707" y="958"/>
                  </a:moveTo>
                  <a:lnTo>
                    <a:pt x="144" y="958"/>
                  </a:lnTo>
                  <a:lnTo>
                    <a:pt x="144" y="754"/>
                  </a:lnTo>
                  <a:lnTo>
                    <a:pt x="707" y="754"/>
                  </a:lnTo>
                  <a:lnTo>
                    <a:pt x="707" y="958"/>
                  </a:lnTo>
                  <a:close/>
                  <a:moveTo>
                    <a:pt x="707" y="703"/>
                  </a:moveTo>
                  <a:lnTo>
                    <a:pt x="144" y="703"/>
                  </a:lnTo>
                  <a:lnTo>
                    <a:pt x="144" y="499"/>
                  </a:lnTo>
                  <a:lnTo>
                    <a:pt x="707" y="499"/>
                  </a:lnTo>
                  <a:lnTo>
                    <a:pt x="707" y="703"/>
                  </a:lnTo>
                  <a:close/>
                  <a:moveTo>
                    <a:pt x="707" y="448"/>
                  </a:moveTo>
                  <a:lnTo>
                    <a:pt x="144" y="448"/>
                  </a:lnTo>
                  <a:lnTo>
                    <a:pt x="144" y="243"/>
                  </a:lnTo>
                  <a:lnTo>
                    <a:pt x="707" y="243"/>
                  </a:lnTo>
                  <a:lnTo>
                    <a:pt x="707" y="448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sz="120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10A53E82-5462-9879-7420-5D1346A6B0F5}"/>
                </a:ext>
              </a:extLst>
            </p:cNvPr>
            <p:cNvSpPr/>
            <p:nvPr/>
          </p:nvSpPr>
          <p:spPr>
            <a:xfrm>
              <a:off x="10885020" y="369386"/>
              <a:ext cx="454304" cy="22397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500" kern="0" dirty="0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100%</a:t>
              </a:r>
              <a:endParaRPr lang="ko-KR" altLang="en-US" sz="1200" dirty="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21" name="Freeform 26">
              <a:extLst>
                <a:ext uri="{FF2B5EF4-FFF2-40B4-BE49-F238E27FC236}">
                  <a16:creationId xmlns:a16="http://schemas.microsoft.com/office/drawing/2014/main" id="{ED7B5B5A-77A3-7188-402D-FAF98102318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212196" y="406846"/>
              <a:ext cx="179805" cy="140525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sz="120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0B5F2C72-9CB4-B629-6921-C9DB9FD39F19}"/>
                </a:ext>
              </a:extLst>
            </p:cNvPr>
            <p:cNvSpPr/>
            <p:nvPr/>
          </p:nvSpPr>
          <p:spPr>
            <a:xfrm>
              <a:off x="9512757" y="369386"/>
              <a:ext cx="693969" cy="22397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500" kern="0" dirty="0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PPTBIZCAM</a:t>
              </a:r>
              <a:endParaRPr lang="ko-KR" altLang="en-US" sz="1200" dirty="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404531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3313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제목을 입력하세요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1,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D25DEC-4F15-4754-B254-3D7F6BCAC00C}"/>
              </a:ext>
            </a:extLst>
          </p:cNvPr>
          <p:cNvSpPr txBox="1"/>
          <p:nvPr/>
        </p:nvSpPr>
        <p:spPr>
          <a:xfrm>
            <a:off x="875104" y="676096"/>
            <a:ext cx="46073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  <a:latin typeface="Arial Nova Light" panose="020B0304020202020204" pitchFamily="34" charset="0"/>
              </a:rPr>
              <a:t>Lorem Ipsum is simply dummy text of the printing and typesetting industry</a:t>
            </a:r>
            <a:endParaRPr lang="ko-KR" altLang="en-US" sz="1100" dirty="0">
              <a:solidFill>
                <a:schemeClr val="bg1"/>
              </a:solidFill>
              <a:latin typeface="Arial Nova Light" panose="020B0304020202020204" pitchFamily="34" charset="0"/>
            </a:endParaRP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D9750606-1D89-4C34-A9AB-8299E544D955}"/>
              </a:ext>
            </a:extLst>
          </p:cNvPr>
          <p:cNvGrpSpPr/>
          <p:nvPr/>
        </p:nvGrpSpPr>
        <p:grpSpPr>
          <a:xfrm>
            <a:off x="749033" y="2014708"/>
            <a:ext cx="10693933" cy="4415250"/>
            <a:chOff x="867265" y="1841988"/>
            <a:chExt cx="10693933" cy="4415250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984F98EF-9EE9-4089-90AE-839B328B2B4F}"/>
                </a:ext>
              </a:extLst>
            </p:cNvPr>
            <p:cNvSpPr/>
            <p:nvPr/>
          </p:nvSpPr>
          <p:spPr>
            <a:xfrm>
              <a:off x="867266" y="1841988"/>
              <a:ext cx="5292000" cy="2160000"/>
            </a:xfrm>
            <a:prstGeom prst="rect">
              <a:avLst/>
            </a:prstGeom>
            <a:solidFill>
              <a:srgbClr val="FFCD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BAC8F4E8-0871-4ECC-9B39-5D08742E1A1F}"/>
                </a:ext>
              </a:extLst>
            </p:cNvPr>
            <p:cNvSpPr/>
            <p:nvPr/>
          </p:nvSpPr>
          <p:spPr>
            <a:xfrm>
              <a:off x="6269198" y="1841988"/>
              <a:ext cx="5292000" cy="2160000"/>
            </a:xfrm>
            <a:prstGeom prst="rect">
              <a:avLst/>
            </a:prstGeom>
            <a:solidFill>
              <a:srgbClr val="FFE6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0D48896A-8D1E-4371-B4BF-5446DD9A3F3C}"/>
                </a:ext>
              </a:extLst>
            </p:cNvPr>
            <p:cNvSpPr/>
            <p:nvPr/>
          </p:nvSpPr>
          <p:spPr>
            <a:xfrm>
              <a:off x="867265" y="4097238"/>
              <a:ext cx="5292001" cy="2160000"/>
            </a:xfrm>
            <a:prstGeom prst="rect">
              <a:avLst/>
            </a:prstGeom>
            <a:solidFill>
              <a:srgbClr val="FFEF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AEC4AD49-1006-4BDA-8308-99F46C8B22F5}"/>
                </a:ext>
              </a:extLst>
            </p:cNvPr>
            <p:cNvSpPr/>
            <p:nvPr/>
          </p:nvSpPr>
          <p:spPr>
            <a:xfrm>
              <a:off x="6269198" y="4097238"/>
              <a:ext cx="5292000" cy="2160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C008B03C-DDF9-4272-B672-0457BF0EDB7C}"/>
                </a:ext>
              </a:extLst>
            </p:cNvPr>
            <p:cNvGrpSpPr/>
            <p:nvPr/>
          </p:nvGrpSpPr>
          <p:grpSpPr>
            <a:xfrm>
              <a:off x="4971692" y="2803916"/>
              <a:ext cx="2498868" cy="2491395"/>
              <a:chOff x="4971692" y="2803916"/>
              <a:chExt cx="2498868" cy="2491395"/>
            </a:xfrm>
          </p:grpSpPr>
          <p:sp>
            <p:nvSpPr>
              <p:cNvPr id="13" name="다이아몬드 12">
                <a:extLst>
                  <a:ext uri="{FF2B5EF4-FFF2-40B4-BE49-F238E27FC236}">
                    <a16:creationId xmlns:a16="http://schemas.microsoft.com/office/drawing/2014/main" id="{AA7D6DF9-47AF-4543-8168-1EFBB283B875}"/>
                  </a:ext>
                </a:extLst>
              </p:cNvPr>
              <p:cNvSpPr/>
              <p:nvPr/>
            </p:nvSpPr>
            <p:spPr>
              <a:xfrm>
                <a:off x="4971692" y="2803916"/>
                <a:ext cx="2498868" cy="2491395"/>
              </a:xfrm>
              <a:prstGeom prst="diamond">
                <a:avLst/>
              </a:prstGeom>
              <a:solidFill>
                <a:schemeClr val="bg1">
                  <a:lumMod val="65000"/>
                  <a:alpha val="7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93091FA-2614-4DFE-A4B2-8BF951AAB535}"/>
                  </a:ext>
                </a:extLst>
              </p:cNvPr>
              <p:cNvSpPr txBox="1"/>
              <p:nvPr/>
            </p:nvSpPr>
            <p:spPr>
              <a:xfrm>
                <a:off x="5561853" y="4206068"/>
                <a:ext cx="44812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ko-KR" altLang="en-US" sz="2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3699C4B-4B07-4A0A-9ABE-73B29CB2AA46}"/>
                  </a:ext>
                </a:extLst>
              </p:cNvPr>
              <p:cNvSpPr txBox="1"/>
              <p:nvPr/>
            </p:nvSpPr>
            <p:spPr>
              <a:xfrm>
                <a:off x="6382262" y="4206068"/>
                <a:ext cx="44812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2800" b="1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811199C9-218E-49C9-8441-839AA7ED46EF}"/>
              </a:ext>
            </a:extLst>
          </p:cNvPr>
          <p:cNvSpPr txBox="1"/>
          <p:nvPr/>
        </p:nvSpPr>
        <p:spPr>
          <a:xfrm>
            <a:off x="7207834" y="5122629"/>
            <a:ext cx="3406702" cy="4732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컬렉션을 통한 나만의 </a:t>
            </a:r>
            <a:r>
              <a:rPr lang="ko-KR" altLang="en-US" spc="-150" dirty="0" err="1">
                <a:latin typeface="휴먼편지체" panose="02030504000101010101" pitchFamily="18" charset="-127"/>
                <a:ea typeface="휴먼편지체" panose="02030504000101010101" pitchFamily="18" charset="-127"/>
              </a:rPr>
              <a:t>굿즈</a:t>
            </a:r>
            <a:r>
              <a:rPr lang="ko-KR" altLang="en-US" spc="-15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 모음 전시</a:t>
            </a:r>
            <a:r>
              <a:rPr lang="en-US" altLang="ko-KR" spc="-15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 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609BBFB-FF4B-4C8C-95E0-A9087F31767C}"/>
              </a:ext>
            </a:extLst>
          </p:cNvPr>
          <p:cNvSpPr txBox="1"/>
          <p:nvPr/>
        </p:nvSpPr>
        <p:spPr>
          <a:xfrm>
            <a:off x="7136810" y="2645081"/>
            <a:ext cx="1314784" cy="888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채팅 기능 </a:t>
            </a:r>
            <a:endParaRPr lang="en-US" altLang="ko-KR" spc="-15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pc="-15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1 :1 </a:t>
            </a:r>
            <a:r>
              <a:rPr lang="ko-KR" altLang="en-US" spc="-15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채팅</a:t>
            </a:r>
            <a:endParaRPr lang="en-US" altLang="ko-KR" spc="-15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BD8CD26-DF38-43C7-89D6-6D8B0B986ACB}"/>
              </a:ext>
            </a:extLst>
          </p:cNvPr>
          <p:cNvSpPr txBox="1"/>
          <p:nvPr/>
        </p:nvSpPr>
        <p:spPr>
          <a:xfrm>
            <a:off x="1844810" y="4708056"/>
            <a:ext cx="2331087" cy="17197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 err="1">
                <a:latin typeface="휴먼편지체" panose="02030504000101010101" pitchFamily="18" charset="-127"/>
                <a:ea typeface="휴먼편지체" panose="02030504000101010101" pitchFamily="18" charset="-127"/>
              </a:rPr>
              <a:t>굿즈를</a:t>
            </a:r>
            <a:r>
              <a:rPr lang="ko-KR" altLang="en-US" spc="-15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 사고 파는 기능</a:t>
            </a:r>
            <a:endParaRPr lang="en-US" altLang="ko-KR" spc="-15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 err="1">
                <a:latin typeface="휴먼편지체" panose="02030504000101010101" pitchFamily="18" charset="-127"/>
                <a:ea typeface="휴먼편지체" panose="02030504000101010101" pitchFamily="18" charset="-127"/>
              </a:rPr>
              <a:t>굿즈</a:t>
            </a:r>
            <a:r>
              <a:rPr lang="ko-KR" altLang="en-US" spc="-15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 교환 기능</a:t>
            </a:r>
            <a:endParaRPr lang="en-US" altLang="ko-KR" spc="-15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같이해요 카테고리 기능</a:t>
            </a:r>
            <a:endParaRPr lang="en-US" altLang="ko-KR" spc="-15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pc="-15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BA9AFD2D-F283-4B25-B10D-33F1EDA67909}"/>
              </a:ext>
            </a:extLst>
          </p:cNvPr>
          <p:cNvCxnSpPr>
            <a:cxnSpLocks/>
          </p:cNvCxnSpPr>
          <p:nvPr/>
        </p:nvCxnSpPr>
        <p:spPr>
          <a:xfrm>
            <a:off x="914400" y="0"/>
            <a:ext cx="0" cy="1464052"/>
          </a:xfrm>
          <a:prstGeom prst="line">
            <a:avLst/>
          </a:prstGeom>
          <a:ln w="19050">
            <a:solidFill>
              <a:srgbClr val="FFCF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A572142-45C8-4467-9ED6-966CBF92007C}"/>
              </a:ext>
            </a:extLst>
          </p:cNvPr>
          <p:cNvSpPr txBox="1"/>
          <p:nvPr/>
        </p:nvSpPr>
        <p:spPr>
          <a:xfrm>
            <a:off x="1323975" y="419100"/>
            <a:ext cx="5038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BB609"/>
                </a:solidFill>
                <a:latin typeface="+mn-ea"/>
                <a:cs typeface="함초롬돋움" panose="020B0604000101010101" pitchFamily="50" charset="-127"/>
              </a:rPr>
              <a:t>Chapter.3</a:t>
            </a:r>
            <a:endParaRPr lang="ko-KR" altLang="en-US" b="1" dirty="0">
              <a:solidFill>
                <a:srgbClr val="FBB609"/>
              </a:solidFill>
              <a:latin typeface="+mn-ea"/>
              <a:cs typeface="함초롬돋움" panose="020B060400010101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63A53E9-95B4-4F6D-B22F-4CCEF501EBD4}"/>
              </a:ext>
            </a:extLst>
          </p:cNvPr>
          <p:cNvSpPr txBox="1"/>
          <p:nvPr/>
        </p:nvSpPr>
        <p:spPr>
          <a:xfrm>
            <a:off x="1323975" y="845582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1" spc="-300" dirty="0">
                <a:solidFill>
                  <a:srgbClr val="5D5757"/>
                </a:solidFill>
                <a:latin typeface="+mn-ea"/>
              </a:rPr>
              <a:t>주요 기능</a:t>
            </a:r>
            <a:endParaRPr lang="ko-KR" altLang="en-US" sz="2400" b="1" spc="-300" dirty="0">
              <a:solidFill>
                <a:srgbClr val="413D3D"/>
              </a:solidFill>
              <a:latin typeface="+mn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975D9E-9FBA-5203-F700-9EA2D90A51D6}"/>
              </a:ext>
            </a:extLst>
          </p:cNvPr>
          <p:cNvSpPr txBox="1"/>
          <p:nvPr/>
        </p:nvSpPr>
        <p:spPr>
          <a:xfrm>
            <a:off x="1844810" y="2849451"/>
            <a:ext cx="1909497" cy="4732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rgbClr val="393939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사용자의 등급 제도</a:t>
            </a:r>
            <a:endParaRPr lang="en-US" altLang="ko-KR" spc="-150" dirty="0">
              <a:solidFill>
                <a:srgbClr val="393939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73123A-8239-274A-B6D1-E59E7413941B}"/>
              </a:ext>
            </a:extLst>
          </p:cNvPr>
          <p:cNvSpPr txBox="1"/>
          <p:nvPr/>
        </p:nvSpPr>
        <p:spPr>
          <a:xfrm>
            <a:off x="8553689" y="2645081"/>
            <a:ext cx="18586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pc="-15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1 : n </a:t>
            </a:r>
            <a:r>
              <a:rPr lang="ko-KR" altLang="en-US" spc="-15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채팅</a:t>
            </a:r>
            <a:endParaRPr lang="en-US" altLang="ko-KR" spc="-15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커뮤니티 제공</a:t>
            </a:r>
            <a:r>
              <a:rPr lang="en-US" altLang="ko-KR" spc="-15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 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48058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2665</TotalTime>
  <Words>664</Words>
  <Application>Microsoft Office PowerPoint</Application>
  <PresentationFormat>와이드스크린</PresentationFormat>
  <Paragraphs>244</Paragraphs>
  <Slides>27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5" baseType="lpstr">
      <vt:lpstr>Tmon몬소리 Black</vt:lpstr>
      <vt:lpstr>나눔스퀘어_ac Bold</vt:lpstr>
      <vt:lpstr>맑은 고딕</vt:lpstr>
      <vt:lpstr>휴먼편지체</vt:lpstr>
      <vt:lpstr>Arial</vt:lpstr>
      <vt:lpstr>Arial Nova Light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하영</dc:creator>
  <cp:lastModifiedBy>조 우석</cp:lastModifiedBy>
  <cp:revision>195</cp:revision>
  <dcterms:created xsi:type="dcterms:W3CDTF">2021-03-21T06:59:50Z</dcterms:created>
  <dcterms:modified xsi:type="dcterms:W3CDTF">2023-04-13T17:43:34Z</dcterms:modified>
</cp:coreProperties>
</file>