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205" r:id="rId2"/>
    <p:sldId id="3207" r:id="rId3"/>
    <p:sldId id="3219" r:id="rId4"/>
    <p:sldId id="3342" r:id="rId5"/>
    <p:sldId id="3362" r:id="rId6"/>
    <p:sldId id="3363" r:id="rId7"/>
    <p:sldId id="3364" r:id="rId8"/>
    <p:sldId id="3365" r:id="rId9"/>
    <p:sldId id="3336" r:id="rId10"/>
    <p:sldId id="3356" r:id="rId11"/>
    <p:sldId id="3366" r:id="rId12"/>
    <p:sldId id="3367" r:id="rId13"/>
    <p:sldId id="3370" r:id="rId14"/>
    <p:sldId id="3360" r:id="rId15"/>
    <p:sldId id="3204" r:id="rId16"/>
    <p:sldId id="3323" r:id="rId17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pos="5638" userDrawn="1">
          <p15:clr>
            <a:srgbClr val="A4A3A4"/>
          </p15:clr>
        </p15:guide>
        <p15:guide id="3" pos="603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pos="5955" userDrawn="1">
          <p15:clr>
            <a:srgbClr val="A4A3A4"/>
          </p15:clr>
        </p15:guide>
        <p15:guide id="6" pos="376">
          <p15:clr>
            <a:srgbClr val="A4A3A4"/>
          </p15:clr>
        </p15:guide>
        <p15:guide id="7" pos="13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3C36"/>
    <a:srgbClr val="0070C0"/>
    <a:srgbClr val="FFFFFF"/>
    <a:srgbClr val="08B689"/>
    <a:srgbClr val="79B50F"/>
    <a:srgbClr val="09B0DE"/>
    <a:srgbClr val="6669D2"/>
    <a:srgbClr val="33BE9B"/>
    <a:srgbClr val="33FCC4"/>
    <a:srgbClr val="42D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2986" autoAdjust="0"/>
  </p:normalViewPr>
  <p:slideViewPr>
    <p:cSldViewPr>
      <p:cViewPr varScale="1">
        <p:scale>
          <a:sx n="96" d="100"/>
          <a:sy n="96" d="100"/>
        </p:scale>
        <p:origin x="92" y="1048"/>
      </p:cViewPr>
      <p:guideLst>
        <p:guide orient="horz" pos="328"/>
        <p:guide pos="5638"/>
        <p:guide pos="603"/>
        <p:guide orient="horz" pos="3866"/>
        <p:guide pos="5955"/>
        <p:guide pos="376"/>
        <p:guide pos="1374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56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2019/12/8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91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900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541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427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565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666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676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772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29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251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34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949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507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691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22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:push dir="u"/>
      </p:transition>
    </mc:Choice>
    <mc:Fallback xmlns="">
      <p:transition spd="slow" advTm="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1750" advTm="0">
        <p:push dir="u"/>
      </p:transition>
    </mc:Choice>
    <mc:Fallback xmlns="">
      <p:transition spd="slow" advTm="0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2091760" y="2485805"/>
            <a:ext cx="6370960" cy="900238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零基础动手学</a:t>
            </a:r>
            <a:r>
              <a:rPr lang="en-US" altLang="zh-CN" sz="5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Python</a:t>
            </a:r>
            <a:endParaRPr lang="zh-CN" altLang="en-US" sz="54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125119" y="4912469"/>
            <a:ext cx="2304256" cy="377018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授课老师：查永春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438016" y="4048373"/>
            <a:ext cx="6242198" cy="1300348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动手搭建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Python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开发环境</a:t>
            </a:r>
            <a:endParaRPr lang="en-US" altLang="zh-CN" sz="4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/>
            <a:endParaRPr lang="en-US" altLang="zh-CN" sz="4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F222261-4E86-0943-8883-4C95AE9A9E72}"/>
              </a:ext>
            </a:extLst>
          </p:cNvPr>
          <p:cNvGrpSpPr/>
          <p:nvPr/>
        </p:nvGrpSpPr>
        <p:grpSpPr>
          <a:xfrm rot="16200000">
            <a:off x="-642015" y="2594437"/>
            <a:ext cx="3528130" cy="2443343"/>
            <a:chOff x="4540310" y="-64474"/>
            <a:chExt cx="3182548" cy="2036641"/>
          </a:xfrm>
        </p:grpSpPr>
        <p:sp>
          <p:nvSpPr>
            <p:cNvPr id="10" name="等腰三角形 10">
              <a:extLst>
                <a:ext uri="{FF2B5EF4-FFF2-40B4-BE49-F238E27FC236}">
                  <a16:creationId xmlns:a16="http://schemas.microsoft.com/office/drawing/2014/main" id="{33A7C23F-57F6-BB4E-88FC-81AAE6DAE0D6}"/>
                </a:ext>
              </a:extLst>
            </p:cNvPr>
            <p:cNvSpPr/>
            <p:nvPr/>
          </p:nvSpPr>
          <p:spPr>
            <a:xfrm flipV="1">
              <a:off x="4540310" y="-8671"/>
              <a:ext cx="3175876" cy="198083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等腰三角形 7">
              <a:extLst>
                <a:ext uri="{FF2B5EF4-FFF2-40B4-BE49-F238E27FC236}">
                  <a16:creationId xmlns:a16="http://schemas.microsoft.com/office/drawing/2014/main" id="{23223162-D8A0-AD48-8C8F-4FC3094C3180}"/>
                </a:ext>
              </a:extLst>
            </p:cNvPr>
            <p:cNvSpPr/>
            <p:nvPr/>
          </p:nvSpPr>
          <p:spPr>
            <a:xfrm rot="5400000">
              <a:off x="5907233" y="156541"/>
              <a:ext cx="2036640" cy="1594610"/>
            </a:xfrm>
            <a:custGeom>
              <a:avLst/>
              <a:gdLst>
                <a:gd name="connsiteX0" fmla="*/ 0 w 6858002"/>
                <a:gd name="connsiteY0" fmla="*/ 6958012 h 6958012"/>
                <a:gd name="connsiteX1" fmla="*/ 3429001 w 6858002"/>
                <a:gd name="connsiteY1" fmla="*/ 0 h 6958012"/>
                <a:gd name="connsiteX2" fmla="*/ 6858002 w 6858002"/>
                <a:gd name="connsiteY2" fmla="*/ 6958012 h 6958012"/>
                <a:gd name="connsiteX3" fmla="*/ 0 w 6858002"/>
                <a:gd name="connsiteY3" fmla="*/ 6958012 h 6958012"/>
                <a:gd name="connsiteX0-1" fmla="*/ 0 w 6858002"/>
                <a:gd name="connsiteY0-2" fmla="*/ 1685924 h 1685924"/>
                <a:gd name="connsiteX1-3" fmla="*/ 814388 w 6858002"/>
                <a:gd name="connsiteY1-4" fmla="*/ 0 h 1685924"/>
                <a:gd name="connsiteX2-5" fmla="*/ 6858002 w 6858002"/>
                <a:gd name="connsiteY2-6" fmla="*/ 1685924 h 1685924"/>
                <a:gd name="connsiteX3-7" fmla="*/ 0 w 6858002"/>
                <a:gd name="connsiteY3-8" fmla="*/ 1685924 h 1685924"/>
                <a:gd name="connsiteX0-9" fmla="*/ 0 w 6858002"/>
                <a:gd name="connsiteY0-10" fmla="*/ 1700212 h 1700212"/>
                <a:gd name="connsiteX1-11" fmla="*/ 885825 w 6858002"/>
                <a:gd name="connsiteY1-12" fmla="*/ 0 h 1700212"/>
                <a:gd name="connsiteX2-13" fmla="*/ 6858002 w 6858002"/>
                <a:gd name="connsiteY2-14" fmla="*/ 1700212 h 1700212"/>
                <a:gd name="connsiteX3-15" fmla="*/ 0 w 6858002"/>
                <a:gd name="connsiteY3-16" fmla="*/ 1700212 h 1700212"/>
                <a:gd name="connsiteX0-17" fmla="*/ 0 w 6858002"/>
                <a:gd name="connsiteY0-18" fmla="*/ 2071687 h 2071687"/>
                <a:gd name="connsiteX1-19" fmla="*/ 1057275 w 6858002"/>
                <a:gd name="connsiteY1-20" fmla="*/ 0 h 2071687"/>
                <a:gd name="connsiteX2-21" fmla="*/ 6858002 w 6858002"/>
                <a:gd name="connsiteY2-22" fmla="*/ 2071687 h 2071687"/>
                <a:gd name="connsiteX3-23" fmla="*/ 0 w 6858002"/>
                <a:gd name="connsiteY3-24" fmla="*/ 2071687 h 2071687"/>
                <a:gd name="connsiteX0-25" fmla="*/ 0 w 6858002"/>
                <a:gd name="connsiteY0-26" fmla="*/ 2890837 h 2890837"/>
                <a:gd name="connsiteX1-27" fmla="*/ 1495422 w 6858002"/>
                <a:gd name="connsiteY1-28" fmla="*/ 0 h 2890837"/>
                <a:gd name="connsiteX2-29" fmla="*/ 6858002 w 6858002"/>
                <a:gd name="connsiteY2-30" fmla="*/ 2890837 h 2890837"/>
                <a:gd name="connsiteX3-31" fmla="*/ 0 w 6858002"/>
                <a:gd name="connsiteY3-32" fmla="*/ 2890837 h 2890837"/>
                <a:gd name="connsiteX0-33" fmla="*/ 2295644 w 5362580"/>
                <a:gd name="connsiteY0-34" fmla="*/ 2852737 h 2890837"/>
                <a:gd name="connsiteX1-35" fmla="*/ 0 w 5362580"/>
                <a:gd name="connsiteY1-36" fmla="*/ 0 h 2890837"/>
                <a:gd name="connsiteX2-37" fmla="*/ 5362580 w 5362580"/>
                <a:gd name="connsiteY2-38" fmla="*/ 2890837 h 2890837"/>
                <a:gd name="connsiteX3-39" fmla="*/ 2295644 w 5362580"/>
                <a:gd name="connsiteY3-40" fmla="*/ 2852737 h 2890837"/>
                <a:gd name="connsiteX0-41" fmla="*/ 1 w 3066937"/>
                <a:gd name="connsiteY0-42" fmla="*/ 1423987 h 1462087"/>
                <a:gd name="connsiteX1-43" fmla="*/ 47150 w 3066937"/>
                <a:gd name="connsiteY1-44" fmla="*/ 0 h 1462087"/>
                <a:gd name="connsiteX2-45" fmla="*/ 3066937 w 3066937"/>
                <a:gd name="connsiteY2-46" fmla="*/ 1462087 h 1462087"/>
                <a:gd name="connsiteX3-47" fmla="*/ 1 w 3066937"/>
                <a:gd name="connsiteY3-48" fmla="*/ 1423987 h 1462087"/>
                <a:gd name="connsiteX0-49" fmla="*/ 1 w 3066937"/>
                <a:gd name="connsiteY0-50" fmla="*/ 1100137 h 1138237"/>
                <a:gd name="connsiteX1-51" fmla="*/ 47151 w 3066937"/>
                <a:gd name="connsiteY1-52" fmla="*/ 0 h 1138237"/>
                <a:gd name="connsiteX2-53" fmla="*/ 3066937 w 3066937"/>
                <a:gd name="connsiteY2-54" fmla="*/ 1138237 h 1138237"/>
                <a:gd name="connsiteX3-55" fmla="*/ 1 w 3066937"/>
                <a:gd name="connsiteY3-56" fmla="*/ 1100137 h 1138237"/>
                <a:gd name="connsiteX0-57" fmla="*/ 0 w 3109533"/>
                <a:gd name="connsiteY0-58" fmla="*/ 661987 h 1138237"/>
                <a:gd name="connsiteX1-59" fmla="*/ 89747 w 3109533"/>
                <a:gd name="connsiteY1-60" fmla="*/ 0 h 1138237"/>
                <a:gd name="connsiteX2-61" fmla="*/ 3109533 w 3109533"/>
                <a:gd name="connsiteY2-62" fmla="*/ 1138237 h 1138237"/>
                <a:gd name="connsiteX3-63" fmla="*/ 0 w 3109533"/>
                <a:gd name="connsiteY3-64" fmla="*/ 661987 h 1138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09533" h="1138237">
                  <a:moveTo>
                    <a:pt x="0" y="661987"/>
                  </a:moveTo>
                  <a:lnTo>
                    <a:pt x="89747" y="0"/>
                  </a:lnTo>
                  <a:lnTo>
                    <a:pt x="3109533" y="1138237"/>
                  </a:lnTo>
                  <a:lnTo>
                    <a:pt x="0" y="66198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C1980D8-2607-6745-9DFC-1FEE09635A38}"/>
              </a:ext>
            </a:extLst>
          </p:cNvPr>
          <p:cNvGrpSpPr/>
          <p:nvPr/>
        </p:nvGrpSpPr>
        <p:grpSpPr>
          <a:xfrm rot="16200000">
            <a:off x="-994828" y="1022086"/>
            <a:ext cx="3542320" cy="1708211"/>
            <a:chOff x="5314256" y="-36573"/>
            <a:chExt cx="4223384" cy="2036640"/>
          </a:xfrm>
        </p:grpSpPr>
        <p:sp>
          <p:nvSpPr>
            <p:cNvPr id="13" name="等腰三角形 9">
              <a:extLst>
                <a:ext uri="{FF2B5EF4-FFF2-40B4-BE49-F238E27FC236}">
                  <a16:creationId xmlns:a16="http://schemas.microsoft.com/office/drawing/2014/main" id="{6621FBA1-36E4-4A4C-A316-B73E3E0B8A7C}"/>
                </a:ext>
              </a:extLst>
            </p:cNvPr>
            <p:cNvSpPr/>
            <p:nvPr/>
          </p:nvSpPr>
          <p:spPr>
            <a:xfrm flipV="1">
              <a:off x="5314256" y="17181"/>
              <a:ext cx="4190029" cy="1980838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等腰三角形 7">
              <a:extLst>
                <a:ext uri="{FF2B5EF4-FFF2-40B4-BE49-F238E27FC236}">
                  <a16:creationId xmlns:a16="http://schemas.microsoft.com/office/drawing/2014/main" id="{7091281C-56D6-FD40-8584-0EDF44E39EF6}"/>
                </a:ext>
              </a:extLst>
            </p:cNvPr>
            <p:cNvSpPr/>
            <p:nvPr/>
          </p:nvSpPr>
          <p:spPr>
            <a:xfrm rot="5400000">
              <a:off x="7455135" y="-82438"/>
              <a:ext cx="2036640" cy="2128370"/>
            </a:xfrm>
            <a:custGeom>
              <a:avLst/>
              <a:gdLst>
                <a:gd name="connsiteX0" fmla="*/ 0 w 6858002"/>
                <a:gd name="connsiteY0" fmla="*/ 6958012 h 6958012"/>
                <a:gd name="connsiteX1" fmla="*/ 3429001 w 6858002"/>
                <a:gd name="connsiteY1" fmla="*/ 0 h 6958012"/>
                <a:gd name="connsiteX2" fmla="*/ 6858002 w 6858002"/>
                <a:gd name="connsiteY2" fmla="*/ 6958012 h 6958012"/>
                <a:gd name="connsiteX3" fmla="*/ 0 w 6858002"/>
                <a:gd name="connsiteY3" fmla="*/ 6958012 h 6958012"/>
                <a:gd name="connsiteX0-1" fmla="*/ 0 w 6858002"/>
                <a:gd name="connsiteY0-2" fmla="*/ 1685924 h 1685924"/>
                <a:gd name="connsiteX1-3" fmla="*/ 814388 w 6858002"/>
                <a:gd name="connsiteY1-4" fmla="*/ 0 h 1685924"/>
                <a:gd name="connsiteX2-5" fmla="*/ 6858002 w 6858002"/>
                <a:gd name="connsiteY2-6" fmla="*/ 1685924 h 1685924"/>
                <a:gd name="connsiteX3-7" fmla="*/ 0 w 6858002"/>
                <a:gd name="connsiteY3-8" fmla="*/ 1685924 h 1685924"/>
                <a:gd name="connsiteX0-9" fmla="*/ 0 w 6858002"/>
                <a:gd name="connsiteY0-10" fmla="*/ 1700212 h 1700212"/>
                <a:gd name="connsiteX1-11" fmla="*/ 885825 w 6858002"/>
                <a:gd name="connsiteY1-12" fmla="*/ 0 h 1700212"/>
                <a:gd name="connsiteX2-13" fmla="*/ 6858002 w 6858002"/>
                <a:gd name="connsiteY2-14" fmla="*/ 1700212 h 1700212"/>
                <a:gd name="connsiteX3-15" fmla="*/ 0 w 6858002"/>
                <a:gd name="connsiteY3-16" fmla="*/ 1700212 h 1700212"/>
                <a:gd name="connsiteX0-17" fmla="*/ 0 w 6858002"/>
                <a:gd name="connsiteY0-18" fmla="*/ 2071687 h 2071687"/>
                <a:gd name="connsiteX1-19" fmla="*/ 1057275 w 6858002"/>
                <a:gd name="connsiteY1-20" fmla="*/ 0 h 2071687"/>
                <a:gd name="connsiteX2-21" fmla="*/ 6858002 w 6858002"/>
                <a:gd name="connsiteY2-22" fmla="*/ 2071687 h 2071687"/>
                <a:gd name="connsiteX3-23" fmla="*/ 0 w 6858002"/>
                <a:gd name="connsiteY3-24" fmla="*/ 2071687 h 2071687"/>
                <a:gd name="connsiteX0-25" fmla="*/ 0 w 6858002"/>
                <a:gd name="connsiteY0-26" fmla="*/ 2890837 h 2890837"/>
                <a:gd name="connsiteX1-27" fmla="*/ 1495422 w 6858002"/>
                <a:gd name="connsiteY1-28" fmla="*/ 0 h 2890837"/>
                <a:gd name="connsiteX2-29" fmla="*/ 6858002 w 6858002"/>
                <a:gd name="connsiteY2-30" fmla="*/ 2890837 h 2890837"/>
                <a:gd name="connsiteX3-31" fmla="*/ 0 w 6858002"/>
                <a:gd name="connsiteY3-32" fmla="*/ 2890837 h 2890837"/>
                <a:gd name="connsiteX0-33" fmla="*/ 2295644 w 5362580"/>
                <a:gd name="connsiteY0-34" fmla="*/ 2852737 h 2890837"/>
                <a:gd name="connsiteX1-35" fmla="*/ 0 w 5362580"/>
                <a:gd name="connsiteY1-36" fmla="*/ 0 h 2890837"/>
                <a:gd name="connsiteX2-37" fmla="*/ 5362580 w 5362580"/>
                <a:gd name="connsiteY2-38" fmla="*/ 2890837 h 2890837"/>
                <a:gd name="connsiteX3-39" fmla="*/ 2295644 w 5362580"/>
                <a:gd name="connsiteY3-40" fmla="*/ 2852737 h 2890837"/>
                <a:gd name="connsiteX0-41" fmla="*/ 1 w 3066937"/>
                <a:gd name="connsiteY0-42" fmla="*/ 1423987 h 1462087"/>
                <a:gd name="connsiteX1-43" fmla="*/ 47150 w 3066937"/>
                <a:gd name="connsiteY1-44" fmla="*/ 0 h 1462087"/>
                <a:gd name="connsiteX2-45" fmla="*/ 3066937 w 3066937"/>
                <a:gd name="connsiteY2-46" fmla="*/ 1462087 h 1462087"/>
                <a:gd name="connsiteX3-47" fmla="*/ 1 w 3066937"/>
                <a:gd name="connsiteY3-48" fmla="*/ 1423987 h 1462087"/>
                <a:gd name="connsiteX0-49" fmla="*/ 1 w 3066937"/>
                <a:gd name="connsiteY0-50" fmla="*/ 1100137 h 1138237"/>
                <a:gd name="connsiteX1-51" fmla="*/ 47151 w 3066937"/>
                <a:gd name="connsiteY1-52" fmla="*/ 0 h 1138237"/>
                <a:gd name="connsiteX2-53" fmla="*/ 3066937 w 3066937"/>
                <a:gd name="connsiteY2-54" fmla="*/ 1138237 h 1138237"/>
                <a:gd name="connsiteX3-55" fmla="*/ 1 w 3066937"/>
                <a:gd name="connsiteY3-56" fmla="*/ 1100137 h 1138237"/>
                <a:gd name="connsiteX0-57" fmla="*/ 0 w 3109533"/>
                <a:gd name="connsiteY0-58" fmla="*/ 661987 h 1138237"/>
                <a:gd name="connsiteX1-59" fmla="*/ 89747 w 3109533"/>
                <a:gd name="connsiteY1-60" fmla="*/ 0 h 1138237"/>
                <a:gd name="connsiteX2-61" fmla="*/ 3109533 w 3109533"/>
                <a:gd name="connsiteY2-62" fmla="*/ 1138237 h 1138237"/>
                <a:gd name="connsiteX3-63" fmla="*/ 0 w 3109533"/>
                <a:gd name="connsiteY3-64" fmla="*/ 661987 h 1138237"/>
                <a:gd name="connsiteX0-65" fmla="*/ 0 w 3109533"/>
                <a:gd name="connsiteY0-66" fmla="*/ 947737 h 1423987"/>
                <a:gd name="connsiteX1-67" fmla="*/ 132344 w 3109533"/>
                <a:gd name="connsiteY1-68" fmla="*/ 0 h 1423987"/>
                <a:gd name="connsiteX2-69" fmla="*/ 3109533 w 3109533"/>
                <a:gd name="connsiteY2-70" fmla="*/ 1423987 h 1423987"/>
                <a:gd name="connsiteX3-71" fmla="*/ 0 w 3109533"/>
                <a:gd name="connsiteY3-72" fmla="*/ 947737 h 1423987"/>
                <a:gd name="connsiteX0-73" fmla="*/ 0 w 3109533"/>
                <a:gd name="connsiteY0-74" fmla="*/ 966787 h 1443037"/>
                <a:gd name="connsiteX1-75" fmla="*/ 132344 w 3109533"/>
                <a:gd name="connsiteY1-76" fmla="*/ 0 h 1443037"/>
                <a:gd name="connsiteX2-77" fmla="*/ 3109533 w 3109533"/>
                <a:gd name="connsiteY2-78" fmla="*/ 1443037 h 1443037"/>
                <a:gd name="connsiteX3-79" fmla="*/ 0 w 3109533"/>
                <a:gd name="connsiteY3-80" fmla="*/ 966787 h 1443037"/>
                <a:gd name="connsiteX0-81" fmla="*/ 0 w 3109533"/>
                <a:gd name="connsiteY0-82" fmla="*/ 1042987 h 1519237"/>
                <a:gd name="connsiteX1-83" fmla="*/ 47151 w 3109533"/>
                <a:gd name="connsiteY1-84" fmla="*/ 0 h 1519237"/>
                <a:gd name="connsiteX2-85" fmla="*/ 3109533 w 3109533"/>
                <a:gd name="connsiteY2-86" fmla="*/ 1519237 h 1519237"/>
                <a:gd name="connsiteX3-87" fmla="*/ 0 w 3109533"/>
                <a:gd name="connsiteY3-88" fmla="*/ 1042987 h 1519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09533" h="1519237">
                  <a:moveTo>
                    <a:pt x="0" y="1042987"/>
                  </a:moveTo>
                  <a:lnTo>
                    <a:pt x="47151" y="0"/>
                  </a:lnTo>
                  <a:lnTo>
                    <a:pt x="3109533" y="1519237"/>
                  </a:lnTo>
                  <a:lnTo>
                    <a:pt x="0" y="104298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等腰三角形 14">
            <a:extLst>
              <a:ext uri="{FF2B5EF4-FFF2-40B4-BE49-F238E27FC236}">
                <a16:creationId xmlns:a16="http://schemas.microsoft.com/office/drawing/2014/main" id="{C06DB7B6-A1E1-D442-8B05-2B9134D23689}"/>
              </a:ext>
            </a:extLst>
          </p:cNvPr>
          <p:cNvSpPr/>
          <p:nvPr/>
        </p:nvSpPr>
        <p:spPr>
          <a:xfrm rot="16200000" flipV="1">
            <a:off x="-637423" y="4314030"/>
            <a:ext cx="3016850" cy="1826683"/>
          </a:xfrm>
          <a:prstGeom prst="triangle">
            <a:avLst/>
          </a:prstGeom>
          <a:solidFill>
            <a:schemeClr val="accent1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等腰三角形 7">
            <a:extLst>
              <a:ext uri="{FF2B5EF4-FFF2-40B4-BE49-F238E27FC236}">
                <a16:creationId xmlns:a16="http://schemas.microsoft.com/office/drawing/2014/main" id="{97D2F4CA-2203-584F-B55B-0E6AA9D9E548}"/>
              </a:ext>
            </a:extLst>
          </p:cNvPr>
          <p:cNvSpPr/>
          <p:nvPr/>
        </p:nvSpPr>
        <p:spPr>
          <a:xfrm>
            <a:off x="-54563" y="3709258"/>
            <a:ext cx="1839448" cy="1547591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  <a:gd name="connsiteX0-33" fmla="*/ 2295644 w 5362580"/>
              <a:gd name="connsiteY0-34" fmla="*/ 2852737 h 2890837"/>
              <a:gd name="connsiteX1-35" fmla="*/ 0 w 5362580"/>
              <a:gd name="connsiteY1-36" fmla="*/ 0 h 2890837"/>
              <a:gd name="connsiteX2-37" fmla="*/ 5362580 w 5362580"/>
              <a:gd name="connsiteY2-38" fmla="*/ 2890837 h 2890837"/>
              <a:gd name="connsiteX3-39" fmla="*/ 2295644 w 5362580"/>
              <a:gd name="connsiteY3-40" fmla="*/ 2852737 h 2890837"/>
              <a:gd name="connsiteX0-41" fmla="*/ 1 w 3066937"/>
              <a:gd name="connsiteY0-42" fmla="*/ 1423987 h 1462087"/>
              <a:gd name="connsiteX1-43" fmla="*/ 47150 w 3066937"/>
              <a:gd name="connsiteY1-44" fmla="*/ 0 h 1462087"/>
              <a:gd name="connsiteX2-45" fmla="*/ 3066937 w 3066937"/>
              <a:gd name="connsiteY2-46" fmla="*/ 1462087 h 1462087"/>
              <a:gd name="connsiteX3-47" fmla="*/ 1 w 3066937"/>
              <a:gd name="connsiteY3-48" fmla="*/ 1423987 h 1462087"/>
              <a:gd name="connsiteX0-49" fmla="*/ 1 w 3066937"/>
              <a:gd name="connsiteY0-50" fmla="*/ 1100137 h 1138237"/>
              <a:gd name="connsiteX1-51" fmla="*/ 47151 w 3066937"/>
              <a:gd name="connsiteY1-52" fmla="*/ 0 h 1138237"/>
              <a:gd name="connsiteX2-53" fmla="*/ 3066937 w 3066937"/>
              <a:gd name="connsiteY2-54" fmla="*/ 1138237 h 1138237"/>
              <a:gd name="connsiteX3-55" fmla="*/ 1 w 3066937"/>
              <a:gd name="connsiteY3-56" fmla="*/ 1100137 h 1138237"/>
              <a:gd name="connsiteX0-57" fmla="*/ 0 w 3109533"/>
              <a:gd name="connsiteY0-58" fmla="*/ 661987 h 1138237"/>
              <a:gd name="connsiteX1-59" fmla="*/ 89747 w 3109533"/>
              <a:gd name="connsiteY1-60" fmla="*/ 0 h 1138237"/>
              <a:gd name="connsiteX2-61" fmla="*/ 3109533 w 3109533"/>
              <a:gd name="connsiteY2-62" fmla="*/ 1138237 h 1138237"/>
              <a:gd name="connsiteX3-63" fmla="*/ 0 w 3109533"/>
              <a:gd name="connsiteY3-64" fmla="*/ 661987 h 1138237"/>
              <a:gd name="connsiteX0-65" fmla="*/ 0 w 3109533"/>
              <a:gd name="connsiteY0-66" fmla="*/ 343072 h 819322"/>
              <a:gd name="connsiteX1-67" fmla="*/ 1083753 w 3109533"/>
              <a:gd name="connsiteY1-68" fmla="*/ 0 h 819322"/>
              <a:gd name="connsiteX2-69" fmla="*/ 3109533 w 3109533"/>
              <a:gd name="connsiteY2-70" fmla="*/ 819322 h 819322"/>
              <a:gd name="connsiteX3-71" fmla="*/ 0 w 3109533"/>
              <a:gd name="connsiteY3-72" fmla="*/ 343072 h 819322"/>
              <a:gd name="connsiteX0-73" fmla="*/ 104211 w 2025780"/>
              <a:gd name="connsiteY0-74" fmla="*/ 502530 h 819322"/>
              <a:gd name="connsiteX1-75" fmla="*/ 0 w 2025780"/>
              <a:gd name="connsiteY1-76" fmla="*/ 0 h 819322"/>
              <a:gd name="connsiteX2-77" fmla="*/ 2025780 w 2025780"/>
              <a:gd name="connsiteY2-78" fmla="*/ 819322 h 819322"/>
              <a:gd name="connsiteX3-79" fmla="*/ 104211 w 2025780"/>
              <a:gd name="connsiteY3-80" fmla="*/ 502530 h 819322"/>
              <a:gd name="connsiteX0-81" fmla="*/ 31479 w 1953048"/>
              <a:gd name="connsiteY0-82" fmla="*/ 490264 h 807056"/>
              <a:gd name="connsiteX1-83" fmla="*/ 0 w 1953048"/>
              <a:gd name="connsiteY1-84" fmla="*/ 0 h 807056"/>
              <a:gd name="connsiteX2-85" fmla="*/ 1953048 w 1953048"/>
              <a:gd name="connsiteY2-86" fmla="*/ 807056 h 807056"/>
              <a:gd name="connsiteX3-87" fmla="*/ 31479 w 1953048"/>
              <a:gd name="connsiteY3-88" fmla="*/ 490264 h 8070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53048" h="807056">
                <a:moveTo>
                  <a:pt x="31479" y="490264"/>
                </a:moveTo>
                <a:lnTo>
                  <a:pt x="0" y="0"/>
                </a:lnTo>
                <a:lnTo>
                  <a:pt x="1953048" y="807056"/>
                </a:lnTo>
                <a:lnTo>
                  <a:pt x="31479" y="490264"/>
                </a:lnTo>
                <a:close/>
              </a:path>
            </a:pathLst>
          </a:cu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22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安装</a:t>
              </a:r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Jupyter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4" name="Pentagon 33">
            <a:extLst>
              <a:ext uri="{FF2B5EF4-FFF2-40B4-BE49-F238E27FC236}">
                <a16:creationId xmlns:a16="http://schemas.microsoft.com/office/drawing/2014/main" id="{FD1CE398-DEA0-469E-BD67-B5965BE51300}"/>
              </a:ext>
            </a:extLst>
          </p:cNvPr>
          <p:cNvSpPr/>
          <p:nvPr/>
        </p:nvSpPr>
        <p:spPr>
          <a:xfrm>
            <a:off x="740743" y="120172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Rectangle 26">
            <a:extLst>
              <a:ext uri="{FF2B5EF4-FFF2-40B4-BE49-F238E27FC236}">
                <a16:creationId xmlns:a16="http://schemas.microsoft.com/office/drawing/2014/main" id="{46A2605C-C57D-4582-83D8-48502F9E96A4}"/>
              </a:ext>
            </a:extLst>
          </p:cNvPr>
          <p:cNvSpPr/>
          <p:nvPr/>
        </p:nvSpPr>
        <p:spPr>
          <a:xfrm>
            <a:off x="1365433" y="1168053"/>
            <a:ext cx="10032494" cy="786986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交互式命令环境：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Ipython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与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Jupyter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 notebook</a:t>
            </a:r>
          </a:p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Python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包管理工具：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pip</a:t>
            </a:r>
          </a:p>
        </p:txBody>
      </p:sp>
    </p:spTree>
    <p:extLst>
      <p:ext uri="{BB962C8B-B14F-4D97-AF65-F5344CB8AC3E}">
        <p14:creationId xmlns:p14="http://schemas.microsoft.com/office/powerpoint/2010/main" val="120303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安装</a:t>
              </a:r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Jupyter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4" name="Pentagon 33">
            <a:extLst>
              <a:ext uri="{FF2B5EF4-FFF2-40B4-BE49-F238E27FC236}">
                <a16:creationId xmlns:a16="http://schemas.microsoft.com/office/drawing/2014/main" id="{FD1CE398-DEA0-469E-BD67-B5965BE51300}"/>
              </a:ext>
            </a:extLst>
          </p:cNvPr>
          <p:cNvSpPr/>
          <p:nvPr/>
        </p:nvSpPr>
        <p:spPr>
          <a:xfrm>
            <a:off x="740743" y="120172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Rectangle 26">
            <a:extLst>
              <a:ext uri="{FF2B5EF4-FFF2-40B4-BE49-F238E27FC236}">
                <a16:creationId xmlns:a16="http://schemas.microsoft.com/office/drawing/2014/main" id="{46A2605C-C57D-4582-83D8-48502F9E96A4}"/>
              </a:ext>
            </a:extLst>
          </p:cNvPr>
          <p:cNvSpPr/>
          <p:nvPr/>
        </p:nvSpPr>
        <p:spPr>
          <a:xfrm>
            <a:off x="1365433" y="1168053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查看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pip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工具：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pip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9E58320-C0E6-461A-8450-1855A8172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15" y="1671943"/>
            <a:ext cx="11528020" cy="72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0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安装</a:t>
              </a:r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Jupyter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4" name="Pentagon 33">
            <a:extLst>
              <a:ext uri="{FF2B5EF4-FFF2-40B4-BE49-F238E27FC236}">
                <a16:creationId xmlns:a16="http://schemas.microsoft.com/office/drawing/2014/main" id="{FD1CE398-DEA0-469E-BD67-B5965BE51300}"/>
              </a:ext>
            </a:extLst>
          </p:cNvPr>
          <p:cNvSpPr/>
          <p:nvPr/>
        </p:nvSpPr>
        <p:spPr>
          <a:xfrm>
            <a:off x="740743" y="120172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Rectangle 26">
            <a:extLst>
              <a:ext uri="{FF2B5EF4-FFF2-40B4-BE49-F238E27FC236}">
                <a16:creationId xmlns:a16="http://schemas.microsoft.com/office/drawing/2014/main" id="{46A2605C-C57D-4582-83D8-48502F9E96A4}"/>
              </a:ext>
            </a:extLst>
          </p:cNvPr>
          <p:cNvSpPr/>
          <p:nvPr/>
        </p:nvSpPr>
        <p:spPr>
          <a:xfrm>
            <a:off x="1365433" y="1168053"/>
            <a:ext cx="10032494" cy="1156318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安装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Jupyter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 Notebook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pip install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jupyter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如果报错，尝试更新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setuptools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pip install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setuptools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 –upgrade</a:t>
            </a:r>
          </a:p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卸载方式：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pip uninstall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jupyter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C19D753-E1E7-4036-AAD9-F9A48AA7D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823" y="2324371"/>
            <a:ext cx="7552798" cy="463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1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安装</a:t>
              </a:r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Jupyter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1"/>
            <a:ext cx="808467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4" name="Pentagon 33">
            <a:extLst>
              <a:ext uri="{FF2B5EF4-FFF2-40B4-BE49-F238E27FC236}">
                <a16:creationId xmlns:a16="http://schemas.microsoft.com/office/drawing/2014/main" id="{FD1CE398-DEA0-469E-BD67-B5965BE51300}"/>
              </a:ext>
            </a:extLst>
          </p:cNvPr>
          <p:cNvSpPr/>
          <p:nvPr/>
        </p:nvSpPr>
        <p:spPr>
          <a:xfrm>
            <a:off x="740743" y="120172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Rectangle 26">
            <a:extLst>
              <a:ext uri="{FF2B5EF4-FFF2-40B4-BE49-F238E27FC236}">
                <a16:creationId xmlns:a16="http://schemas.microsoft.com/office/drawing/2014/main" id="{46A2605C-C57D-4582-83D8-48502F9E96A4}"/>
              </a:ext>
            </a:extLst>
          </p:cNvPr>
          <p:cNvSpPr/>
          <p:nvPr/>
        </p:nvSpPr>
        <p:spPr>
          <a:xfrm>
            <a:off x="1365433" y="1168053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启动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jupyter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：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jupyter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202818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765079" y="3832566"/>
            <a:ext cx="8790576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小结</a:t>
            </a:r>
            <a:endParaRPr lang="zh-CN" altLang="en-US" sz="96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829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44">
            <a:extLst>
              <a:ext uri="{FF2B5EF4-FFF2-40B4-BE49-F238E27FC236}">
                <a16:creationId xmlns:a16="http://schemas.microsoft.com/office/drawing/2014/main" id="{FFAEADBD-77DF-471D-BDDE-D68AB8809788}"/>
              </a:ext>
            </a:extLst>
          </p:cNvPr>
          <p:cNvSpPr/>
          <p:nvPr/>
        </p:nvSpPr>
        <p:spPr>
          <a:xfrm>
            <a:off x="2180903" y="1922016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Donut 51">
            <a:extLst>
              <a:ext uri="{FF2B5EF4-FFF2-40B4-BE49-F238E27FC236}">
                <a16:creationId xmlns:a16="http://schemas.microsoft.com/office/drawing/2014/main" id="{7F10B7CE-DF2A-401B-A70D-71EF2E0596B6}"/>
              </a:ext>
            </a:extLst>
          </p:cNvPr>
          <p:cNvSpPr/>
          <p:nvPr/>
        </p:nvSpPr>
        <p:spPr>
          <a:xfrm>
            <a:off x="2180903" y="2977330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TextBox 53">
            <a:extLst>
              <a:ext uri="{FF2B5EF4-FFF2-40B4-BE49-F238E27FC236}">
                <a16:creationId xmlns:a16="http://schemas.microsoft.com/office/drawing/2014/main" id="{C5048B4E-6E7E-4682-9E34-32C62E6C1F18}"/>
              </a:ext>
            </a:extLst>
          </p:cNvPr>
          <p:cNvSpPr txBox="1"/>
          <p:nvPr/>
        </p:nvSpPr>
        <p:spPr>
          <a:xfrm>
            <a:off x="4773191" y="2117568"/>
            <a:ext cx="2750419" cy="41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安装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Python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48C51C1A-18A7-4220-8FBD-62F6C341E31E}"/>
              </a:ext>
            </a:extLst>
          </p:cNvPr>
          <p:cNvSpPr txBox="1"/>
          <p:nvPr/>
        </p:nvSpPr>
        <p:spPr>
          <a:xfrm>
            <a:off x="4689663" y="3145601"/>
            <a:ext cx="1609736" cy="412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安装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Jupyter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Freeform 45"/>
          <p:cNvSpPr>
            <a:spLocks noEditPoints="1"/>
          </p:cNvSpPr>
          <p:nvPr/>
        </p:nvSpPr>
        <p:spPr bwMode="auto">
          <a:xfrm>
            <a:off x="2324512" y="2065625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Freeform 45"/>
          <p:cNvSpPr>
            <a:spLocks noEditPoints="1"/>
          </p:cNvSpPr>
          <p:nvPr/>
        </p:nvSpPr>
        <p:spPr bwMode="auto">
          <a:xfrm>
            <a:off x="2324512" y="3120939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63930"/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小结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006AD0DA-C77C-F84A-BE93-B0B4B6618DC3}"/>
              </a:ext>
            </a:extLst>
          </p:cNvPr>
          <p:cNvSpPr/>
          <p:nvPr/>
        </p:nvSpPr>
        <p:spPr>
          <a:xfrm>
            <a:off x="3192239" y="2977329"/>
            <a:ext cx="5351145" cy="85865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006AD0DA-C77C-F84A-BE93-B0B4B6618DC3}"/>
              </a:ext>
            </a:extLst>
          </p:cNvPr>
          <p:cNvSpPr/>
          <p:nvPr/>
        </p:nvSpPr>
        <p:spPr>
          <a:xfrm>
            <a:off x="3192240" y="1917839"/>
            <a:ext cx="5253360" cy="812072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18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3417022" y="5559540"/>
            <a:ext cx="6024711" cy="900238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感谢聆听 批评指导</a:t>
            </a:r>
          </a:p>
        </p:txBody>
      </p:sp>
      <p:sp>
        <p:nvSpPr>
          <p:cNvPr id="71" name="矩形 70"/>
          <p:cNvSpPr/>
          <p:nvPr/>
        </p:nvSpPr>
        <p:spPr>
          <a:xfrm>
            <a:off x="3945101" y="6496645"/>
            <a:ext cx="4968552" cy="315463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GENERAL EDUCATION TEACHING COURSEWARE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75" y="1121936"/>
            <a:ext cx="4112444" cy="4112444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789E5A49-9892-4544-BCAD-5420FF1F9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27"/>
            <a:ext cx="12858750" cy="70567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 txBox="1"/>
          <p:nvPr/>
        </p:nvSpPr>
        <p:spPr>
          <a:xfrm>
            <a:off x="1892871" y="808013"/>
            <a:ext cx="3172335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5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目录</a:t>
            </a:r>
            <a:endParaRPr lang="en-GB" sz="253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17962" y="1672109"/>
            <a:ext cx="1257328" cy="698118"/>
            <a:chOff x="2215144" y="927951"/>
            <a:chExt cx="1244730" cy="910317"/>
          </a:xfrm>
        </p:grpSpPr>
        <p:sp>
          <p:nvSpPr>
            <p:cNvPr id="10" name="平行四边形 9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1" name="文本框 9"/>
            <p:cNvSpPr txBox="1"/>
            <p:nvPr/>
          </p:nvSpPr>
          <p:spPr>
            <a:xfrm>
              <a:off x="2393075" y="927951"/>
              <a:ext cx="1066799" cy="91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01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017962" y="2627647"/>
            <a:ext cx="1257328" cy="708853"/>
            <a:chOff x="2215144" y="1952311"/>
            <a:chExt cx="1244730" cy="924318"/>
          </a:xfrm>
        </p:grpSpPr>
        <p:sp>
          <p:nvSpPr>
            <p:cNvPr id="13" name="平行四边形 12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4" name="文本框 10"/>
            <p:cNvSpPr txBox="1"/>
            <p:nvPr/>
          </p:nvSpPr>
          <p:spPr>
            <a:xfrm>
              <a:off x="2393075" y="1952311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02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972991" y="1690824"/>
            <a:ext cx="5423290" cy="646324"/>
            <a:chOff x="4315150" y="953426"/>
            <a:chExt cx="3857250" cy="540057"/>
          </a:xfrm>
        </p:grpSpPr>
        <p:sp>
          <p:nvSpPr>
            <p:cNvPr id="22" name="矩形 21"/>
            <p:cNvSpPr/>
            <p:nvPr/>
          </p:nvSpPr>
          <p:spPr>
            <a:xfrm>
              <a:off x="4830202" y="99226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安装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Python</a:t>
              </a: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解释器</a:t>
              </a:r>
              <a:endParaRPr lang="en-GB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972991" y="2666802"/>
            <a:ext cx="5423290" cy="646324"/>
            <a:chOff x="4315150" y="1647579"/>
            <a:chExt cx="3857250" cy="540057"/>
          </a:xfrm>
        </p:grpSpPr>
        <p:sp>
          <p:nvSpPr>
            <p:cNvPr id="25" name="矩形 24"/>
            <p:cNvSpPr/>
            <p:nvPr/>
          </p:nvSpPr>
          <p:spPr>
            <a:xfrm>
              <a:off x="4841196" y="169909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安装</a:t>
              </a:r>
              <a:r>
                <a:rPr lang="en-US" altLang="zh-CN" dirty="0" err="1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Jupyter</a:t>
              </a:r>
              <a:r>
                <a:rPr lang="en-US" altLang="zh-CN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 notebook</a:t>
              </a:r>
              <a:endParaRPr lang="en-GB" altLang="zh-CN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89FFD593-B2C0-8B4B-8A2F-636A6A779334}"/>
              </a:ext>
            </a:extLst>
          </p:cNvPr>
          <p:cNvSpPr/>
          <p:nvPr/>
        </p:nvSpPr>
        <p:spPr>
          <a:xfrm>
            <a:off x="2602978" y="939021"/>
            <a:ext cx="176010" cy="525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A9B46C7-8E35-934B-B0DD-DC5622D50492}"/>
              </a:ext>
            </a:extLst>
          </p:cNvPr>
          <p:cNvSpPr/>
          <p:nvPr/>
        </p:nvSpPr>
        <p:spPr>
          <a:xfrm>
            <a:off x="2126550" y="939021"/>
            <a:ext cx="414394" cy="525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EC443E1-58A0-40EB-A8F6-98DF51EB1FE0}"/>
              </a:ext>
            </a:extLst>
          </p:cNvPr>
          <p:cNvGrpSpPr/>
          <p:nvPr/>
        </p:nvGrpSpPr>
        <p:grpSpPr>
          <a:xfrm>
            <a:off x="1995272" y="3616325"/>
            <a:ext cx="1257328" cy="708853"/>
            <a:chOff x="2215144" y="1952311"/>
            <a:chExt cx="1244730" cy="924318"/>
          </a:xfrm>
        </p:grpSpPr>
        <p:sp>
          <p:nvSpPr>
            <p:cNvPr id="28" name="平行四边形 27">
              <a:extLst>
                <a:ext uri="{FF2B5EF4-FFF2-40B4-BE49-F238E27FC236}">
                  <a16:creationId xmlns:a16="http://schemas.microsoft.com/office/drawing/2014/main" id="{3F88F6AD-F07E-4792-94DC-ECCFB8F92017}"/>
                </a:ext>
              </a:extLst>
            </p:cNvPr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9" name="文本框 10">
              <a:extLst>
                <a:ext uri="{FF2B5EF4-FFF2-40B4-BE49-F238E27FC236}">
                  <a16:creationId xmlns:a16="http://schemas.microsoft.com/office/drawing/2014/main" id="{0F7E1DB4-4DFA-442A-87B2-FADF867A22BE}"/>
                </a:ext>
              </a:extLst>
            </p:cNvPr>
            <p:cNvSpPr txBox="1"/>
            <p:nvPr/>
          </p:nvSpPr>
          <p:spPr>
            <a:xfrm>
              <a:off x="2393075" y="1952311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03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6E2A719-BAA3-47C1-871F-8DE6B8B5E315}"/>
              </a:ext>
            </a:extLst>
          </p:cNvPr>
          <p:cNvGrpSpPr/>
          <p:nvPr/>
        </p:nvGrpSpPr>
        <p:grpSpPr>
          <a:xfrm>
            <a:off x="2950301" y="3655480"/>
            <a:ext cx="5423290" cy="646324"/>
            <a:chOff x="4315150" y="1647579"/>
            <a:chExt cx="3857250" cy="540057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EFE4A7A-D5E2-498C-8D82-AEA6906BE5B7}"/>
                </a:ext>
              </a:extLst>
            </p:cNvPr>
            <p:cNvSpPr/>
            <p:nvPr/>
          </p:nvSpPr>
          <p:spPr>
            <a:xfrm>
              <a:off x="4841196" y="169909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4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小结</a:t>
              </a:r>
              <a:endParaRPr lang="en-GB" altLang="zh-CN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7" name="平行四边形 36">
              <a:extLst>
                <a:ext uri="{FF2B5EF4-FFF2-40B4-BE49-F238E27FC236}">
                  <a16:creationId xmlns:a16="http://schemas.microsoft.com/office/drawing/2014/main" id="{2849B38C-3ADD-4774-9CAF-597BAD18BF8D}"/>
                </a:ext>
              </a:extLst>
            </p:cNvPr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57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693071" y="3749467"/>
            <a:ext cx="8790576" cy="99719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安装</a:t>
            </a:r>
            <a:r>
              <a:rPr lang="en-US" altLang="zh-CN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Python</a:t>
            </a:r>
            <a:endParaRPr lang="zh-CN" altLang="en-US" sz="72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802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安装</a:t>
              </a:r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Python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0" name="Pentagon 33">
            <a:extLst>
              <a:ext uri="{FF2B5EF4-FFF2-40B4-BE49-F238E27FC236}">
                <a16:creationId xmlns:a16="http://schemas.microsoft.com/office/drawing/2014/main" id="{DA1DAF3F-E9A5-4B29-BE83-30EC107D7AC5}"/>
              </a:ext>
            </a:extLst>
          </p:cNvPr>
          <p:cNvSpPr/>
          <p:nvPr/>
        </p:nvSpPr>
        <p:spPr>
          <a:xfrm>
            <a:off x="740743" y="120172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Rectangle 26">
            <a:extLst>
              <a:ext uri="{FF2B5EF4-FFF2-40B4-BE49-F238E27FC236}">
                <a16:creationId xmlns:a16="http://schemas.microsoft.com/office/drawing/2014/main" id="{9AF06F24-0683-4DDF-B62F-165F88019CA2}"/>
              </a:ext>
            </a:extLst>
          </p:cNvPr>
          <p:cNvSpPr/>
          <p:nvPr/>
        </p:nvSpPr>
        <p:spPr>
          <a:xfrm>
            <a:off x="1365433" y="1168053"/>
            <a:ext cx="10032494" cy="437082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选择版本并下载：</a:t>
            </a:r>
            <a:r>
              <a:rPr lang="en-US" altLang="zh-CN" sz="2000" dirty="0">
                <a:hlinkClick r:id="rId3"/>
              </a:rPr>
              <a:t>https://www.python.org/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34AA26-4E4F-45F8-8945-49BFF0A29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263" y="1604739"/>
            <a:ext cx="9885759" cy="47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4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安装</a:t>
              </a:r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Python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0" name="Pentagon 33">
            <a:extLst>
              <a:ext uri="{FF2B5EF4-FFF2-40B4-BE49-F238E27FC236}">
                <a16:creationId xmlns:a16="http://schemas.microsoft.com/office/drawing/2014/main" id="{DA1DAF3F-E9A5-4B29-BE83-30EC107D7AC5}"/>
              </a:ext>
            </a:extLst>
          </p:cNvPr>
          <p:cNvSpPr/>
          <p:nvPr/>
        </p:nvSpPr>
        <p:spPr>
          <a:xfrm>
            <a:off x="740743" y="120172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Rectangle 26">
            <a:extLst>
              <a:ext uri="{FF2B5EF4-FFF2-40B4-BE49-F238E27FC236}">
                <a16:creationId xmlns:a16="http://schemas.microsoft.com/office/drawing/2014/main" id="{9AF06F24-0683-4DDF-B62F-165F88019CA2}"/>
              </a:ext>
            </a:extLst>
          </p:cNvPr>
          <p:cNvSpPr/>
          <p:nvPr/>
        </p:nvSpPr>
        <p:spPr>
          <a:xfrm>
            <a:off x="1365433" y="1168053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运行安装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B906EA-6EBB-4EA7-AF0E-67D3022CE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68" y="1604437"/>
            <a:ext cx="8543927" cy="525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5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安装</a:t>
              </a:r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Python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0" name="Pentagon 33">
            <a:extLst>
              <a:ext uri="{FF2B5EF4-FFF2-40B4-BE49-F238E27FC236}">
                <a16:creationId xmlns:a16="http://schemas.microsoft.com/office/drawing/2014/main" id="{DA1DAF3F-E9A5-4B29-BE83-30EC107D7AC5}"/>
              </a:ext>
            </a:extLst>
          </p:cNvPr>
          <p:cNvSpPr/>
          <p:nvPr/>
        </p:nvSpPr>
        <p:spPr>
          <a:xfrm>
            <a:off x="740743" y="120172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Rectangle 26">
            <a:extLst>
              <a:ext uri="{FF2B5EF4-FFF2-40B4-BE49-F238E27FC236}">
                <a16:creationId xmlns:a16="http://schemas.microsoft.com/office/drawing/2014/main" id="{9AF06F24-0683-4DDF-B62F-165F88019CA2}"/>
              </a:ext>
            </a:extLst>
          </p:cNvPr>
          <p:cNvSpPr/>
          <p:nvPr/>
        </p:nvSpPr>
        <p:spPr>
          <a:xfrm>
            <a:off x="1365433" y="1168053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等待安装完成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2A08D9-CC62-4FA0-81BC-F1AEAA524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47" y="1638411"/>
            <a:ext cx="8624962" cy="530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4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安装</a:t>
              </a:r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Python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0" name="Pentagon 33">
            <a:extLst>
              <a:ext uri="{FF2B5EF4-FFF2-40B4-BE49-F238E27FC236}">
                <a16:creationId xmlns:a16="http://schemas.microsoft.com/office/drawing/2014/main" id="{DA1DAF3F-E9A5-4B29-BE83-30EC107D7AC5}"/>
              </a:ext>
            </a:extLst>
          </p:cNvPr>
          <p:cNvSpPr/>
          <p:nvPr/>
        </p:nvSpPr>
        <p:spPr>
          <a:xfrm>
            <a:off x="740743" y="120172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Rectangle 26">
            <a:extLst>
              <a:ext uri="{FF2B5EF4-FFF2-40B4-BE49-F238E27FC236}">
                <a16:creationId xmlns:a16="http://schemas.microsoft.com/office/drawing/2014/main" id="{9AF06F24-0683-4DDF-B62F-165F88019CA2}"/>
              </a:ext>
            </a:extLst>
          </p:cNvPr>
          <p:cNvSpPr/>
          <p:nvPr/>
        </p:nvSpPr>
        <p:spPr>
          <a:xfrm>
            <a:off x="1365433" y="1168053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检验安装是否完成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cs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8200CB1-9C09-47E8-B3E1-7323FF5DA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98" y="1835403"/>
            <a:ext cx="4986799" cy="293291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76E8F97-ED04-4204-8F7E-BAB404BF7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623" y="1835403"/>
            <a:ext cx="7525127" cy="426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8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安装</a:t>
              </a:r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Python</a:t>
              </a:r>
              <a:endPara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1" name="Rectangle 26">
            <a:extLst>
              <a:ext uri="{FF2B5EF4-FFF2-40B4-BE49-F238E27FC236}">
                <a16:creationId xmlns:a16="http://schemas.microsoft.com/office/drawing/2014/main" id="{7333FBA8-87E1-4110-A516-EA9615A2CAB9}"/>
              </a:ext>
            </a:extLst>
          </p:cNvPr>
          <p:cNvSpPr/>
          <p:nvPr/>
        </p:nvSpPr>
        <p:spPr>
          <a:xfrm>
            <a:off x="2157521" y="1187085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0" name="Pentagon 33">
            <a:extLst>
              <a:ext uri="{FF2B5EF4-FFF2-40B4-BE49-F238E27FC236}">
                <a16:creationId xmlns:a16="http://schemas.microsoft.com/office/drawing/2014/main" id="{DA1DAF3F-E9A5-4B29-BE83-30EC107D7AC5}"/>
              </a:ext>
            </a:extLst>
          </p:cNvPr>
          <p:cNvSpPr/>
          <p:nvPr/>
        </p:nvSpPr>
        <p:spPr>
          <a:xfrm>
            <a:off x="740743" y="120172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Rectangle 26">
            <a:extLst>
              <a:ext uri="{FF2B5EF4-FFF2-40B4-BE49-F238E27FC236}">
                <a16:creationId xmlns:a16="http://schemas.microsoft.com/office/drawing/2014/main" id="{9AF06F24-0683-4DDF-B62F-165F88019CA2}"/>
              </a:ext>
            </a:extLst>
          </p:cNvPr>
          <p:cNvSpPr/>
          <p:nvPr/>
        </p:nvSpPr>
        <p:spPr>
          <a:xfrm>
            <a:off x="1365433" y="1168053"/>
            <a:ext cx="10032494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marL="342900" indent="-342900" defTabSz="9639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进入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Python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的世界：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cs typeface="+mn-ea"/>
              </a:rPr>
              <a:t>Hello World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9AD540-D3F6-412B-AEA2-0D16E655A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67" y="1585707"/>
            <a:ext cx="9643858" cy="547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3688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333031" y="3749467"/>
            <a:ext cx="9145016" cy="99719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安装</a:t>
            </a:r>
            <a:r>
              <a:rPr lang="en-US" altLang="zh-CN" sz="7200" kern="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Jupyter</a:t>
            </a:r>
            <a:r>
              <a:rPr lang="en-US" altLang="zh-CN" sz="7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 Notebook</a:t>
            </a:r>
            <a:endParaRPr lang="zh-CN" altLang="en-US" sz="72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657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heme/theme1.xml><?xml version="1.0" encoding="utf-8"?>
<a:theme xmlns:a="http://schemas.openxmlformats.org/drawingml/2006/main" name="1_自定义设计方案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162</Words>
  <Application>Microsoft Office PowerPoint</Application>
  <PresentationFormat>自定义</PresentationFormat>
  <Paragraphs>58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黑体</vt:lpstr>
      <vt:lpstr>Arial</vt:lpstr>
      <vt:lpstr>Calibri</vt:lpstr>
      <vt:lpstr>Calibri Light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tukuppt</dc:title>
  <dc:subject>熊猫办公</dc:subject>
  <dc:creator/>
  <cp:keywords>tukuppt; tukppt</cp:keywords>
  <cp:lastModifiedBy/>
  <cp:revision>1</cp:revision>
  <dcterms:created xsi:type="dcterms:W3CDTF">2016-10-17T14:00:00Z</dcterms:created>
  <dcterms:modified xsi:type="dcterms:W3CDTF">2019-12-08T04:17:28Z</dcterms:modified>
  <cp:category>tukuppt</cp:category>
  <dc:identifier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