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05" r:id="rId2"/>
    <p:sldId id="3207" r:id="rId3"/>
    <p:sldId id="3219" r:id="rId4"/>
    <p:sldId id="3342" r:id="rId5"/>
    <p:sldId id="3413" r:id="rId6"/>
    <p:sldId id="3372" r:id="rId7"/>
    <p:sldId id="3414" r:id="rId8"/>
    <p:sldId id="3373" r:id="rId9"/>
    <p:sldId id="3323" r:id="rId1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2986" autoAdjust="0"/>
  </p:normalViewPr>
  <p:slideViewPr>
    <p:cSldViewPr>
      <p:cViewPr varScale="1">
        <p:scale>
          <a:sx n="96" d="100"/>
          <a:sy n="96" d="100"/>
        </p:scale>
        <p:origin x="92" y="1084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5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4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2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8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4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1784344" y="2442631"/>
            <a:ext cx="844845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新手的第一堂实战课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540943" y="3904357"/>
            <a:ext cx="6799671" cy="684795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案例：微信好友数据分析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591989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392631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1910095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394503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获取数据：</a:t>
              </a:r>
              <a:r>
                <a:rPr lang="en-US" altLang="zh-CN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itchat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库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1949250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微信</a:t>
              </a:r>
              <a:r>
                <a:rPr lang="en-US" altLang="zh-CN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web</a:t>
              </a: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协议简介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722997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722997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C443E1-58A0-40EB-A8F6-98DF51EB1FE0}"/>
              </a:ext>
            </a:extLst>
          </p:cNvPr>
          <p:cNvGrpSpPr/>
          <p:nvPr/>
        </p:nvGrpSpPr>
        <p:grpSpPr>
          <a:xfrm>
            <a:off x="1995272" y="2898773"/>
            <a:ext cx="1257328" cy="708853"/>
            <a:chOff x="2215144" y="1952311"/>
            <a:chExt cx="1244730" cy="924318"/>
          </a:xfrm>
        </p:grpSpPr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3F88F6AD-F07E-4792-94DC-ECCFB8F92017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文本框 10">
              <a:extLst>
                <a:ext uri="{FF2B5EF4-FFF2-40B4-BE49-F238E27FC236}">
                  <a16:creationId xmlns:a16="http://schemas.microsoft.com/office/drawing/2014/main" id="{0F7E1DB4-4DFA-442A-87B2-FADF867A22BE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6E2A719-BAA3-47C1-871F-8DE6B8B5E315}"/>
              </a:ext>
            </a:extLst>
          </p:cNvPr>
          <p:cNvGrpSpPr/>
          <p:nvPr/>
        </p:nvGrpSpPr>
        <p:grpSpPr>
          <a:xfrm>
            <a:off x="2950301" y="2937928"/>
            <a:ext cx="5423290" cy="646324"/>
            <a:chOff x="4315150" y="1647579"/>
            <a:chExt cx="3857250" cy="5400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EFE4A7A-D5E2-498C-8D82-AEA6906BE5B7}"/>
                </a:ext>
              </a:extLst>
            </p:cNvPr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抓取微信数据原理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2849B38C-3ADD-4774-9CAF-597BAD18BF8D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微信</a:t>
            </a:r>
            <a:r>
              <a:rPr lang="en-US" altLang="zh-CN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web</a:t>
            </a: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协议简介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微信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web</a:t>
              </a:r>
              <a:r>
                <a:rPr lang="zh-CN" altLang="en-US" sz="28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协议简介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微信通过网络协议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https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传输数据，通过抓包分析传输数据格式可以获得传输内容，这就是模拟登陆微信网页版的原理。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抓包分析数据之后即可使用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来构造请求与微信服务器交互，进而实现各种功能</a:t>
            </a:r>
          </a:p>
        </p:txBody>
      </p:sp>
    </p:spTree>
    <p:extLst>
      <p:ext uri="{BB962C8B-B14F-4D97-AF65-F5344CB8AC3E}">
        <p14:creationId xmlns:p14="http://schemas.microsoft.com/office/powerpoint/2010/main" val="18569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抓取数据原理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5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抓取数据原理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84963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选择抓包软件：可选择的抓包软件较多，这里选择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Wireshark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这个抓包软件，通过一些配置抓取微信网页端的流量。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分析并模拟扫码，并获取登录状态</a:t>
            </a: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向服务器提供一些用于获取二维码的数据</a:t>
            </a: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服务器返回二维码</a:t>
            </a: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向服务器询问二维码扫描状态</a:t>
            </a:r>
          </a:p>
          <a:p>
            <a:pPr marL="982980" lvl="1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服务器返回扫描状态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开发功能：使用前面的分析步骤，分析每一个功能的交互流程，构造相应的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代码完成交互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代码封装使用：安装使用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库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2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获取数据：</a:t>
            </a:r>
            <a:r>
              <a:rPr lang="en-US" altLang="zh-CN" sz="7200" kern="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itchat</a:t>
            </a: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9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获取数据：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itchat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库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3741641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安装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库：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登录微信：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itchat.auto_login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()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发送消息：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itchat.send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('Hello,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filehelper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',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toUserName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='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filehelper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’)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回复消息：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@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itchat.msg_register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itchat.content.TEXT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)</a:t>
            </a:r>
          </a:p>
          <a:p>
            <a:pPr marL="1625600" lvl="2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def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text_reply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(msg):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		return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msg.text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	</a:t>
            </a:r>
          </a:p>
          <a:p>
            <a:pPr marL="1625600" lvl="2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itchat.auto_login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()</a:t>
            </a:r>
          </a:p>
          <a:p>
            <a:pPr marL="1625600" lvl="2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itchat.run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()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消息类型：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TEXT, MAP, CARD, NOTE, SHARING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PICTURE, RECORDING, ATTACHMENT, VIDEO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、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FRIENDS</a:t>
            </a:r>
          </a:p>
        </p:txBody>
      </p:sp>
    </p:spTree>
    <p:extLst>
      <p:ext uri="{BB962C8B-B14F-4D97-AF65-F5344CB8AC3E}">
        <p14:creationId xmlns:p14="http://schemas.microsoft.com/office/powerpoint/2010/main" val="16347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</Words>
  <Application>Microsoft Office PowerPoint</Application>
  <PresentationFormat>自定义</PresentationFormat>
  <Paragraphs>50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2020-04-11T01:47:35Z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