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5" r:id="rId2"/>
    <p:sldId id="3207" r:id="rId3"/>
    <p:sldId id="3219" r:id="rId4"/>
    <p:sldId id="3342" r:id="rId5"/>
    <p:sldId id="3358" r:id="rId6"/>
    <p:sldId id="3357" r:id="rId7"/>
    <p:sldId id="3359" r:id="rId8"/>
    <p:sldId id="3336" r:id="rId9"/>
    <p:sldId id="3356" r:id="rId10"/>
    <p:sldId id="3233" r:id="rId11"/>
    <p:sldId id="3361" r:id="rId12"/>
    <p:sldId id="3360" r:id="rId13"/>
    <p:sldId id="3204" r:id="rId14"/>
    <p:sldId id="3323" r:id="rId1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85" d="100"/>
          <a:sy n="85" d="100"/>
        </p:scale>
        <p:origin x="60" y="1304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A0CDD-482A-4EA1-9D4F-9BF56F9754C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118493-4467-4B68-95A4-BFFD219C07DA}">
      <dgm:prSet phldrT="[文本]"/>
      <dgm:spPr/>
      <dgm:t>
        <a:bodyPr/>
        <a:lstStyle/>
        <a:p>
          <a:r>
            <a:rPr lang="zh-CN" altLang="en-US" dirty="0"/>
            <a:t>第一阶段</a:t>
          </a:r>
        </a:p>
      </dgm:t>
    </dgm:pt>
    <dgm:pt modelId="{0D8635EC-7393-47D1-A8BF-EB54AB04C1A2}" type="parTrans" cxnId="{CB93BD7E-C96A-4810-8A43-D080A538BEAF}">
      <dgm:prSet/>
      <dgm:spPr/>
      <dgm:t>
        <a:bodyPr/>
        <a:lstStyle/>
        <a:p>
          <a:endParaRPr lang="zh-CN" altLang="en-US"/>
        </a:p>
      </dgm:t>
    </dgm:pt>
    <dgm:pt modelId="{AAF11F0C-6E1A-487A-B80A-57BF4DEB9298}" type="sibTrans" cxnId="{CB93BD7E-C96A-4810-8A43-D080A538BEAF}">
      <dgm:prSet/>
      <dgm:spPr/>
      <dgm:t>
        <a:bodyPr/>
        <a:lstStyle/>
        <a:p>
          <a:endParaRPr lang="zh-CN" altLang="en-US"/>
        </a:p>
      </dgm:t>
    </dgm:pt>
    <dgm:pt modelId="{A16EC295-10A8-403D-BAE1-0386709D60C4}">
      <dgm:prSet phldrT="[文本]"/>
      <dgm:spPr/>
      <dgm:t>
        <a:bodyPr/>
        <a:lstStyle/>
        <a:p>
          <a:r>
            <a:rPr lang="zh-CN" altLang="en-US" dirty="0"/>
            <a:t>环境搭建</a:t>
          </a:r>
        </a:p>
      </dgm:t>
    </dgm:pt>
    <dgm:pt modelId="{689615BD-EBE6-492F-9BF0-73228BD3EAD6}" type="parTrans" cxnId="{9FE9CCFB-9B4B-405D-9EDB-9C04E3F647E2}">
      <dgm:prSet/>
      <dgm:spPr/>
      <dgm:t>
        <a:bodyPr/>
        <a:lstStyle/>
        <a:p>
          <a:endParaRPr lang="zh-CN" altLang="en-US"/>
        </a:p>
      </dgm:t>
    </dgm:pt>
    <dgm:pt modelId="{10405CAD-3F31-4A18-918C-DB124DE4F501}" type="sibTrans" cxnId="{9FE9CCFB-9B4B-405D-9EDB-9C04E3F647E2}">
      <dgm:prSet/>
      <dgm:spPr/>
      <dgm:t>
        <a:bodyPr/>
        <a:lstStyle/>
        <a:p>
          <a:endParaRPr lang="zh-CN" altLang="en-US"/>
        </a:p>
      </dgm:t>
    </dgm:pt>
    <dgm:pt modelId="{F7582315-CD03-47E8-B211-C358251693A9}">
      <dgm:prSet phldrT="[文本]"/>
      <dgm:spPr/>
      <dgm:t>
        <a:bodyPr/>
        <a:lstStyle/>
        <a:p>
          <a:r>
            <a:rPr lang="zh-CN" altLang="en-US" dirty="0"/>
            <a:t>基础语法</a:t>
          </a:r>
        </a:p>
      </dgm:t>
    </dgm:pt>
    <dgm:pt modelId="{96BB20F6-46FD-4FAB-B249-0AE95D787034}" type="parTrans" cxnId="{8FF48C33-590A-422B-BF92-466F75201F9F}">
      <dgm:prSet/>
      <dgm:spPr/>
      <dgm:t>
        <a:bodyPr/>
        <a:lstStyle/>
        <a:p>
          <a:endParaRPr lang="zh-CN" altLang="en-US"/>
        </a:p>
      </dgm:t>
    </dgm:pt>
    <dgm:pt modelId="{3DBBD920-C128-43E0-B42A-2CFB8340BFFA}" type="sibTrans" cxnId="{8FF48C33-590A-422B-BF92-466F75201F9F}">
      <dgm:prSet/>
      <dgm:spPr/>
      <dgm:t>
        <a:bodyPr/>
        <a:lstStyle/>
        <a:p>
          <a:endParaRPr lang="zh-CN" altLang="en-US"/>
        </a:p>
      </dgm:t>
    </dgm:pt>
    <dgm:pt modelId="{E16F14C0-21D5-43B8-B650-10776A9AEDEA}">
      <dgm:prSet phldrT="[文本]"/>
      <dgm:spPr/>
      <dgm:t>
        <a:bodyPr/>
        <a:lstStyle/>
        <a:p>
          <a:r>
            <a:rPr lang="zh-CN" altLang="en-US" dirty="0"/>
            <a:t>第二阶段</a:t>
          </a:r>
        </a:p>
      </dgm:t>
    </dgm:pt>
    <dgm:pt modelId="{6387B37D-F90C-4A99-A03A-7AAFC5704B55}" type="parTrans" cxnId="{95F5193A-3AAB-4FC8-BB56-63A2E009EB4E}">
      <dgm:prSet/>
      <dgm:spPr/>
      <dgm:t>
        <a:bodyPr/>
        <a:lstStyle/>
        <a:p>
          <a:endParaRPr lang="zh-CN" altLang="en-US"/>
        </a:p>
      </dgm:t>
    </dgm:pt>
    <dgm:pt modelId="{32850543-35C9-4704-B6E5-65E4ED7FC250}" type="sibTrans" cxnId="{95F5193A-3AAB-4FC8-BB56-63A2E009EB4E}">
      <dgm:prSet/>
      <dgm:spPr/>
      <dgm:t>
        <a:bodyPr/>
        <a:lstStyle/>
        <a:p>
          <a:endParaRPr lang="zh-CN" altLang="en-US"/>
        </a:p>
      </dgm:t>
    </dgm:pt>
    <dgm:pt modelId="{9F814609-0903-401C-96F3-F3E8C56A16BD}">
      <dgm:prSet phldrT="[文本]"/>
      <dgm:spPr/>
      <dgm:t>
        <a:bodyPr/>
        <a:lstStyle/>
        <a:p>
          <a:r>
            <a:rPr lang="zh-CN" altLang="en-US" dirty="0"/>
            <a:t>高级语法</a:t>
          </a:r>
        </a:p>
      </dgm:t>
    </dgm:pt>
    <dgm:pt modelId="{88279C34-3788-499F-B616-885600EA1974}" type="parTrans" cxnId="{F709E6B5-E978-404A-935A-419D27D4526B}">
      <dgm:prSet/>
      <dgm:spPr/>
      <dgm:t>
        <a:bodyPr/>
        <a:lstStyle/>
        <a:p>
          <a:endParaRPr lang="zh-CN" altLang="en-US"/>
        </a:p>
      </dgm:t>
    </dgm:pt>
    <dgm:pt modelId="{E31CF557-C3B5-4BE5-85DB-37C78D92C417}" type="sibTrans" cxnId="{F709E6B5-E978-404A-935A-419D27D4526B}">
      <dgm:prSet/>
      <dgm:spPr/>
      <dgm:t>
        <a:bodyPr/>
        <a:lstStyle/>
        <a:p>
          <a:endParaRPr lang="zh-CN" altLang="en-US"/>
        </a:p>
      </dgm:t>
    </dgm:pt>
    <dgm:pt modelId="{2087D07D-0ED2-4968-9B62-5401F9B1E122}">
      <dgm:prSet phldrT="[文本]"/>
      <dgm:spPr/>
      <dgm:t>
        <a:bodyPr/>
        <a:lstStyle/>
        <a:p>
          <a:r>
            <a:rPr lang="zh-CN" altLang="en-US" dirty="0"/>
            <a:t>常用库</a:t>
          </a:r>
        </a:p>
      </dgm:t>
    </dgm:pt>
    <dgm:pt modelId="{3E23937E-3B1A-41FA-8E06-1F1EDD9F810F}" type="parTrans" cxnId="{38F19933-0718-42DE-9311-4A44816D4895}">
      <dgm:prSet/>
      <dgm:spPr/>
      <dgm:t>
        <a:bodyPr/>
        <a:lstStyle/>
        <a:p>
          <a:endParaRPr lang="zh-CN" altLang="en-US"/>
        </a:p>
      </dgm:t>
    </dgm:pt>
    <dgm:pt modelId="{4C6F6E8F-A36B-4745-A6F8-E31368FA38BD}" type="sibTrans" cxnId="{38F19933-0718-42DE-9311-4A44816D4895}">
      <dgm:prSet/>
      <dgm:spPr/>
      <dgm:t>
        <a:bodyPr/>
        <a:lstStyle/>
        <a:p>
          <a:endParaRPr lang="zh-CN" altLang="en-US"/>
        </a:p>
      </dgm:t>
    </dgm:pt>
    <dgm:pt modelId="{774535A4-B157-4D14-B829-80DCCE54B8E1}">
      <dgm:prSet phldrT="[文本]"/>
      <dgm:spPr/>
      <dgm:t>
        <a:bodyPr/>
        <a:lstStyle/>
        <a:p>
          <a:r>
            <a:rPr lang="zh-CN" altLang="en-US" dirty="0"/>
            <a:t>第三阶段</a:t>
          </a:r>
        </a:p>
      </dgm:t>
    </dgm:pt>
    <dgm:pt modelId="{32C436B3-97CC-4667-9CE6-493A800608FA}" type="parTrans" cxnId="{FA8149E5-3C02-4F0F-B52D-47E90CCF5C68}">
      <dgm:prSet/>
      <dgm:spPr/>
      <dgm:t>
        <a:bodyPr/>
        <a:lstStyle/>
        <a:p>
          <a:endParaRPr lang="zh-CN" altLang="en-US"/>
        </a:p>
      </dgm:t>
    </dgm:pt>
    <dgm:pt modelId="{99E69B74-FDEE-4E02-B68A-1BD2C4BC7E47}" type="sibTrans" cxnId="{FA8149E5-3C02-4F0F-B52D-47E90CCF5C68}">
      <dgm:prSet/>
      <dgm:spPr/>
      <dgm:t>
        <a:bodyPr/>
        <a:lstStyle/>
        <a:p>
          <a:endParaRPr lang="zh-CN" altLang="en-US"/>
        </a:p>
      </dgm:t>
    </dgm:pt>
    <dgm:pt modelId="{A2B84868-200B-491E-9247-899A592FDCF1}">
      <dgm:prSet phldrT="[文本]"/>
      <dgm:spPr/>
      <dgm:t>
        <a:bodyPr/>
        <a:lstStyle/>
        <a:p>
          <a:r>
            <a:rPr lang="zh-CN" altLang="en-US" dirty="0"/>
            <a:t>实战案例</a:t>
          </a:r>
        </a:p>
      </dgm:t>
    </dgm:pt>
    <dgm:pt modelId="{9A1D7891-98F2-4FF4-B38E-4E7F48800A17}" type="parTrans" cxnId="{18B8CBD9-82F1-4871-B278-095DABD3ADFE}">
      <dgm:prSet/>
      <dgm:spPr/>
      <dgm:t>
        <a:bodyPr/>
        <a:lstStyle/>
        <a:p>
          <a:endParaRPr lang="zh-CN" altLang="en-US"/>
        </a:p>
      </dgm:t>
    </dgm:pt>
    <dgm:pt modelId="{BC4DDFEE-C460-4E81-9A06-8F0A621AF090}" type="sibTrans" cxnId="{18B8CBD9-82F1-4871-B278-095DABD3ADFE}">
      <dgm:prSet/>
      <dgm:spPr/>
      <dgm:t>
        <a:bodyPr/>
        <a:lstStyle/>
        <a:p>
          <a:endParaRPr lang="zh-CN" altLang="en-US"/>
        </a:p>
      </dgm:t>
    </dgm:pt>
    <dgm:pt modelId="{2C095CAE-BEA3-4AD5-9540-5F27047DB2EC}">
      <dgm:prSet phldrT="[文本]"/>
      <dgm:spPr/>
      <dgm:t>
        <a:bodyPr/>
        <a:lstStyle/>
        <a:p>
          <a:r>
            <a:rPr lang="zh-CN" altLang="en-US" dirty="0"/>
            <a:t>动手实践</a:t>
          </a:r>
        </a:p>
      </dgm:t>
    </dgm:pt>
    <dgm:pt modelId="{9326725D-A4B7-4835-80BF-3C3F8B20F2CE}" type="parTrans" cxnId="{527768F1-C40E-4933-BCEF-A2B5A3353D0D}">
      <dgm:prSet/>
      <dgm:spPr/>
      <dgm:t>
        <a:bodyPr/>
        <a:lstStyle/>
        <a:p>
          <a:endParaRPr lang="zh-CN" altLang="en-US"/>
        </a:p>
      </dgm:t>
    </dgm:pt>
    <dgm:pt modelId="{E2E4E36F-FBB2-4B06-9B7D-17789C93071D}" type="sibTrans" cxnId="{527768F1-C40E-4933-BCEF-A2B5A3353D0D}">
      <dgm:prSet/>
      <dgm:spPr/>
      <dgm:t>
        <a:bodyPr/>
        <a:lstStyle/>
        <a:p>
          <a:endParaRPr lang="zh-CN" altLang="en-US"/>
        </a:p>
      </dgm:t>
    </dgm:pt>
    <dgm:pt modelId="{D114C3CC-37B1-4D8D-BDA9-2F80DA8E4357}" type="pres">
      <dgm:prSet presAssocID="{72BA0CDD-482A-4EA1-9D4F-9BF56F9754C7}" presName="Name0" presStyleCnt="0">
        <dgm:presLayoutVars>
          <dgm:dir/>
          <dgm:animLvl val="lvl"/>
          <dgm:resizeHandles val="exact"/>
        </dgm:presLayoutVars>
      </dgm:prSet>
      <dgm:spPr/>
    </dgm:pt>
    <dgm:pt modelId="{9EAEF821-374D-407A-8090-12498FE5F97B}" type="pres">
      <dgm:prSet presAssocID="{774535A4-B157-4D14-B829-80DCCE54B8E1}" presName="boxAndChildren" presStyleCnt="0"/>
      <dgm:spPr/>
    </dgm:pt>
    <dgm:pt modelId="{15E76275-85B9-4001-B47D-946529513FE2}" type="pres">
      <dgm:prSet presAssocID="{774535A4-B157-4D14-B829-80DCCE54B8E1}" presName="parentTextBox" presStyleLbl="node1" presStyleIdx="0" presStyleCnt="3"/>
      <dgm:spPr/>
    </dgm:pt>
    <dgm:pt modelId="{3731141D-4186-40C0-B823-A584D4896113}" type="pres">
      <dgm:prSet presAssocID="{774535A4-B157-4D14-B829-80DCCE54B8E1}" presName="entireBox" presStyleLbl="node1" presStyleIdx="0" presStyleCnt="3"/>
      <dgm:spPr/>
    </dgm:pt>
    <dgm:pt modelId="{DEC8EB61-CE34-4D2D-A285-C932AF46A7F9}" type="pres">
      <dgm:prSet presAssocID="{774535A4-B157-4D14-B829-80DCCE54B8E1}" presName="descendantBox" presStyleCnt="0"/>
      <dgm:spPr/>
    </dgm:pt>
    <dgm:pt modelId="{1ED1DB71-9920-46B5-9206-E8FE072915E8}" type="pres">
      <dgm:prSet presAssocID="{A2B84868-200B-491E-9247-899A592FDCF1}" presName="childTextBox" presStyleLbl="fgAccFollowNode1" presStyleIdx="0" presStyleCnt="6">
        <dgm:presLayoutVars>
          <dgm:bulletEnabled val="1"/>
        </dgm:presLayoutVars>
      </dgm:prSet>
      <dgm:spPr/>
    </dgm:pt>
    <dgm:pt modelId="{553DCF95-A191-4541-9888-BF5CE0249376}" type="pres">
      <dgm:prSet presAssocID="{2C095CAE-BEA3-4AD5-9540-5F27047DB2EC}" presName="childTextBox" presStyleLbl="fgAccFollowNode1" presStyleIdx="1" presStyleCnt="6">
        <dgm:presLayoutVars>
          <dgm:bulletEnabled val="1"/>
        </dgm:presLayoutVars>
      </dgm:prSet>
      <dgm:spPr/>
    </dgm:pt>
    <dgm:pt modelId="{CB18EF10-D0A5-487E-9D29-2945B1418577}" type="pres">
      <dgm:prSet presAssocID="{32850543-35C9-4704-B6E5-65E4ED7FC250}" presName="sp" presStyleCnt="0"/>
      <dgm:spPr/>
    </dgm:pt>
    <dgm:pt modelId="{E287C944-CED7-4F2B-A517-B7B218AE587C}" type="pres">
      <dgm:prSet presAssocID="{E16F14C0-21D5-43B8-B650-10776A9AEDEA}" presName="arrowAndChildren" presStyleCnt="0"/>
      <dgm:spPr/>
    </dgm:pt>
    <dgm:pt modelId="{FC6D5758-A6B1-48C2-ABE7-CAB35FAAA4CC}" type="pres">
      <dgm:prSet presAssocID="{E16F14C0-21D5-43B8-B650-10776A9AEDEA}" presName="parentTextArrow" presStyleLbl="node1" presStyleIdx="0" presStyleCnt="3"/>
      <dgm:spPr/>
    </dgm:pt>
    <dgm:pt modelId="{20C6CC0A-62EE-441B-A255-B75FB10E6CD7}" type="pres">
      <dgm:prSet presAssocID="{E16F14C0-21D5-43B8-B650-10776A9AEDEA}" presName="arrow" presStyleLbl="node1" presStyleIdx="1" presStyleCnt="3"/>
      <dgm:spPr/>
    </dgm:pt>
    <dgm:pt modelId="{E38E4FAD-8AD4-4CAF-907C-6FC9B281A3D4}" type="pres">
      <dgm:prSet presAssocID="{E16F14C0-21D5-43B8-B650-10776A9AEDEA}" presName="descendantArrow" presStyleCnt="0"/>
      <dgm:spPr/>
    </dgm:pt>
    <dgm:pt modelId="{3C174E42-A6C2-49F8-BC43-751A1855CDF9}" type="pres">
      <dgm:prSet presAssocID="{9F814609-0903-401C-96F3-F3E8C56A16BD}" presName="childTextArrow" presStyleLbl="fgAccFollowNode1" presStyleIdx="2" presStyleCnt="6">
        <dgm:presLayoutVars>
          <dgm:bulletEnabled val="1"/>
        </dgm:presLayoutVars>
      </dgm:prSet>
      <dgm:spPr/>
    </dgm:pt>
    <dgm:pt modelId="{4A7CD16F-F361-47DB-A865-A08457AE98FE}" type="pres">
      <dgm:prSet presAssocID="{2087D07D-0ED2-4968-9B62-5401F9B1E122}" presName="childTextArrow" presStyleLbl="fgAccFollowNode1" presStyleIdx="3" presStyleCnt="6">
        <dgm:presLayoutVars>
          <dgm:bulletEnabled val="1"/>
        </dgm:presLayoutVars>
      </dgm:prSet>
      <dgm:spPr/>
    </dgm:pt>
    <dgm:pt modelId="{9DDC0BDC-6B27-4748-A9C5-61C1FC1D4CF1}" type="pres">
      <dgm:prSet presAssocID="{AAF11F0C-6E1A-487A-B80A-57BF4DEB9298}" presName="sp" presStyleCnt="0"/>
      <dgm:spPr/>
    </dgm:pt>
    <dgm:pt modelId="{AAC4656A-30C2-4168-8185-EAB755511D11}" type="pres">
      <dgm:prSet presAssocID="{57118493-4467-4B68-95A4-BFFD219C07DA}" presName="arrowAndChildren" presStyleCnt="0"/>
      <dgm:spPr/>
    </dgm:pt>
    <dgm:pt modelId="{863CAFC1-42BD-4FEE-A423-18B1544335E3}" type="pres">
      <dgm:prSet presAssocID="{57118493-4467-4B68-95A4-BFFD219C07DA}" presName="parentTextArrow" presStyleLbl="node1" presStyleIdx="1" presStyleCnt="3"/>
      <dgm:spPr/>
    </dgm:pt>
    <dgm:pt modelId="{F6262E73-699C-4323-A790-617BCAB5F785}" type="pres">
      <dgm:prSet presAssocID="{57118493-4467-4B68-95A4-BFFD219C07DA}" presName="arrow" presStyleLbl="node1" presStyleIdx="2" presStyleCnt="3"/>
      <dgm:spPr/>
    </dgm:pt>
    <dgm:pt modelId="{5A91656C-8D0F-4DB9-A0B4-9FF214446CCE}" type="pres">
      <dgm:prSet presAssocID="{57118493-4467-4B68-95A4-BFFD219C07DA}" presName="descendantArrow" presStyleCnt="0"/>
      <dgm:spPr/>
    </dgm:pt>
    <dgm:pt modelId="{B6D31D88-DC8D-4F30-89CE-87C9921965FF}" type="pres">
      <dgm:prSet presAssocID="{A16EC295-10A8-403D-BAE1-0386709D60C4}" presName="childTextArrow" presStyleLbl="fgAccFollowNode1" presStyleIdx="4" presStyleCnt="6">
        <dgm:presLayoutVars>
          <dgm:bulletEnabled val="1"/>
        </dgm:presLayoutVars>
      </dgm:prSet>
      <dgm:spPr/>
    </dgm:pt>
    <dgm:pt modelId="{D64CAA01-55B6-4B16-A5E7-384886DECDC0}" type="pres">
      <dgm:prSet presAssocID="{F7582315-CD03-47E8-B211-C358251693A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2EEED62F-89B9-453A-8A1F-DA2C30845DA9}" type="presOf" srcId="{E16F14C0-21D5-43B8-B650-10776A9AEDEA}" destId="{FC6D5758-A6B1-48C2-ABE7-CAB35FAAA4CC}" srcOrd="0" destOrd="0" presId="urn:microsoft.com/office/officeart/2005/8/layout/process4"/>
    <dgm:cxn modelId="{8FF48C33-590A-422B-BF92-466F75201F9F}" srcId="{57118493-4467-4B68-95A4-BFFD219C07DA}" destId="{F7582315-CD03-47E8-B211-C358251693A9}" srcOrd="1" destOrd="0" parTransId="{96BB20F6-46FD-4FAB-B249-0AE95D787034}" sibTransId="{3DBBD920-C128-43E0-B42A-2CFB8340BFFA}"/>
    <dgm:cxn modelId="{38F19933-0718-42DE-9311-4A44816D4895}" srcId="{E16F14C0-21D5-43B8-B650-10776A9AEDEA}" destId="{2087D07D-0ED2-4968-9B62-5401F9B1E122}" srcOrd="1" destOrd="0" parTransId="{3E23937E-3B1A-41FA-8E06-1F1EDD9F810F}" sibTransId="{4C6F6E8F-A36B-4745-A6F8-E31368FA38BD}"/>
    <dgm:cxn modelId="{95F5193A-3AAB-4FC8-BB56-63A2E009EB4E}" srcId="{72BA0CDD-482A-4EA1-9D4F-9BF56F9754C7}" destId="{E16F14C0-21D5-43B8-B650-10776A9AEDEA}" srcOrd="1" destOrd="0" parTransId="{6387B37D-F90C-4A99-A03A-7AAFC5704B55}" sibTransId="{32850543-35C9-4704-B6E5-65E4ED7FC250}"/>
    <dgm:cxn modelId="{1E9D4B41-ED32-4887-8EE7-10D35BE001D8}" type="presOf" srcId="{9F814609-0903-401C-96F3-F3E8C56A16BD}" destId="{3C174E42-A6C2-49F8-BC43-751A1855CDF9}" srcOrd="0" destOrd="0" presId="urn:microsoft.com/office/officeart/2005/8/layout/process4"/>
    <dgm:cxn modelId="{88975141-BD2A-429B-8210-D9752253CB21}" type="presOf" srcId="{57118493-4467-4B68-95A4-BFFD219C07DA}" destId="{F6262E73-699C-4323-A790-617BCAB5F785}" srcOrd="1" destOrd="0" presId="urn:microsoft.com/office/officeart/2005/8/layout/process4"/>
    <dgm:cxn modelId="{894FF562-905A-4F75-82A2-79ACBCD71A82}" type="presOf" srcId="{2087D07D-0ED2-4968-9B62-5401F9B1E122}" destId="{4A7CD16F-F361-47DB-A865-A08457AE98FE}" srcOrd="0" destOrd="0" presId="urn:microsoft.com/office/officeart/2005/8/layout/process4"/>
    <dgm:cxn modelId="{E69B3C6B-0064-40E3-8B6A-B267A2C50012}" type="presOf" srcId="{774535A4-B157-4D14-B829-80DCCE54B8E1}" destId="{3731141D-4186-40C0-B823-A584D4896113}" srcOrd="1" destOrd="0" presId="urn:microsoft.com/office/officeart/2005/8/layout/process4"/>
    <dgm:cxn modelId="{9D836271-D35B-4E41-9653-55BB8F8F9237}" type="presOf" srcId="{F7582315-CD03-47E8-B211-C358251693A9}" destId="{D64CAA01-55B6-4B16-A5E7-384886DECDC0}" srcOrd="0" destOrd="0" presId="urn:microsoft.com/office/officeart/2005/8/layout/process4"/>
    <dgm:cxn modelId="{04A43E54-A221-4FE6-BEB6-22638C229BA0}" type="presOf" srcId="{774535A4-B157-4D14-B829-80DCCE54B8E1}" destId="{15E76275-85B9-4001-B47D-946529513FE2}" srcOrd="0" destOrd="0" presId="urn:microsoft.com/office/officeart/2005/8/layout/process4"/>
    <dgm:cxn modelId="{CB93BD7E-C96A-4810-8A43-D080A538BEAF}" srcId="{72BA0CDD-482A-4EA1-9D4F-9BF56F9754C7}" destId="{57118493-4467-4B68-95A4-BFFD219C07DA}" srcOrd="0" destOrd="0" parTransId="{0D8635EC-7393-47D1-A8BF-EB54AB04C1A2}" sibTransId="{AAF11F0C-6E1A-487A-B80A-57BF4DEB9298}"/>
    <dgm:cxn modelId="{E40F2780-8E70-4FD6-ACAD-0DE0D8E2DFE6}" type="presOf" srcId="{A2B84868-200B-491E-9247-899A592FDCF1}" destId="{1ED1DB71-9920-46B5-9206-E8FE072915E8}" srcOrd="0" destOrd="0" presId="urn:microsoft.com/office/officeart/2005/8/layout/process4"/>
    <dgm:cxn modelId="{83236884-C15C-4239-83FD-14DA25F41E52}" type="presOf" srcId="{2C095CAE-BEA3-4AD5-9540-5F27047DB2EC}" destId="{553DCF95-A191-4541-9888-BF5CE0249376}" srcOrd="0" destOrd="0" presId="urn:microsoft.com/office/officeart/2005/8/layout/process4"/>
    <dgm:cxn modelId="{797F5C8E-DF42-43A1-978E-0A40FBFFA260}" type="presOf" srcId="{E16F14C0-21D5-43B8-B650-10776A9AEDEA}" destId="{20C6CC0A-62EE-441B-A255-B75FB10E6CD7}" srcOrd="1" destOrd="0" presId="urn:microsoft.com/office/officeart/2005/8/layout/process4"/>
    <dgm:cxn modelId="{F709E6B5-E978-404A-935A-419D27D4526B}" srcId="{E16F14C0-21D5-43B8-B650-10776A9AEDEA}" destId="{9F814609-0903-401C-96F3-F3E8C56A16BD}" srcOrd="0" destOrd="0" parTransId="{88279C34-3788-499F-B616-885600EA1974}" sibTransId="{E31CF557-C3B5-4BE5-85DB-37C78D92C417}"/>
    <dgm:cxn modelId="{18B8CBD9-82F1-4871-B278-095DABD3ADFE}" srcId="{774535A4-B157-4D14-B829-80DCCE54B8E1}" destId="{A2B84868-200B-491E-9247-899A592FDCF1}" srcOrd="0" destOrd="0" parTransId="{9A1D7891-98F2-4FF4-B38E-4E7F48800A17}" sibTransId="{BC4DDFEE-C460-4E81-9A06-8F0A621AF090}"/>
    <dgm:cxn modelId="{FA8149E5-3C02-4F0F-B52D-47E90CCF5C68}" srcId="{72BA0CDD-482A-4EA1-9D4F-9BF56F9754C7}" destId="{774535A4-B157-4D14-B829-80DCCE54B8E1}" srcOrd="2" destOrd="0" parTransId="{32C436B3-97CC-4667-9CE6-493A800608FA}" sibTransId="{99E69B74-FDEE-4E02-B68A-1BD2C4BC7E47}"/>
    <dgm:cxn modelId="{527768F1-C40E-4933-BCEF-A2B5A3353D0D}" srcId="{774535A4-B157-4D14-B829-80DCCE54B8E1}" destId="{2C095CAE-BEA3-4AD5-9540-5F27047DB2EC}" srcOrd="1" destOrd="0" parTransId="{9326725D-A4B7-4835-80BF-3C3F8B20F2CE}" sibTransId="{E2E4E36F-FBB2-4B06-9B7D-17789C93071D}"/>
    <dgm:cxn modelId="{CAAD3DF3-7F59-43CE-97B6-A4C99E6C70BE}" type="presOf" srcId="{57118493-4467-4B68-95A4-BFFD219C07DA}" destId="{863CAFC1-42BD-4FEE-A423-18B1544335E3}" srcOrd="0" destOrd="0" presId="urn:microsoft.com/office/officeart/2005/8/layout/process4"/>
    <dgm:cxn modelId="{2960C9F7-CAA1-4DA8-8B7F-A726933EA4DC}" type="presOf" srcId="{A16EC295-10A8-403D-BAE1-0386709D60C4}" destId="{B6D31D88-DC8D-4F30-89CE-87C9921965FF}" srcOrd="0" destOrd="0" presId="urn:microsoft.com/office/officeart/2005/8/layout/process4"/>
    <dgm:cxn modelId="{9FE9CCFB-9B4B-405D-9EDB-9C04E3F647E2}" srcId="{57118493-4467-4B68-95A4-BFFD219C07DA}" destId="{A16EC295-10A8-403D-BAE1-0386709D60C4}" srcOrd="0" destOrd="0" parTransId="{689615BD-EBE6-492F-9BF0-73228BD3EAD6}" sibTransId="{10405CAD-3F31-4A18-918C-DB124DE4F501}"/>
    <dgm:cxn modelId="{EA3D74FC-EBD1-481D-8CF6-7D1E90A42229}" type="presOf" srcId="{72BA0CDD-482A-4EA1-9D4F-9BF56F9754C7}" destId="{D114C3CC-37B1-4D8D-BDA9-2F80DA8E4357}" srcOrd="0" destOrd="0" presId="urn:microsoft.com/office/officeart/2005/8/layout/process4"/>
    <dgm:cxn modelId="{C34EBD70-3228-446F-A4EB-9CC3568608E6}" type="presParOf" srcId="{D114C3CC-37B1-4D8D-BDA9-2F80DA8E4357}" destId="{9EAEF821-374D-407A-8090-12498FE5F97B}" srcOrd="0" destOrd="0" presId="urn:microsoft.com/office/officeart/2005/8/layout/process4"/>
    <dgm:cxn modelId="{01CA5B44-3A27-43FB-8022-131AD8248F31}" type="presParOf" srcId="{9EAEF821-374D-407A-8090-12498FE5F97B}" destId="{15E76275-85B9-4001-B47D-946529513FE2}" srcOrd="0" destOrd="0" presId="urn:microsoft.com/office/officeart/2005/8/layout/process4"/>
    <dgm:cxn modelId="{99EF95E7-09E3-49FD-ABA8-533B1C5FE71A}" type="presParOf" srcId="{9EAEF821-374D-407A-8090-12498FE5F97B}" destId="{3731141D-4186-40C0-B823-A584D4896113}" srcOrd="1" destOrd="0" presId="urn:microsoft.com/office/officeart/2005/8/layout/process4"/>
    <dgm:cxn modelId="{39F82119-7069-4CCF-9EB3-B34C0D357B3C}" type="presParOf" srcId="{9EAEF821-374D-407A-8090-12498FE5F97B}" destId="{DEC8EB61-CE34-4D2D-A285-C932AF46A7F9}" srcOrd="2" destOrd="0" presId="urn:microsoft.com/office/officeart/2005/8/layout/process4"/>
    <dgm:cxn modelId="{77970DDB-9766-4D09-9BD4-0A09EF0DC56A}" type="presParOf" srcId="{DEC8EB61-CE34-4D2D-A285-C932AF46A7F9}" destId="{1ED1DB71-9920-46B5-9206-E8FE072915E8}" srcOrd="0" destOrd="0" presId="urn:microsoft.com/office/officeart/2005/8/layout/process4"/>
    <dgm:cxn modelId="{104E6E37-92F6-45BF-BB64-088BE851A6E3}" type="presParOf" srcId="{DEC8EB61-CE34-4D2D-A285-C932AF46A7F9}" destId="{553DCF95-A191-4541-9888-BF5CE0249376}" srcOrd="1" destOrd="0" presId="urn:microsoft.com/office/officeart/2005/8/layout/process4"/>
    <dgm:cxn modelId="{6C7E3304-99A9-4288-A72C-38B96E508D52}" type="presParOf" srcId="{D114C3CC-37B1-4D8D-BDA9-2F80DA8E4357}" destId="{CB18EF10-D0A5-487E-9D29-2945B1418577}" srcOrd="1" destOrd="0" presId="urn:microsoft.com/office/officeart/2005/8/layout/process4"/>
    <dgm:cxn modelId="{134A54A5-95FD-4AA5-97B3-3B707D08E615}" type="presParOf" srcId="{D114C3CC-37B1-4D8D-BDA9-2F80DA8E4357}" destId="{E287C944-CED7-4F2B-A517-B7B218AE587C}" srcOrd="2" destOrd="0" presId="urn:microsoft.com/office/officeart/2005/8/layout/process4"/>
    <dgm:cxn modelId="{3C4A9545-AB0A-4AF3-BB25-F358C011141F}" type="presParOf" srcId="{E287C944-CED7-4F2B-A517-B7B218AE587C}" destId="{FC6D5758-A6B1-48C2-ABE7-CAB35FAAA4CC}" srcOrd="0" destOrd="0" presId="urn:microsoft.com/office/officeart/2005/8/layout/process4"/>
    <dgm:cxn modelId="{A952D64F-7711-4DEE-B14B-FA6CA0EC6E44}" type="presParOf" srcId="{E287C944-CED7-4F2B-A517-B7B218AE587C}" destId="{20C6CC0A-62EE-441B-A255-B75FB10E6CD7}" srcOrd="1" destOrd="0" presId="urn:microsoft.com/office/officeart/2005/8/layout/process4"/>
    <dgm:cxn modelId="{4C83372D-4DB8-4B39-82AE-8A8838863B97}" type="presParOf" srcId="{E287C944-CED7-4F2B-A517-B7B218AE587C}" destId="{E38E4FAD-8AD4-4CAF-907C-6FC9B281A3D4}" srcOrd="2" destOrd="0" presId="urn:microsoft.com/office/officeart/2005/8/layout/process4"/>
    <dgm:cxn modelId="{ACEC8E94-6061-4C6A-ACF0-FEFF520C0894}" type="presParOf" srcId="{E38E4FAD-8AD4-4CAF-907C-6FC9B281A3D4}" destId="{3C174E42-A6C2-49F8-BC43-751A1855CDF9}" srcOrd="0" destOrd="0" presId="urn:microsoft.com/office/officeart/2005/8/layout/process4"/>
    <dgm:cxn modelId="{2080E0DE-DC63-4BD9-9E21-E42D44B711B0}" type="presParOf" srcId="{E38E4FAD-8AD4-4CAF-907C-6FC9B281A3D4}" destId="{4A7CD16F-F361-47DB-A865-A08457AE98FE}" srcOrd="1" destOrd="0" presId="urn:microsoft.com/office/officeart/2005/8/layout/process4"/>
    <dgm:cxn modelId="{638642E9-05E6-4DAB-BFD9-1EC5D90C6D4E}" type="presParOf" srcId="{D114C3CC-37B1-4D8D-BDA9-2F80DA8E4357}" destId="{9DDC0BDC-6B27-4748-A9C5-61C1FC1D4CF1}" srcOrd="3" destOrd="0" presId="urn:microsoft.com/office/officeart/2005/8/layout/process4"/>
    <dgm:cxn modelId="{E8C863AB-EDC2-4335-AEE9-6DE121DA4E52}" type="presParOf" srcId="{D114C3CC-37B1-4D8D-BDA9-2F80DA8E4357}" destId="{AAC4656A-30C2-4168-8185-EAB755511D11}" srcOrd="4" destOrd="0" presId="urn:microsoft.com/office/officeart/2005/8/layout/process4"/>
    <dgm:cxn modelId="{6D566B44-8ED4-4ED8-BB5A-0407BF025588}" type="presParOf" srcId="{AAC4656A-30C2-4168-8185-EAB755511D11}" destId="{863CAFC1-42BD-4FEE-A423-18B1544335E3}" srcOrd="0" destOrd="0" presId="urn:microsoft.com/office/officeart/2005/8/layout/process4"/>
    <dgm:cxn modelId="{8F05DE69-6A17-44EC-99BD-DB7EF0845BA6}" type="presParOf" srcId="{AAC4656A-30C2-4168-8185-EAB755511D11}" destId="{F6262E73-699C-4323-A790-617BCAB5F785}" srcOrd="1" destOrd="0" presId="urn:microsoft.com/office/officeart/2005/8/layout/process4"/>
    <dgm:cxn modelId="{1A578758-3DBE-4E2C-9670-50A29F37EACD}" type="presParOf" srcId="{AAC4656A-30C2-4168-8185-EAB755511D11}" destId="{5A91656C-8D0F-4DB9-A0B4-9FF214446CCE}" srcOrd="2" destOrd="0" presId="urn:microsoft.com/office/officeart/2005/8/layout/process4"/>
    <dgm:cxn modelId="{9E3C1894-6E7B-4B52-9BE9-C4CBE95EBA3E}" type="presParOf" srcId="{5A91656C-8D0F-4DB9-A0B4-9FF214446CCE}" destId="{B6D31D88-DC8D-4F30-89CE-87C9921965FF}" srcOrd="0" destOrd="0" presId="urn:microsoft.com/office/officeart/2005/8/layout/process4"/>
    <dgm:cxn modelId="{7E99F05E-A496-424A-8BF8-1A7D91B9FEEB}" type="presParOf" srcId="{5A91656C-8D0F-4DB9-A0B4-9FF214446CCE}" destId="{D64CAA01-55B6-4B16-A5E7-384886DECDC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1141D-4186-40C0-B823-A584D4896113}">
      <dsp:nvSpPr>
        <dsp:cNvPr id="0" name=""/>
        <dsp:cNvSpPr/>
      </dsp:nvSpPr>
      <dsp:spPr>
        <a:xfrm>
          <a:off x="0" y="4301982"/>
          <a:ext cx="8572500" cy="1412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第三阶段</a:t>
          </a:r>
        </a:p>
      </dsp:txBody>
      <dsp:txXfrm>
        <a:off x="0" y="4301982"/>
        <a:ext cx="8572500" cy="762483"/>
      </dsp:txXfrm>
    </dsp:sp>
    <dsp:sp modelId="{1ED1DB71-9920-46B5-9206-E8FE072915E8}">
      <dsp:nvSpPr>
        <dsp:cNvPr id="0" name=""/>
        <dsp:cNvSpPr/>
      </dsp:nvSpPr>
      <dsp:spPr>
        <a:xfrm>
          <a:off x="0" y="5036226"/>
          <a:ext cx="4286250" cy="649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实战案例</a:t>
          </a:r>
        </a:p>
      </dsp:txBody>
      <dsp:txXfrm>
        <a:off x="0" y="5036226"/>
        <a:ext cx="4286250" cy="649523"/>
      </dsp:txXfrm>
    </dsp:sp>
    <dsp:sp modelId="{553DCF95-A191-4541-9888-BF5CE0249376}">
      <dsp:nvSpPr>
        <dsp:cNvPr id="0" name=""/>
        <dsp:cNvSpPr/>
      </dsp:nvSpPr>
      <dsp:spPr>
        <a:xfrm>
          <a:off x="4286250" y="5036226"/>
          <a:ext cx="4286250" cy="649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动手实践</a:t>
          </a:r>
        </a:p>
      </dsp:txBody>
      <dsp:txXfrm>
        <a:off x="4286250" y="5036226"/>
        <a:ext cx="4286250" cy="649523"/>
      </dsp:txXfrm>
    </dsp:sp>
    <dsp:sp modelId="{20C6CC0A-62EE-441B-A255-B75FB10E6CD7}">
      <dsp:nvSpPr>
        <dsp:cNvPr id="0" name=""/>
        <dsp:cNvSpPr/>
      </dsp:nvSpPr>
      <dsp:spPr>
        <a:xfrm rot="10800000">
          <a:off x="0" y="2151496"/>
          <a:ext cx="8572500" cy="21716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第二阶段</a:t>
          </a:r>
        </a:p>
      </dsp:txBody>
      <dsp:txXfrm rot="-10800000">
        <a:off x="0" y="2151496"/>
        <a:ext cx="8572500" cy="762254"/>
      </dsp:txXfrm>
    </dsp:sp>
    <dsp:sp modelId="{3C174E42-A6C2-49F8-BC43-751A1855CDF9}">
      <dsp:nvSpPr>
        <dsp:cNvPr id="0" name=""/>
        <dsp:cNvSpPr/>
      </dsp:nvSpPr>
      <dsp:spPr>
        <a:xfrm>
          <a:off x="0" y="2913751"/>
          <a:ext cx="4286250" cy="64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高级语法</a:t>
          </a:r>
        </a:p>
      </dsp:txBody>
      <dsp:txXfrm>
        <a:off x="0" y="2913751"/>
        <a:ext cx="4286250" cy="649328"/>
      </dsp:txXfrm>
    </dsp:sp>
    <dsp:sp modelId="{4A7CD16F-F361-47DB-A865-A08457AE98FE}">
      <dsp:nvSpPr>
        <dsp:cNvPr id="0" name=""/>
        <dsp:cNvSpPr/>
      </dsp:nvSpPr>
      <dsp:spPr>
        <a:xfrm>
          <a:off x="4286250" y="2913751"/>
          <a:ext cx="4286250" cy="64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常用库</a:t>
          </a:r>
        </a:p>
      </dsp:txBody>
      <dsp:txXfrm>
        <a:off x="4286250" y="2913751"/>
        <a:ext cx="4286250" cy="649328"/>
      </dsp:txXfrm>
    </dsp:sp>
    <dsp:sp modelId="{F6262E73-699C-4323-A790-617BCAB5F785}">
      <dsp:nvSpPr>
        <dsp:cNvPr id="0" name=""/>
        <dsp:cNvSpPr/>
      </dsp:nvSpPr>
      <dsp:spPr>
        <a:xfrm rot="10800000">
          <a:off x="0" y="1010"/>
          <a:ext cx="8572500" cy="21716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第一阶段</a:t>
          </a:r>
        </a:p>
      </dsp:txBody>
      <dsp:txXfrm rot="-10800000">
        <a:off x="0" y="1010"/>
        <a:ext cx="8572500" cy="762254"/>
      </dsp:txXfrm>
    </dsp:sp>
    <dsp:sp modelId="{B6D31D88-DC8D-4F30-89CE-87C9921965FF}">
      <dsp:nvSpPr>
        <dsp:cNvPr id="0" name=""/>
        <dsp:cNvSpPr/>
      </dsp:nvSpPr>
      <dsp:spPr>
        <a:xfrm>
          <a:off x="0" y="763265"/>
          <a:ext cx="4286250" cy="64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环境搭建</a:t>
          </a:r>
        </a:p>
      </dsp:txBody>
      <dsp:txXfrm>
        <a:off x="0" y="763265"/>
        <a:ext cx="4286250" cy="649328"/>
      </dsp:txXfrm>
    </dsp:sp>
    <dsp:sp modelId="{D64CAA01-55B6-4B16-A5E7-384886DECDC0}">
      <dsp:nvSpPr>
        <dsp:cNvPr id="0" name=""/>
        <dsp:cNvSpPr/>
      </dsp:nvSpPr>
      <dsp:spPr>
        <a:xfrm>
          <a:off x="4286250" y="763265"/>
          <a:ext cx="4286250" cy="64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基础语法</a:t>
          </a:r>
        </a:p>
      </dsp:txBody>
      <dsp:txXfrm>
        <a:off x="4286250" y="763265"/>
        <a:ext cx="4286250" cy="64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5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2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3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2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2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0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091760" y="2485805"/>
            <a:ext cx="6370960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零基础动手学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课程介绍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课程特色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课程特色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动手！动手！动手！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“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Talk is cheap, show me the code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”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有趣案例：微信好友数据分析，贴近生活又有趣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真正零基础、无门槛：每一个步骤都手把手教学，保证零基础也能学会！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3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29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773191" y="2117568"/>
            <a:ext cx="275041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课程内容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240824" y="3145601"/>
            <a:ext cx="2507418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学习目标、课程特色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课程内容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学习目标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3688333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3727488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课程特色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C443E1-58A0-40EB-A8F6-98DF51EB1FE0}"/>
              </a:ext>
            </a:extLst>
          </p:cNvPr>
          <p:cNvGrpSpPr/>
          <p:nvPr/>
        </p:nvGrpSpPr>
        <p:grpSpPr>
          <a:xfrm>
            <a:off x="1995272" y="4779680"/>
            <a:ext cx="1257328" cy="708853"/>
            <a:chOff x="2215144" y="1952311"/>
            <a:chExt cx="1244730" cy="924318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3F88F6AD-F07E-4792-94DC-ECCFB8F92017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文本框 10">
              <a:extLst>
                <a:ext uri="{FF2B5EF4-FFF2-40B4-BE49-F238E27FC236}">
                  <a16:creationId xmlns:a16="http://schemas.microsoft.com/office/drawing/2014/main" id="{0F7E1DB4-4DFA-442A-87B2-FADF867A22BE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E2A719-BAA3-47C1-871F-8DE6B8B5E315}"/>
              </a:ext>
            </a:extLst>
          </p:cNvPr>
          <p:cNvGrpSpPr/>
          <p:nvPr/>
        </p:nvGrpSpPr>
        <p:grpSpPr>
          <a:xfrm>
            <a:off x="2950301" y="4818835"/>
            <a:ext cx="5423290" cy="646324"/>
            <a:chOff x="4315150" y="1647579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EFE4A7A-D5E2-498C-8D82-AEA6906BE5B7}"/>
                </a:ext>
              </a:extLst>
            </p:cNvPr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2849B38C-3ADD-4774-9CAF-597BAD18BF8D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课程内容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课程内容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775E8C3-32DA-46C3-9901-DB579274A0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196231"/>
              </p:ext>
            </p:extLst>
          </p:nvPr>
        </p:nvGraphicFramePr>
        <p:xfrm>
          <a:off x="955929" y="1096045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69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课程内容：阶段一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63F8ADA8-278A-4F5C-8E57-E0CD6B23B864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A1453ACB-78AB-41E9-8BB7-21EC2B8C243F}"/>
              </a:ext>
            </a:extLst>
          </p:cNvPr>
          <p:cNvSpPr/>
          <p:nvPr/>
        </p:nvSpPr>
        <p:spPr>
          <a:xfrm>
            <a:off x="1365433" y="1168053"/>
            <a:ext cx="1003249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环境搭建：安装配置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解释器、安装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运行你的第一个程序、使用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运行你的第一个程序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9CC1E098-0014-4BBE-A269-08CF34D86CA2}"/>
              </a:ext>
            </a:extLst>
          </p:cNvPr>
          <p:cNvSpPr/>
          <p:nvPr/>
        </p:nvSpPr>
        <p:spPr>
          <a:xfrm>
            <a:off x="756720" y="256987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277CC1EC-7574-4D9E-873E-146EC731AB02}"/>
              </a:ext>
            </a:extLst>
          </p:cNvPr>
          <p:cNvSpPr/>
          <p:nvPr/>
        </p:nvSpPr>
        <p:spPr>
          <a:xfrm>
            <a:off x="1381410" y="253620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基础语法：变量、运算符、控制逻辑、函数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96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课程内容：阶段二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63F8ADA8-278A-4F5C-8E57-E0CD6B23B864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A1453ACB-78AB-41E9-8BB7-21EC2B8C243F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高级语法：迭代器、生成器、常用数据结构、模块、包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9CC1E098-0014-4BBE-A269-08CF34D86CA2}"/>
              </a:ext>
            </a:extLst>
          </p:cNvPr>
          <p:cNvSpPr/>
          <p:nvPr/>
        </p:nvSpPr>
        <p:spPr>
          <a:xfrm>
            <a:off x="756720" y="256987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277CC1EC-7574-4D9E-873E-146EC731AB02}"/>
              </a:ext>
            </a:extLst>
          </p:cNvPr>
          <p:cNvSpPr/>
          <p:nvPr/>
        </p:nvSpPr>
        <p:spPr>
          <a:xfrm>
            <a:off x="1381410" y="2536205"/>
            <a:ext cx="10032494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常用库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  <a:sym typeface="Wingdings" panose="05000000000000000000" pitchFamily="2" charset="2"/>
              </a:rPr>
              <a:t>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  <a:sym typeface="Wingdings" panose="05000000000000000000" pitchFamily="2" charset="2"/>
            </a:endParaRP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  <a:sym typeface="Wingdings" panose="05000000000000000000" pitchFamily="2" charset="2"/>
              </a:rPr>
              <a:t>系统、文件操作：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  <a:sym typeface="Wingdings" panose="05000000000000000000" pitchFamily="2" charset="2"/>
              </a:rPr>
              <a:t>o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sys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shutil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可视化：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matplotlib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seaborn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微信登陆：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5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课程内容：阶段三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63F8ADA8-278A-4F5C-8E57-E0CD6B23B864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A1453ACB-78AB-41E9-8BB7-21EC2B8C243F}"/>
              </a:ext>
            </a:extLst>
          </p:cNvPr>
          <p:cNvSpPr/>
          <p:nvPr/>
        </p:nvSpPr>
        <p:spPr>
          <a:xfrm>
            <a:off x="1365433" y="1168053"/>
            <a:ext cx="10032494" cy="300297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实战案例：微信好友数据统计分析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web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登陆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微信好友信息获取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签名、昵称、性别、城市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···)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微信好友性别分布统计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微信好友签名词云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微信好友分布地域热力图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微信好友头像拼接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6A2CD3-337A-4333-BB5D-16D7BA9F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663" y="520698"/>
            <a:ext cx="3804675" cy="32728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C311E9C-02B7-44BA-B1F3-FE3657355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39" y="3786033"/>
            <a:ext cx="3405187" cy="34289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E2979B4-69B7-490F-9222-5E2BCD57D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8" y="3786033"/>
            <a:ext cx="5191831" cy="3259267"/>
          </a:xfrm>
          <a:prstGeom prst="rect">
            <a:avLst/>
          </a:prstGeom>
        </p:spPr>
      </p:pic>
      <p:pic>
        <p:nvPicPr>
          <p:cNvPr id="3" name="图片 2" descr="图片包含 许多, 大, 空地, 不同&#10;&#10;描述已自动生成">
            <a:extLst>
              <a:ext uri="{FF2B5EF4-FFF2-40B4-BE49-F238E27FC236}">
                <a16:creationId xmlns:a16="http://schemas.microsoft.com/office/drawing/2014/main" id="{6C0AE2BC-6366-427B-B71B-81D8AD2356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97" y="3786033"/>
            <a:ext cx="3376820" cy="33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学习目标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5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学习目标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掌握基础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语法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提高工作、学习效率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基础数据分析、可视化技能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0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自定义</PresentationFormat>
  <Paragraphs>74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2019-12-08T02:54:05Z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