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05" r:id="rId2"/>
    <p:sldId id="3207" r:id="rId3"/>
    <p:sldId id="3219" r:id="rId4"/>
    <p:sldId id="3342" r:id="rId5"/>
    <p:sldId id="3343" r:id="rId6"/>
    <p:sldId id="3344" r:id="rId7"/>
    <p:sldId id="3345" r:id="rId8"/>
    <p:sldId id="3346" r:id="rId9"/>
    <p:sldId id="3347" r:id="rId10"/>
    <p:sldId id="3348" r:id="rId11"/>
    <p:sldId id="3349" r:id="rId12"/>
    <p:sldId id="3350" r:id="rId13"/>
    <p:sldId id="3336" r:id="rId14"/>
    <p:sldId id="3351" r:id="rId15"/>
    <p:sldId id="3352" r:id="rId16"/>
    <p:sldId id="3353" r:id="rId17"/>
    <p:sldId id="3354" r:id="rId18"/>
    <p:sldId id="3355" r:id="rId19"/>
    <p:sldId id="3356" r:id="rId20"/>
    <p:sldId id="3233" r:id="rId21"/>
    <p:sldId id="3204" r:id="rId22"/>
    <p:sldId id="3323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146" d="100"/>
          <a:sy n="146" d="100"/>
        </p:scale>
        <p:origin x="104" y="624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0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2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27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7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39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9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66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24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0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6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7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0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6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0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759" y="2485805"/>
            <a:ext cx="360097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基础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案例：微信个人号数据分析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词云、分词：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jieba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wordcloud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10B685-BB4D-4040-B62A-B1520FAC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82" y="1748331"/>
            <a:ext cx="7477603" cy="5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4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多线程：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threading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F3C2C1-D3E8-42E1-ACF2-D94A28A5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85" y="1821167"/>
            <a:ext cx="7424877" cy="50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正则表达式：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DB6401-6F5E-4436-B678-B345B03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15" y="1775935"/>
            <a:ext cx="9841755" cy="43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实战案例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5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实战案例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微信登录：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itchat.auto_login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</p:txBody>
      </p:sp>
      <p:sp>
        <p:nvSpPr>
          <p:cNvPr id="17" name="Pentagon 33">
            <a:extLst>
              <a:ext uri="{FF2B5EF4-FFF2-40B4-BE49-F238E27FC236}">
                <a16:creationId xmlns:a16="http://schemas.microsoft.com/office/drawing/2014/main" id="{4F9ABBB6-DB75-4CD1-8FF0-9CB93C5D0AF2}"/>
              </a:ext>
            </a:extLst>
          </p:cNvPr>
          <p:cNvSpPr/>
          <p:nvPr/>
        </p:nvSpPr>
        <p:spPr>
          <a:xfrm>
            <a:off x="1484205" y="235385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56457152-DB3E-4C86-816F-C98BD9BC8EF2}"/>
              </a:ext>
            </a:extLst>
          </p:cNvPr>
          <p:cNvSpPr/>
          <p:nvPr/>
        </p:nvSpPr>
        <p:spPr>
          <a:xfrm>
            <a:off x="2108895" y="2320181"/>
            <a:ext cx="10032494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获取数据：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friends=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itchat.get_friends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(update=True)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with open("friends.data","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wb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")as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: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  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pickle.dump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friends,fp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362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实战案例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下载头像：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020B98-9792-42CB-8D0F-9BA54873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7" y="1777621"/>
            <a:ext cx="121348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实战案例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拼接头像：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3150D0-9FE8-4F58-94FD-E2F0D64B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73" y="1672109"/>
            <a:ext cx="8460940" cy="53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实战案例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可视化性别数据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F9C3C6-2FC9-4855-B2A5-6CF1A4150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43"/>
          <a:stretch/>
        </p:blipFill>
        <p:spPr>
          <a:xfrm>
            <a:off x="740743" y="1660525"/>
            <a:ext cx="7272808" cy="4476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F5F8F-EB8C-4ECC-BA43-2F6216EDC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943" y="1844483"/>
            <a:ext cx="4874778" cy="42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实战案例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可视化签名数据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94AD2C-966D-4FAA-A97D-954C040A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89" y="1296814"/>
            <a:ext cx="4806880" cy="4840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2C92E7-61ED-49CB-8E45-AF2FE320B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01"/>
          <a:stretch/>
        </p:blipFill>
        <p:spPr>
          <a:xfrm>
            <a:off x="740618" y="1638347"/>
            <a:ext cx="7128918" cy="44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实战案例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可视化好友地区分布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94768D-ADB9-4487-AF92-96ACF9D9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06" y="1672109"/>
            <a:ext cx="6478869" cy="5336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45110-B0E2-4768-BC32-F7E24BE9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463" y="2627313"/>
            <a:ext cx="5591174" cy="35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实战案例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3688333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3727488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773191" y="2117568"/>
            <a:ext cx="275041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知识点讲解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886034" y="3145601"/>
            <a:ext cx="1217000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案例分析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知识点介绍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300297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文件读取、保存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数据持久化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随机数的生成与使用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图像的处理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数据可视化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词云、分词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多线程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正则表达式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文件读取、保存：使用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os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库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94B8F-C6FA-4D78-B1E3-9A339679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21" y="1796356"/>
            <a:ext cx="9511373" cy="5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数据持久化：内存中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对象的序列化保存：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pickle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252CE1-44E1-4BDD-837A-E69D8459B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35" y="1776067"/>
            <a:ext cx="10210612" cy="51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6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随机数的生成与使用：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random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9F6BAB-E9CD-4089-81B0-4413168A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11" y="1721335"/>
            <a:ext cx="5760640" cy="53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6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图像的处理：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库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9D4A41-890A-4581-8D44-81171B99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35" y="1763395"/>
            <a:ext cx="7545747" cy="23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知识点介绍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1556535" y="134574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2181225" y="1312069"/>
            <a:ext cx="1003249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数据可视化：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seaborn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matplotlib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16AA53-BC36-4FC6-A0B4-78684B92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35" y="1796356"/>
            <a:ext cx="5088864" cy="52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自定义</PresentationFormat>
  <Paragraphs>84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2019-11-26T15:54:01Z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