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05" r:id="rId2"/>
    <p:sldId id="3207" r:id="rId3"/>
    <p:sldId id="3219" r:id="rId4"/>
    <p:sldId id="3342" r:id="rId5"/>
    <p:sldId id="3362" r:id="rId6"/>
    <p:sldId id="3363" r:id="rId7"/>
    <p:sldId id="3364" r:id="rId8"/>
    <p:sldId id="3365" r:id="rId9"/>
    <p:sldId id="3336" r:id="rId10"/>
    <p:sldId id="3356" r:id="rId11"/>
    <p:sldId id="3366" r:id="rId12"/>
    <p:sldId id="3367" r:id="rId13"/>
    <p:sldId id="3370" r:id="rId14"/>
    <p:sldId id="3360" r:id="rId15"/>
    <p:sldId id="3204" r:id="rId16"/>
    <p:sldId id="3323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134" d="100"/>
          <a:sy n="134" d="100"/>
        </p:scale>
        <p:origin x="132" y="940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0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1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2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6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6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5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4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0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9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2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091760" y="2485805"/>
            <a:ext cx="6370960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零基础动手学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动手搭建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开发环境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交互式命令环境：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与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notebook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包管理工具：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</a:t>
            </a:r>
          </a:p>
        </p:txBody>
      </p:sp>
    </p:spTree>
    <p:extLst>
      <p:ext uri="{BB962C8B-B14F-4D97-AF65-F5344CB8AC3E}">
        <p14:creationId xmlns:p14="http://schemas.microsoft.com/office/powerpoint/2010/main" val="12030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查看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工具：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E58320-C0E6-461A-8450-1855A817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5" y="1671943"/>
            <a:ext cx="11528020" cy="7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安装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Notebook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如果报错，尝试更新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setuptools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setuptools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--upgrade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卸载方式：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uninstall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19D753-E1E7-4036-AAD9-F9A48AA7D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3" y="2324371"/>
            <a:ext cx="7552798" cy="46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启动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02818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29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192201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180903" y="2977330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773191" y="2117568"/>
            <a:ext cx="275041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安装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Python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4689663" y="3145601"/>
            <a:ext cx="1609736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安装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Jupyter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324512" y="206562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324512" y="31209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2977329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40" y="1917839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解释器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dirty="0" err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r>
                <a:rPr lang="en-US" altLang="zh-CN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 notebook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C443E1-58A0-40EB-A8F6-98DF51EB1FE0}"/>
              </a:ext>
            </a:extLst>
          </p:cNvPr>
          <p:cNvGrpSpPr/>
          <p:nvPr/>
        </p:nvGrpSpPr>
        <p:grpSpPr>
          <a:xfrm>
            <a:off x="1995272" y="3616325"/>
            <a:ext cx="1257328" cy="708853"/>
            <a:chOff x="2215144" y="1952311"/>
            <a:chExt cx="1244730" cy="924318"/>
          </a:xfrm>
        </p:grpSpPr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3F88F6AD-F07E-4792-94DC-ECCFB8F92017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文本框 10">
              <a:extLst>
                <a:ext uri="{FF2B5EF4-FFF2-40B4-BE49-F238E27FC236}">
                  <a16:creationId xmlns:a16="http://schemas.microsoft.com/office/drawing/2014/main" id="{0F7E1DB4-4DFA-442A-87B2-FADF867A22BE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6E2A719-BAA3-47C1-871F-8DE6B8B5E315}"/>
              </a:ext>
            </a:extLst>
          </p:cNvPr>
          <p:cNvGrpSpPr/>
          <p:nvPr/>
        </p:nvGrpSpPr>
        <p:grpSpPr>
          <a:xfrm>
            <a:off x="2950301" y="3655480"/>
            <a:ext cx="5423290" cy="646324"/>
            <a:chOff x="4315150" y="1647579"/>
            <a:chExt cx="3857250" cy="5400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EFE4A7A-D5E2-498C-8D82-AEA6906BE5B7}"/>
                </a:ext>
              </a:extLst>
            </p:cNvPr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2849B38C-3ADD-4774-9CAF-597BAD18BF8D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安装</a:t>
            </a:r>
            <a:r>
              <a:rPr lang="en-US" altLang="zh-CN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Python</a:t>
            </a:r>
            <a:endParaRPr lang="zh-CN" altLang="en-US" sz="72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370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选择版本并下载：</a:t>
            </a:r>
            <a:r>
              <a:rPr lang="en-US" altLang="zh-CN" sz="2000" dirty="0">
                <a:hlinkClick r:id="rId3"/>
              </a:rPr>
              <a:t>https://www.python.org/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34AA26-4E4F-45F8-8945-49BFF0A2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3" y="1604739"/>
            <a:ext cx="9885759" cy="47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运行安装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B906EA-6EBB-4EA7-AF0E-67D3022C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8" y="1604437"/>
            <a:ext cx="8543927" cy="52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等待安装完成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2A08D9-CC62-4FA0-81BC-F1AEAA52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7" y="1638411"/>
            <a:ext cx="8624962" cy="530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检验安装是否完成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200CB1-9C09-47E8-B3E1-7323FF5D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8" y="1835403"/>
            <a:ext cx="4986799" cy="29329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6E8F97-ED04-4204-8F7E-BAB404B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623" y="1835403"/>
            <a:ext cx="7525127" cy="42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进入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的世界：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Hello World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9AD540-D3F6-412B-AEA2-0D16E655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7" y="1585707"/>
            <a:ext cx="9643858" cy="54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3688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333031" y="3749467"/>
            <a:ext cx="914501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安装</a:t>
            </a:r>
            <a:r>
              <a:rPr lang="en-US" altLang="zh-CN" sz="7200" kern="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Jupyter</a:t>
            </a:r>
            <a:r>
              <a:rPr lang="en-US" altLang="zh-CN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Notebook</a:t>
            </a:r>
            <a:endParaRPr lang="zh-CN" altLang="en-US" sz="72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5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</Words>
  <Application>Microsoft Office PowerPoint</Application>
  <PresentationFormat>自定义</PresentationFormat>
  <Paragraphs>58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2020-02-10T06:32:02Z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