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7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7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5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4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1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AC21-E1E9-4416-90A8-B8F87264FFC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C2FC-20E4-4DB9-B19F-95E400F1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각 화면 </a:t>
            </a:r>
            <a:r>
              <a:rPr lang="ko-KR" altLang="en-US" dirty="0" err="1" smtClean="0"/>
              <a:t>캡쳐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err="1" smtClean="0"/>
              <a:t>HelloSeoul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윤지원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47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STU\Desktop\1조 프로젝트\HelloSeoul\HelloSeoul_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627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133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홈 화면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바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72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STU\Desktop\1조 프로젝트\HelloSeoul\HelloSeoul_hom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76" y="836712"/>
            <a:ext cx="9138533" cy="48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33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로그인 후 정보 표시 바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7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STU\Desktop\1조 프로젝트\HelloSeoul\HelloSeoul_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" y="980728"/>
            <a:ext cx="9143089" cy="47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33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로그인화면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72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738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33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비밀번호 찾기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팝업 창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24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STU\Desktop\1조 프로젝트\HelloSeoul\HelloSeoul_sign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48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33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회원가입 페이지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72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6" y="518609"/>
            <a:ext cx="7812360" cy="634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4636" y="116632"/>
            <a:ext cx="291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아이디 중복 검사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88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STU\Desktop\1조 프로젝트\HelloSeoul\HelloSeoul_update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598"/>
            <a:ext cx="9144000" cy="617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249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회원정보수정 페이지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72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</Words>
  <Application>Microsoft Office PowerPoint</Application>
  <PresentationFormat>화면 슬라이드 쇼(4:3)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각 화면 캡쳐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</dc:creator>
  <cp:lastModifiedBy>STU</cp:lastModifiedBy>
  <cp:revision>3</cp:revision>
  <dcterms:created xsi:type="dcterms:W3CDTF">2017-06-15T08:48:17Z</dcterms:created>
  <dcterms:modified xsi:type="dcterms:W3CDTF">2017-06-15T09:11:59Z</dcterms:modified>
</cp:coreProperties>
</file>