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514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2289B-0143-46D1-93EA-17849200F8D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26F02-564F-4E84-BDC5-E70C16B65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20688"/>
            <a:ext cx="9144000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5332" y="668734"/>
            <a:ext cx="2010406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en-US" altLang="ko-KR" baseline="0" dirty="0">
                <a:solidFill>
                  <a:schemeClr val="bg1"/>
                </a:solidFill>
              </a:rPr>
              <a:t> Modeling</a:t>
            </a:r>
          </a:p>
        </p:txBody>
      </p:sp>
    </p:spTree>
    <p:extLst>
      <p:ext uri="{BB962C8B-B14F-4D97-AF65-F5344CB8AC3E}">
        <p14:creationId xmlns:p14="http://schemas.microsoft.com/office/powerpoint/2010/main" val="16249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20688"/>
            <a:ext cx="9144000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0688"/>
            <a:ext cx="9144000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55332" y="668734"/>
            <a:ext cx="2010406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기능별 화면 </a:t>
            </a:r>
            <a:r>
              <a:rPr lang="ko-KR" altLang="en-US" dirty="0" err="1">
                <a:solidFill>
                  <a:schemeClr val="bg1"/>
                </a:solidFill>
              </a:rPr>
              <a:t>캡처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16216" y="736974"/>
            <a:ext cx="252028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첫번째</a:t>
            </a:r>
            <a:r>
              <a:rPr lang="ko-KR" altLang="en-US" sz="1400" dirty="0">
                <a:solidFill>
                  <a:schemeClr val="bg1"/>
                </a:solidFill>
              </a:rPr>
              <a:t> 프로젝트</a:t>
            </a:r>
            <a:r>
              <a:rPr lang="en-US" altLang="ko-KR" sz="1400" dirty="0">
                <a:solidFill>
                  <a:schemeClr val="bg1"/>
                </a:solidFill>
              </a:rPr>
              <a:t>.  </a:t>
            </a:r>
            <a:r>
              <a:rPr lang="en-US" altLang="ko-KR" sz="1400" dirty="0" err="1">
                <a:solidFill>
                  <a:schemeClr val="bg1"/>
                </a:solidFill>
              </a:rPr>
              <a:t>HelloSeoul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2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7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0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C56A-FAB3-4470-B775-3D16CDB16A7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E07C-7DFE-4C6D-BB29-59C22563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11592" r="23766" b="11834"/>
          <a:stretch/>
        </p:blipFill>
        <p:spPr bwMode="auto">
          <a:xfrm>
            <a:off x="755576" y="1412776"/>
            <a:ext cx="7560840" cy="493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736974"/>
            <a:ext cx="2088232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두번째</a:t>
            </a:r>
            <a:r>
              <a:rPr lang="ko-KR" altLang="en-US" sz="1400" dirty="0">
                <a:solidFill>
                  <a:schemeClr val="bg1"/>
                </a:solidFill>
              </a:rPr>
              <a:t> 프로젝트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</a:rPr>
              <a:t>Dieat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6" t="6577" r="19898" b="10553"/>
          <a:stretch/>
        </p:blipFill>
        <p:spPr bwMode="auto">
          <a:xfrm>
            <a:off x="218062" y="2060848"/>
            <a:ext cx="435393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332" y="1529698"/>
            <a:ext cx="417265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게시판 리스트 불러오기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부위별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체형별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분할법</a:t>
            </a:r>
            <a:endParaRPr lang="ko-KR" altLang="en-US" sz="1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4" t="6821" r="22301" b="5111"/>
          <a:stretch/>
        </p:blipFill>
        <p:spPr bwMode="auto">
          <a:xfrm>
            <a:off x="4757154" y="1900670"/>
            <a:ext cx="4279341" cy="354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9716" y="1529698"/>
            <a:ext cx="2773079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게시글</a:t>
            </a:r>
            <a:r>
              <a:rPr lang="ko-KR" altLang="en-US" sz="1400" b="1" dirty="0"/>
              <a:t> 정보 불러오기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추천하기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20688"/>
            <a:ext cx="9144000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5332" y="668734"/>
            <a:ext cx="2010406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기능별 화면 </a:t>
            </a:r>
            <a:r>
              <a:rPr lang="ko-KR" altLang="en-US" dirty="0" err="1">
                <a:solidFill>
                  <a:schemeClr val="bg1"/>
                </a:solidFill>
              </a:rPr>
              <a:t>캡처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736974"/>
            <a:ext cx="2088232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두번째</a:t>
            </a:r>
            <a:r>
              <a:rPr lang="ko-KR" altLang="en-US" sz="1400" dirty="0">
                <a:solidFill>
                  <a:schemeClr val="bg1"/>
                </a:solidFill>
              </a:rPr>
              <a:t> 프로젝트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</a:rPr>
              <a:t>Dieat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1" t="7632" r="23165" b="12915"/>
          <a:stretch/>
        </p:blipFill>
        <p:spPr bwMode="auto">
          <a:xfrm>
            <a:off x="369665" y="2181382"/>
            <a:ext cx="3965331" cy="382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16227" y="1529698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댓글작성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편집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삭제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t="8889" r="28086" b="3665"/>
          <a:stretch/>
        </p:blipFill>
        <p:spPr bwMode="auto">
          <a:xfrm>
            <a:off x="4334996" y="2145560"/>
            <a:ext cx="4312133" cy="430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30922" y="1498920"/>
            <a:ext cx="252028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글쓰기 </a:t>
            </a:r>
            <a:r>
              <a:rPr lang="en-US" altLang="ko-KR" sz="1400" b="1" dirty="0"/>
              <a:t>– </a:t>
            </a:r>
            <a:r>
              <a:rPr lang="ko-KR" altLang="en-US" sz="1400" b="1" dirty="0" err="1"/>
              <a:t>네이버</a:t>
            </a:r>
            <a:r>
              <a:rPr lang="ko-KR" altLang="en-US" sz="1400" b="1" dirty="0"/>
              <a:t> 에디터 사용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332" y="668734"/>
            <a:ext cx="2010406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기능별 화면 </a:t>
            </a:r>
            <a:r>
              <a:rPr lang="ko-KR" altLang="en-US" dirty="0" err="1">
                <a:solidFill>
                  <a:schemeClr val="bg1"/>
                </a:solidFill>
              </a:rPr>
              <a:t>캡처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736974"/>
            <a:ext cx="2088232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두번째</a:t>
            </a:r>
            <a:r>
              <a:rPr lang="ko-KR" altLang="en-US" sz="1400" dirty="0">
                <a:solidFill>
                  <a:schemeClr val="bg1"/>
                </a:solidFill>
              </a:rPr>
              <a:t> 프로젝트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</a:rPr>
              <a:t>Dieat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6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  <a:prstDash val="dash"/>
        </a:ln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DIEAT</dc:title>
  <dc:creator>STU</dc:creator>
  <cp:lastModifiedBy>Yoon Jiwon</cp:lastModifiedBy>
  <cp:revision>7</cp:revision>
  <dcterms:created xsi:type="dcterms:W3CDTF">2017-07-19T08:32:41Z</dcterms:created>
  <dcterms:modified xsi:type="dcterms:W3CDTF">2019-05-12T02:49:56Z</dcterms:modified>
</cp:coreProperties>
</file>