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95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0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27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9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81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4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65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90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6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6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49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A295-9603-4795-AD60-E2A1891D72A7}" type="datetimeFigureOut">
              <a:rPr kumimoji="1" lang="ja-JP" altLang="en-US" smtClean="0"/>
              <a:t>2013/11/28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62B6-4C5B-4C9E-9930-FF95B2A9D8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29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467544" y="217824"/>
            <a:ext cx="1800200" cy="1728192"/>
            <a:chOff x="467544" y="217824"/>
            <a:chExt cx="1800200" cy="1728192"/>
          </a:xfrm>
        </p:grpSpPr>
        <p:sp>
          <p:nvSpPr>
            <p:cNvPr id="7" name="正方形/長方形 6"/>
            <p:cNvSpPr/>
            <p:nvPr/>
          </p:nvSpPr>
          <p:spPr>
            <a:xfrm>
              <a:off x="467544" y="217824"/>
              <a:ext cx="1800200" cy="1728192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83568" y="459399"/>
              <a:ext cx="1368152" cy="1245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1001">
              <a:schemeClr val="lt1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右矢印 17"/>
            <p:cNvSpPr/>
            <p:nvPr/>
          </p:nvSpPr>
          <p:spPr>
            <a:xfrm>
              <a:off x="467544" y="903658"/>
              <a:ext cx="1800200" cy="356524"/>
            </a:xfrm>
            <a:prstGeom prst="rightArrow">
              <a:avLst>
                <a:gd name="adj1" fmla="val 50000"/>
                <a:gd name="adj2" fmla="val 51539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100" dirty="0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043607" y="751064"/>
              <a:ext cx="648073" cy="661711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1043607" y="89725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Vent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7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676922" y="551294"/>
            <a:ext cx="1420371" cy="1425548"/>
            <a:chOff x="2596261" y="2802666"/>
            <a:chExt cx="1420371" cy="1425548"/>
          </a:xfrm>
        </p:grpSpPr>
        <p:grpSp>
          <p:nvGrpSpPr>
            <p:cNvPr id="779" name="グループ化 778"/>
            <p:cNvGrpSpPr/>
            <p:nvPr/>
          </p:nvGrpSpPr>
          <p:grpSpPr>
            <a:xfrm rot="198415">
              <a:off x="2596261" y="2802666"/>
              <a:ext cx="1420371" cy="1425548"/>
              <a:chOff x="4353386" y="3748468"/>
              <a:chExt cx="1748551" cy="1748551"/>
            </a:xfrm>
          </p:grpSpPr>
          <p:grpSp>
            <p:nvGrpSpPr>
              <p:cNvPr id="778" name="グループ化 777"/>
              <p:cNvGrpSpPr/>
              <p:nvPr/>
            </p:nvGrpSpPr>
            <p:grpSpPr>
              <a:xfrm>
                <a:off x="4417803" y="3813119"/>
                <a:ext cx="1619250" cy="1619250"/>
                <a:chOff x="4417803" y="3813119"/>
                <a:chExt cx="1619250" cy="1619250"/>
              </a:xfrm>
            </p:grpSpPr>
            <p:grpSp>
              <p:nvGrpSpPr>
                <p:cNvPr id="599" name="Group 1060"/>
                <p:cNvGrpSpPr>
                  <a:grpSpLocks/>
                </p:cNvGrpSpPr>
                <p:nvPr/>
              </p:nvGrpSpPr>
              <p:grpSpPr bwMode="auto">
                <a:xfrm>
                  <a:off x="4417803" y="3813119"/>
                  <a:ext cx="1619250" cy="1619250"/>
                  <a:chOff x="4538" y="119"/>
                  <a:chExt cx="1474" cy="1474"/>
                </a:xfrm>
              </p:grpSpPr>
              <p:grpSp>
                <p:nvGrpSpPr>
                  <p:cNvPr id="688" name="Group 1061"/>
                  <p:cNvGrpSpPr>
                    <a:grpSpLocks/>
                  </p:cNvGrpSpPr>
                  <p:nvPr/>
                </p:nvGrpSpPr>
                <p:grpSpPr bwMode="auto">
                  <a:xfrm>
                    <a:off x="4538" y="119"/>
                    <a:ext cx="1474" cy="1474"/>
                    <a:chOff x="3630" y="2217"/>
                    <a:chExt cx="1474" cy="1474"/>
                  </a:xfrm>
                </p:grpSpPr>
                <p:grpSp>
                  <p:nvGrpSpPr>
                    <p:cNvPr id="733" name="Group 10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69" name="Group 106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73" name="AutoShape 10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74" name="AutoShape 10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70" name="Group 1066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71" name="AutoShape 10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72" name="AutoShape 10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734" name="Group 1069"/>
                    <p:cNvGrpSpPr>
                      <a:grpSpLocks/>
                    </p:cNvGrpSpPr>
                    <p:nvPr/>
                  </p:nvGrpSpPr>
                  <p:grpSpPr bwMode="auto">
                    <a:xfrm rot="27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63" name="Group 10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67" name="AutoShape 10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68" name="AutoShape 10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64" name="Group 1073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65" name="AutoShape 10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66" name="AutoShape 10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735" name="Group 1076"/>
                    <p:cNvGrpSpPr>
                      <a:grpSpLocks/>
                    </p:cNvGrpSpPr>
                    <p:nvPr/>
                  </p:nvGrpSpPr>
                  <p:grpSpPr bwMode="auto">
                    <a:xfrm rot="9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57" name="Group 1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61" name="AutoShape 10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62" name="AutoShape 10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58" name="Group 1080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59" name="AutoShape 10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60" name="AutoShape 108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736" name="Group 1083"/>
                    <p:cNvGrpSpPr>
                      <a:grpSpLocks/>
                    </p:cNvGrpSpPr>
                    <p:nvPr/>
                  </p:nvGrpSpPr>
                  <p:grpSpPr bwMode="auto">
                    <a:xfrm rot="36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51" name="Group 10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55" name="AutoShape 10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56" name="AutoShape 10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52" name="Group 1087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53" name="AutoShape 10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54" name="AutoShape 10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737" name="Group 1090"/>
                    <p:cNvGrpSpPr>
                      <a:grpSpLocks/>
                    </p:cNvGrpSpPr>
                    <p:nvPr/>
                  </p:nvGrpSpPr>
                  <p:grpSpPr bwMode="auto">
                    <a:xfrm rot="18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45" name="Group 10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49" name="AutoShape 10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50" name="AutoShape 10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46" name="Group 1094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47" name="AutoShape 10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48" name="AutoShape 10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738" name="Group 1097"/>
                    <p:cNvGrpSpPr>
                      <a:grpSpLocks/>
                    </p:cNvGrpSpPr>
                    <p:nvPr/>
                  </p:nvGrpSpPr>
                  <p:grpSpPr bwMode="auto">
                    <a:xfrm rot="45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39" name="Group 10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43" name="AutoShape 10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44" name="AutoShape 11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40" name="Group 1101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41" name="AutoShape 11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42" name="AutoShape 11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</p:grpSp>
              <p:grpSp>
                <p:nvGrpSpPr>
                  <p:cNvPr id="689" name="Group 1104"/>
                  <p:cNvGrpSpPr>
                    <a:grpSpLocks/>
                  </p:cNvGrpSpPr>
                  <p:nvPr/>
                </p:nvGrpSpPr>
                <p:grpSpPr bwMode="auto">
                  <a:xfrm rot="456008">
                    <a:off x="4538" y="119"/>
                    <a:ext cx="1474" cy="1474"/>
                    <a:chOff x="3630" y="2217"/>
                    <a:chExt cx="1474" cy="1474"/>
                  </a:xfrm>
                </p:grpSpPr>
                <p:grpSp>
                  <p:nvGrpSpPr>
                    <p:cNvPr id="691" name="Group 1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27" name="Group 11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31" name="AutoShape 110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32" name="AutoShape 11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28" name="Group 1109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29" name="AutoShape 11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30" name="AutoShape 11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92" name="Group 1112"/>
                    <p:cNvGrpSpPr>
                      <a:grpSpLocks/>
                    </p:cNvGrpSpPr>
                    <p:nvPr/>
                  </p:nvGrpSpPr>
                  <p:grpSpPr bwMode="auto">
                    <a:xfrm rot="27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21" name="Group 1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25" name="AutoShape 1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26" name="AutoShape 1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22" name="Group 1116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23" name="AutoShape 1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24" name="AutoShape 11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93" name="Group 1119"/>
                    <p:cNvGrpSpPr>
                      <a:grpSpLocks/>
                    </p:cNvGrpSpPr>
                    <p:nvPr/>
                  </p:nvGrpSpPr>
                  <p:grpSpPr bwMode="auto">
                    <a:xfrm rot="9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15" name="Group 1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19" name="AutoShape 11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20" name="AutoShape 11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16" name="Group 1123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17" name="AutoShape 11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18" name="AutoShape 11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94" name="Group 1126"/>
                    <p:cNvGrpSpPr>
                      <a:grpSpLocks/>
                    </p:cNvGrpSpPr>
                    <p:nvPr/>
                  </p:nvGrpSpPr>
                  <p:grpSpPr bwMode="auto">
                    <a:xfrm rot="36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09" name="Group 11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13" name="AutoShape 11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14" name="AutoShape 11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10" name="Group 1130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11" name="AutoShape 11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12" name="AutoShape 11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95" name="Group 1133"/>
                    <p:cNvGrpSpPr>
                      <a:grpSpLocks/>
                    </p:cNvGrpSpPr>
                    <p:nvPr/>
                  </p:nvGrpSpPr>
                  <p:grpSpPr bwMode="auto">
                    <a:xfrm rot="18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03" name="Group 11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07" name="AutoShape 11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08" name="AutoShape 11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704" name="Group 1137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05" name="AutoShape 11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06" name="AutoShape 113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96" name="Group 1140"/>
                    <p:cNvGrpSpPr>
                      <a:grpSpLocks/>
                    </p:cNvGrpSpPr>
                    <p:nvPr/>
                  </p:nvGrpSpPr>
                  <p:grpSpPr bwMode="auto">
                    <a:xfrm rot="45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97" name="Group 11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701" name="AutoShape 11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02" name="AutoShape 11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98" name="Group 1144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99" name="AutoShape 11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700" name="AutoShape 11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76200">
                          <a:solidFill>
                            <a:schemeClr val="bg1">
                              <a:lumMod val="50000"/>
                            </a:schemeClr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</p:grpSp>
              <p:sp>
                <p:nvSpPr>
                  <p:cNvPr id="690" name="Oval 1147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175"/>
                    <a:ext cx="1361" cy="1361"/>
                  </a:xfrm>
                  <a:prstGeom prst="ellipse">
                    <a:avLst/>
                  </a:prstGeom>
                  <a:solidFill>
                    <a:srgbClr val="C0C0C0"/>
                  </a:solidFill>
                  <a:ln w="76200">
                    <a:solidFill>
                      <a:schemeClr val="bg1">
                        <a:lumMod val="50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600" name="Group 1148"/>
                <p:cNvGrpSpPr>
                  <a:grpSpLocks/>
                </p:cNvGrpSpPr>
                <p:nvPr/>
              </p:nvGrpSpPr>
              <p:grpSpPr bwMode="auto">
                <a:xfrm>
                  <a:off x="4417803" y="3813119"/>
                  <a:ext cx="1619250" cy="1619250"/>
                  <a:chOff x="4538" y="119"/>
                  <a:chExt cx="1474" cy="1474"/>
                </a:xfrm>
              </p:grpSpPr>
              <p:grpSp>
                <p:nvGrpSpPr>
                  <p:cNvPr id="601" name="Group 1149"/>
                  <p:cNvGrpSpPr>
                    <a:grpSpLocks/>
                  </p:cNvGrpSpPr>
                  <p:nvPr/>
                </p:nvGrpSpPr>
                <p:grpSpPr bwMode="auto">
                  <a:xfrm>
                    <a:off x="4538" y="119"/>
                    <a:ext cx="1474" cy="1474"/>
                    <a:chOff x="3630" y="2217"/>
                    <a:chExt cx="1474" cy="1474"/>
                  </a:xfrm>
                </p:grpSpPr>
                <p:grpSp>
                  <p:nvGrpSpPr>
                    <p:cNvPr id="646" name="Group 11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82" name="Group 11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86" name="AutoShape 11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87" name="AutoShape 11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83" name="Group 1154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84" name="AutoShape 11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85" name="AutoShape 115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47" name="Group 1157"/>
                    <p:cNvGrpSpPr>
                      <a:grpSpLocks/>
                    </p:cNvGrpSpPr>
                    <p:nvPr/>
                  </p:nvGrpSpPr>
                  <p:grpSpPr bwMode="auto">
                    <a:xfrm rot="27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76" name="Group 11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80" name="AutoShape 115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81" name="AutoShape 11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77" name="Group 1161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78" name="AutoShape 11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79" name="AutoShape 11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48" name="Group 1164"/>
                    <p:cNvGrpSpPr>
                      <a:grpSpLocks/>
                    </p:cNvGrpSpPr>
                    <p:nvPr/>
                  </p:nvGrpSpPr>
                  <p:grpSpPr bwMode="auto">
                    <a:xfrm rot="9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70" name="Group 11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74" name="AutoShape 11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75" name="AutoShape 11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71" name="Group 1168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72" name="AutoShape 116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73" name="AutoShape 11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49" name="Group 1171"/>
                    <p:cNvGrpSpPr>
                      <a:grpSpLocks/>
                    </p:cNvGrpSpPr>
                    <p:nvPr/>
                  </p:nvGrpSpPr>
                  <p:grpSpPr bwMode="auto">
                    <a:xfrm rot="36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64" name="Group 11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68" name="AutoShape 11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69" name="AutoShape 11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65" name="Group 1175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66" name="AutoShape 11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67" name="AutoShape 11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50" name="Group 1178"/>
                    <p:cNvGrpSpPr>
                      <a:grpSpLocks/>
                    </p:cNvGrpSpPr>
                    <p:nvPr/>
                  </p:nvGrpSpPr>
                  <p:grpSpPr bwMode="auto">
                    <a:xfrm rot="18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58" name="Group 11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62" name="AutoShape 11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63" name="AutoShape 11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59" name="Group 1182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60" name="AutoShape 118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61" name="AutoShape 11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51" name="Group 1185"/>
                    <p:cNvGrpSpPr>
                      <a:grpSpLocks/>
                    </p:cNvGrpSpPr>
                    <p:nvPr/>
                  </p:nvGrpSpPr>
                  <p:grpSpPr bwMode="auto">
                    <a:xfrm rot="45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52" name="Group 11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56" name="AutoShape 118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57" name="AutoShape 11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53" name="Group 1189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54" name="AutoShape 11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55" name="AutoShape 119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</p:grpSp>
              <p:grpSp>
                <p:nvGrpSpPr>
                  <p:cNvPr id="602" name="Group 1192"/>
                  <p:cNvGrpSpPr>
                    <a:grpSpLocks/>
                  </p:cNvGrpSpPr>
                  <p:nvPr/>
                </p:nvGrpSpPr>
                <p:grpSpPr bwMode="auto">
                  <a:xfrm rot="456008">
                    <a:off x="4538" y="119"/>
                    <a:ext cx="1474" cy="1474"/>
                    <a:chOff x="3630" y="2217"/>
                    <a:chExt cx="1474" cy="1474"/>
                  </a:xfrm>
                </p:grpSpPr>
                <p:grpSp>
                  <p:nvGrpSpPr>
                    <p:cNvPr id="604" name="Group 1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40" name="Group 11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44" name="AutoShape 11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45" name="AutoShape 11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41" name="Group 1197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42" name="AutoShape 11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43" name="AutoShape 119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05" name="Group 1200"/>
                    <p:cNvGrpSpPr>
                      <a:grpSpLocks/>
                    </p:cNvGrpSpPr>
                    <p:nvPr/>
                  </p:nvGrpSpPr>
                  <p:grpSpPr bwMode="auto">
                    <a:xfrm rot="27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34" name="Group 12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38" name="AutoShape 12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39" name="AutoShape 120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35" name="Group 1204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36" name="AutoShape 12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37" name="AutoShape 12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06" name="Group 1207"/>
                    <p:cNvGrpSpPr>
                      <a:grpSpLocks/>
                    </p:cNvGrpSpPr>
                    <p:nvPr/>
                  </p:nvGrpSpPr>
                  <p:grpSpPr bwMode="auto">
                    <a:xfrm rot="9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28" name="Group 12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32" name="AutoShape 12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33" name="AutoShape 12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29" name="Group 1211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30" name="AutoShape 12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31" name="AutoShape 12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07" name="Group 1214"/>
                    <p:cNvGrpSpPr>
                      <a:grpSpLocks/>
                    </p:cNvGrpSpPr>
                    <p:nvPr/>
                  </p:nvGrpSpPr>
                  <p:grpSpPr bwMode="auto">
                    <a:xfrm rot="36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22" name="Group 12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26" name="AutoShape 12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27" name="AutoShape 12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23" name="Group 1218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24" name="AutoShape 12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25" name="AutoShape 12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08" name="Group 1221"/>
                    <p:cNvGrpSpPr>
                      <a:grpSpLocks/>
                    </p:cNvGrpSpPr>
                    <p:nvPr/>
                  </p:nvGrpSpPr>
                  <p:grpSpPr bwMode="auto">
                    <a:xfrm rot="18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16" name="Group 12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20" name="AutoShape 12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21" name="AutoShape 12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17" name="Group 1225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18" name="AutoShape 12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19" name="AutoShape 12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  <p:grpSp>
                  <p:nvGrpSpPr>
                    <p:cNvPr id="609" name="Group 1228"/>
                    <p:cNvGrpSpPr>
                      <a:grpSpLocks/>
                    </p:cNvGrpSpPr>
                    <p:nvPr/>
                  </p:nvGrpSpPr>
                  <p:grpSpPr bwMode="auto">
                    <a:xfrm rot="4500000">
                      <a:off x="3630" y="2217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10" name="Group 12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14" name="AutoShape 12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15" name="AutoShape 12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  <p:grpSp>
                    <p:nvGrpSpPr>
                      <p:cNvPr id="611" name="Group 1232"/>
                      <p:cNvGrpSpPr>
                        <a:grpSpLocks/>
                      </p:cNvGrpSpPr>
                      <p:nvPr/>
                    </p:nvGrpSpPr>
                    <p:grpSpPr bwMode="auto">
                      <a:xfrm rot="5400000">
                        <a:off x="4310" y="2217"/>
                        <a:ext cx="114" cy="1474"/>
                        <a:chOff x="4197" y="2217"/>
                        <a:chExt cx="114" cy="1474"/>
                      </a:xfrm>
                    </p:grpSpPr>
                    <p:sp>
                      <p:nvSpPr>
                        <p:cNvPr id="612" name="AutoShape 12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7" y="3521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  <p:sp>
                      <p:nvSpPr>
                        <p:cNvPr id="613" name="AutoShape 12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4197" y="2217"/>
                          <a:ext cx="114" cy="170"/>
                        </a:xfrm>
                        <a:custGeom>
                          <a:avLst/>
                          <a:gdLst>
                            <a:gd name="G0" fmla="+- 7768 0 0"/>
                            <a:gd name="G1" fmla="+- 21600 0 7768"/>
                            <a:gd name="G2" fmla="*/ 7768 1 2"/>
                            <a:gd name="G3" fmla="+- 21600 0 G2"/>
                            <a:gd name="G4" fmla="+/ 7768 21600 2"/>
                            <a:gd name="G5" fmla="+/ G1 0 2"/>
                            <a:gd name="G6" fmla="*/ 21600 21600 7768"/>
                            <a:gd name="G7" fmla="*/ G6 1 2"/>
                            <a:gd name="G8" fmla="+- 21600 0 G7"/>
                            <a:gd name="G9" fmla="*/ 21600 1 2"/>
                            <a:gd name="G10" fmla="+- 7768 0 G9"/>
                            <a:gd name="G11" fmla="?: G10 G8 0"/>
                            <a:gd name="G12" fmla="?: G10 G7 21600"/>
                            <a:gd name="T0" fmla="*/ 17716 w 21600"/>
                            <a:gd name="T1" fmla="*/ 10800 h 21600"/>
                            <a:gd name="T2" fmla="*/ 10800 w 21600"/>
                            <a:gd name="T3" fmla="*/ 21600 h 21600"/>
                            <a:gd name="T4" fmla="*/ 3884 w 21600"/>
                            <a:gd name="T5" fmla="*/ 10800 h 21600"/>
                            <a:gd name="T6" fmla="*/ 10800 w 21600"/>
                            <a:gd name="T7" fmla="*/ 0 h 21600"/>
                            <a:gd name="T8" fmla="*/ 5684 w 21600"/>
                            <a:gd name="T9" fmla="*/ 5684 h 21600"/>
                            <a:gd name="T10" fmla="*/ 15916 w 21600"/>
                            <a:gd name="T11" fmla="*/ 15916 h 2160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T8" t="T9" r="T10" b="T11"/>
                          <a:pathLst>
                            <a:path w="21600" h="21600">
                              <a:moveTo>
                                <a:pt x="0" y="0"/>
                              </a:moveTo>
                              <a:lnTo>
                                <a:pt x="7768" y="21600"/>
                              </a:lnTo>
                              <a:lnTo>
                                <a:pt x="13832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ja-JP" altLang="en-US"/>
                        </a:p>
                      </p:txBody>
                    </p:sp>
                  </p:grpSp>
                </p:grpSp>
              </p:grpSp>
              <p:sp>
                <p:nvSpPr>
                  <p:cNvPr id="603" name="Oval 1235"/>
                  <p:cNvSpPr>
                    <a:spLocks noChangeArrowheads="1"/>
                  </p:cNvSpPr>
                  <p:nvPr/>
                </p:nvSpPr>
                <p:spPr bwMode="auto">
                  <a:xfrm>
                    <a:off x="4594" y="175"/>
                    <a:ext cx="1361" cy="136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</p:grpSp>
          <p:sp>
            <p:nvSpPr>
              <p:cNvPr id="775" name="円/楕円 774"/>
              <p:cNvSpPr/>
              <p:nvPr/>
            </p:nvSpPr>
            <p:spPr>
              <a:xfrm>
                <a:off x="4373839" y="3768605"/>
                <a:ext cx="1707178" cy="1707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6" name="円/楕円 775"/>
              <p:cNvSpPr/>
              <p:nvPr/>
            </p:nvSpPr>
            <p:spPr>
              <a:xfrm>
                <a:off x="4384322" y="3779404"/>
                <a:ext cx="1686680" cy="1686680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7" name="円/楕円 776"/>
              <p:cNvSpPr/>
              <p:nvPr/>
            </p:nvSpPr>
            <p:spPr>
              <a:xfrm>
                <a:off x="4353386" y="3748468"/>
                <a:ext cx="1748551" cy="174855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2640542" y="2862661"/>
              <a:ext cx="1312577" cy="1310316"/>
              <a:chOff x="3417779" y="2920206"/>
              <a:chExt cx="1312577" cy="1310316"/>
            </a:xfrm>
          </p:grpSpPr>
          <p:grpSp>
            <p:nvGrpSpPr>
              <p:cNvPr id="220" name="グループ化 219"/>
              <p:cNvGrpSpPr/>
              <p:nvPr/>
            </p:nvGrpSpPr>
            <p:grpSpPr>
              <a:xfrm>
                <a:off x="3417779" y="3395008"/>
                <a:ext cx="356255" cy="356256"/>
                <a:chOff x="2113937" y="1172379"/>
                <a:chExt cx="389789" cy="389790"/>
              </a:xfrm>
            </p:grpSpPr>
            <p:grpSp>
              <p:nvGrpSpPr>
                <p:cNvPr id="221" name="Group 3"/>
                <p:cNvGrpSpPr>
                  <a:grpSpLocks/>
                </p:cNvGrpSpPr>
                <p:nvPr/>
              </p:nvGrpSpPr>
              <p:grpSpPr bwMode="auto">
                <a:xfrm rot="951887">
                  <a:off x="2277860" y="1172379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3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9" name="AutoShape 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22" name="Group 6"/>
                <p:cNvGrpSpPr>
                  <a:grpSpLocks/>
                </p:cNvGrpSpPr>
                <p:nvPr/>
              </p:nvGrpSpPr>
              <p:grpSpPr bwMode="auto">
                <a:xfrm rot="17151887">
                  <a:off x="2277521" y="1172568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36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7" name="AutoShape 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23" name="Group 9"/>
                <p:cNvGrpSpPr>
                  <a:grpSpLocks/>
                </p:cNvGrpSpPr>
                <p:nvPr/>
              </p:nvGrpSpPr>
              <p:grpSpPr bwMode="auto">
                <a:xfrm rot="4551887">
                  <a:off x="2277521" y="1172568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34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5" name="AutoShape 1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24" name="Group 12"/>
                <p:cNvGrpSpPr>
                  <a:grpSpLocks/>
                </p:cNvGrpSpPr>
                <p:nvPr/>
              </p:nvGrpSpPr>
              <p:grpSpPr bwMode="auto">
                <a:xfrm rot="20751887">
                  <a:off x="2277785" y="1172643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32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3" name="AutoShape 14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25" name="Group 15"/>
                <p:cNvGrpSpPr>
                  <a:grpSpLocks/>
                </p:cNvGrpSpPr>
                <p:nvPr/>
              </p:nvGrpSpPr>
              <p:grpSpPr bwMode="auto">
                <a:xfrm rot="2751887">
                  <a:off x="2277785" y="1172643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30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1" name="AutoShape 1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26" name="Group 18"/>
                <p:cNvGrpSpPr>
                  <a:grpSpLocks/>
                </p:cNvGrpSpPr>
                <p:nvPr/>
              </p:nvGrpSpPr>
              <p:grpSpPr bwMode="auto">
                <a:xfrm rot="18951887">
                  <a:off x="2277785" y="1172643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28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9" name="AutoShape 2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227" name="Oval 21"/>
                <p:cNvSpPr>
                  <a:spLocks noChangeArrowheads="1"/>
                </p:cNvSpPr>
                <p:nvPr/>
              </p:nvSpPr>
              <p:spPr bwMode="auto">
                <a:xfrm rot="951887">
                  <a:off x="2153151" y="1211349"/>
                  <a:ext cx="311511" cy="31151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200" name="グループ化 199"/>
              <p:cNvGrpSpPr/>
              <p:nvPr/>
            </p:nvGrpSpPr>
            <p:grpSpPr>
              <a:xfrm>
                <a:off x="3902026" y="3874266"/>
                <a:ext cx="356255" cy="356256"/>
                <a:chOff x="2113937" y="1172379"/>
                <a:chExt cx="389789" cy="389790"/>
              </a:xfrm>
            </p:grpSpPr>
            <p:grpSp>
              <p:nvGrpSpPr>
                <p:cNvPr id="201" name="Group 3"/>
                <p:cNvGrpSpPr>
                  <a:grpSpLocks/>
                </p:cNvGrpSpPr>
                <p:nvPr/>
              </p:nvGrpSpPr>
              <p:grpSpPr bwMode="auto">
                <a:xfrm rot="951887">
                  <a:off x="2277860" y="1172379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9" name="AutoShape 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02" name="Group 6"/>
                <p:cNvGrpSpPr>
                  <a:grpSpLocks/>
                </p:cNvGrpSpPr>
                <p:nvPr/>
              </p:nvGrpSpPr>
              <p:grpSpPr bwMode="auto">
                <a:xfrm rot="17151887">
                  <a:off x="2277521" y="1172568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6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7" name="AutoShape 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03" name="Group 9"/>
                <p:cNvGrpSpPr>
                  <a:grpSpLocks/>
                </p:cNvGrpSpPr>
                <p:nvPr/>
              </p:nvGrpSpPr>
              <p:grpSpPr bwMode="auto">
                <a:xfrm rot="4551887">
                  <a:off x="2277521" y="1172568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4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5" name="AutoShape 1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04" name="Group 12"/>
                <p:cNvGrpSpPr>
                  <a:grpSpLocks/>
                </p:cNvGrpSpPr>
                <p:nvPr/>
              </p:nvGrpSpPr>
              <p:grpSpPr bwMode="auto">
                <a:xfrm rot="20751887">
                  <a:off x="2277785" y="1172643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2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3" name="AutoShape 14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05" name="Group 15"/>
                <p:cNvGrpSpPr>
                  <a:grpSpLocks/>
                </p:cNvGrpSpPr>
                <p:nvPr/>
              </p:nvGrpSpPr>
              <p:grpSpPr bwMode="auto">
                <a:xfrm rot="2751887">
                  <a:off x="2277785" y="1172643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0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1" name="AutoShape 1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06" name="Group 18"/>
                <p:cNvGrpSpPr>
                  <a:grpSpLocks/>
                </p:cNvGrpSpPr>
                <p:nvPr/>
              </p:nvGrpSpPr>
              <p:grpSpPr bwMode="auto">
                <a:xfrm rot="18951887">
                  <a:off x="2277785" y="1172643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08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09" name="AutoShape 2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207" name="Oval 21"/>
                <p:cNvSpPr>
                  <a:spLocks noChangeArrowheads="1"/>
                </p:cNvSpPr>
                <p:nvPr/>
              </p:nvSpPr>
              <p:spPr bwMode="auto">
                <a:xfrm rot="951887">
                  <a:off x="2153151" y="1211349"/>
                  <a:ext cx="311511" cy="31151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80" name="グループ化 179"/>
              <p:cNvGrpSpPr/>
              <p:nvPr/>
            </p:nvGrpSpPr>
            <p:grpSpPr>
              <a:xfrm rot="21414577">
                <a:off x="4374101" y="3396018"/>
                <a:ext cx="356255" cy="356256"/>
                <a:chOff x="2113937" y="1172379"/>
                <a:chExt cx="389789" cy="389790"/>
              </a:xfrm>
            </p:grpSpPr>
            <p:grpSp>
              <p:nvGrpSpPr>
                <p:cNvPr id="181" name="Group 3"/>
                <p:cNvGrpSpPr>
                  <a:grpSpLocks/>
                </p:cNvGrpSpPr>
                <p:nvPr/>
              </p:nvGrpSpPr>
              <p:grpSpPr bwMode="auto">
                <a:xfrm rot="951887">
                  <a:off x="2277860" y="1172379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9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99" name="AutoShape 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82" name="Group 6"/>
                <p:cNvGrpSpPr>
                  <a:grpSpLocks/>
                </p:cNvGrpSpPr>
                <p:nvPr/>
              </p:nvGrpSpPr>
              <p:grpSpPr bwMode="auto">
                <a:xfrm rot="17151887">
                  <a:off x="2277521" y="1172568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96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97" name="AutoShape 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83" name="Group 9"/>
                <p:cNvGrpSpPr>
                  <a:grpSpLocks/>
                </p:cNvGrpSpPr>
                <p:nvPr/>
              </p:nvGrpSpPr>
              <p:grpSpPr bwMode="auto">
                <a:xfrm rot="4551887">
                  <a:off x="2277521" y="1172568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94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95" name="AutoShape 1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84" name="Group 12"/>
                <p:cNvGrpSpPr>
                  <a:grpSpLocks/>
                </p:cNvGrpSpPr>
                <p:nvPr/>
              </p:nvGrpSpPr>
              <p:grpSpPr bwMode="auto">
                <a:xfrm rot="20751887">
                  <a:off x="2277785" y="1172643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92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93" name="AutoShape 14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85" name="Group 15"/>
                <p:cNvGrpSpPr>
                  <a:grpSpLocks/>
                </p:cNvGrpSpPr>
                <p:nvPr/>
              </p:nvGrpSpPr>
              <p:grpSpPr bwMode="auto">
                <a:xfrm rot="2751887">
                  <a:off x="2277785" y="1172643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90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91" name="AutoShape 1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86" name="Group 18"/>
                <p:cNvGrpSpPr>
                  <a:grpSpLocks/>
                </p:cNvGrpSpPr>
                <p:nvPr/>
              </p:nvGrpSpPr>
              <p:grpSpPr bwMode="auto">
                <a:xfrm rot="18951887">
                  <a:off x="2277785" y="1172643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88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89" name="AutoShape 2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187" name="Oval 21"/>
                <p:cNvSpPr>
                  <a:spLocks noChangeArrowheads="1"/>
                </p:cNvSpPr>
                <p:nvPr/>
              </p:nvSpPr>
              <p:spPr bwMode="auto">
                <a:xfrm rot="951887">
                  <a:off x="2153151" y="1211349"/>
                  <a:ext cx="311511" cy="3115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79" name="グループ化 178"/>
              <p:cNvGrpSpPr/>
              <p:nvPr/>
            </p:nvGrpSpPr>
            <p:grpSpPr>
              <a:xfrm>
                <a:off x="3902633" y="2920206"/>
                <a:ext cx="356255" cy="356256"/>
                <a:chOff x="2113937" y="1172379"/>
                <a:chExt cx="389789" cy="389790"/>
              </a:xfrm>
            </p:grpSpPr>
            <p:grpSp>
              <p:nvGrpSpPr>
                <p:cNvPr id="99" name="Group 3"/>
                <p:cNvGrpSpPr>
                  <a:grpSpLocks/>
                </p:cNvGrpSpPr>
                <p:nvPr/>
              </p:nvGrpSpPr>
              <p:grpSpPr bwMode="auto">
                <a:xfrm rot="951887">
                  <a:off x="2277860" y="1172379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16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17" name="AutoShape 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00" name="Group 6"/>
                <p:cNvGrpSpPr>
                  <a:grpSpLocks/>
                </p:cNvGrpSpPr>
                <p:nvPr/>
              </p:nvGrpSpPr>
              <p:grpSpPr bwMode="auto">
                <a:xfrm rot="17151887">
                  <a:off x="2277521" y="1172568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1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15" name="AutoShape 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01" name="Group 9"/>
                <p:cNvGrpSpPr>
                  <a:grpSpLocks/>
                </p:cNvGrpSpPr>
                <p:nvPr/>
              </p:nvGrpSpPr>
              <p:grpSpPr bwMode="auto">
                <a:xfrm rot="4551887">
                  <a:off x="2277521" y="1172568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1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13" name="AutoShape 1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02" name="Group 12"/>
                <p:cNvGrpSpPr>
                  <a:grpSpLocks/>
                </p:cNvGrpSpPr>
                <p:nvPr/>
              </p:nvGrpSpPr>
              <p:grpSpPr bwMode="auto">
                <a:xfrm rot="20751887">
                  <a:off x="2277785" y="1172643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10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11" name="AutoShape 14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03" name="Group 15"/>
                <p:cNvGrpSpPr>
                  <a:grpSpLocks/>
                </p:cNvGrpSpPr>
                <p:nvPr/>
              </p:nvGrpSpPr>
              <p:grpSpPr bwMode="auto">
                <a:xfrm rot="2751887">
                  <a:off x="2277785" y="1172643"/>
                  <a:ext cx="62357" cy="389525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8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9" name="AutoShape 1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104" name="Group 18"/>
                <p:cNvGrpSpPr>
                  <a:grpSpLocks/>
                </p:cNvGrpSpPr>
                <p:nvPr/>
              </p:nvGrpSpPr>
              <p:grpSpPr bwMode="auto">
                <a:xfrm rot="18951887">
                  <a:off x="2277785" y="1172643"/>
                  <a:ext cx="62357" cy="389526"/>
                  <a:chOff x="2213" y="1366"/>
                  <a:chExt cx="227" cy="1418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6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2213" y="2557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107" name="AutoShape 2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213" y="1366"/>
                    <a:ext cx="227" cy="227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105" name="Oval 21"/>
                <p:cNvSpPr>
                  <a:spLocks noChangeArrowheads="1"/>
                </p:cNvSpPr>
                <p:nvPr/>
              </p:nvSpPr>
              <p:spPr bwMode="auto">
                <a:xfrm rot="951887">
                  <a:off x="2153151" y="1211349"/>
                  <a:ext cx="311511" cy="31151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  <p:sp>
            <p:nvSpPr>
              <p:cNvPr id="97" name="正方形/長方形 96"/>
              <p:cNvSpPr/>
              <p:nvPr/>
            </p:nvSpPr>
            <p:spPr>
              <a:xfrm rot="5400000">
                <a:off x="3545486" y="3038253"/>
                <a:ext cx="1074628" cy="1071786"/>
              </a:xfrm>
              <a:custGeom>
                <a:avLst/>
                <a:gdLst/>
                <a:ahLst/>
                <a:cxnLst/>
                <a:rect l="l" t="t" r="r" b="b"/>
                <a:pathLst>
                  <a:path w="1800200" h="1800200">
                    <a:moveTo>
                      <a:pt x="0" y="1033920"/>
                    </a:moveTo>
                    <a:lnTo>
                      <a:pt x="0" y="766280"/>
                    </a:lnTo>
                    <a:lnTo>
                      <a:pt x="228846" y="766280"/>
                    </a:lnTo>
                    <a:cubicBezTo>
                      <a:pt x="281879" y="495273"/>
                      <a:pt x="495220" y="281787"/>
                      <a:pt x="766280" y="229157"/>
                    </a:cubicBezTo>
                    <a:lnTo>
                      <a:pt x="766280" y="0"/>
                    </a:lnTo>
                    <a:lnTo>
                      <a:pt x="1033920" y="0"/>
                    </a:lnTo>
                    <a:lnTo>
                      <a:pt x="1033920" y="229476"/>
                    </a:lnTo>
                    <a:cubicBezTo>
                      <a:pt x="1304431" y="282414"/>
                      <a:pt x="1517223" y="495672"/>
                      <a:pt x="1570178" y="766280"/>
                    </a:cubicBezTo>
                    <a:lnTo>
                      <a:pt x="1800200" y="766280"/>
                    </a:lnTo>
                    <a:lnTo>
                      <a:pt x="1800200" y="1033920"/>
                    </a:lnTo>
                    <a:lnTo>
                      <a:pt x="1570018" y="1033920"/>
                    </a:lnTo>
                    <a:cubicBezTo>
                      <a:pt x="1516427" y="1303764"/>
                      <a:pt x="1303916" y="1516303"/>
                      <a:pt x="1033920" y="1569126"/>
                    </a:cubicBezTo>
                    <a:lnTo>
                      <a:pt x="1033920" y="1800200"/>
                    </a:lnTo>
                    <a:lnTo>
                      <a:pt x="766280" y="1800200"/>
                    </a:lnTo>
                    <a:lnTo>
                      <a:pt x="766280" y="1569444"/>
                    </a:lnTo>
                    <a:cubicBezTo>
                      <a:pt x="495735" y="1516929"/>
                      <a:pt x="282677" y="1304162"/>
                      <a:pt x="229006" y="103392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" name="グループ化 94"/>
              <p:cNvGrpSpPr/>
              <p:nvPr/>
            </p:nvGrpSpPr>
            <p:grpSpPr>
              <a:xfrm>
                <a:off x="3757447" y="3250392"/>
                <a:ext cx="647507" cy="647508"/>
                <a:chOff x="3851920" y="2010894"/>
                <a:chExt cx="1168894" cy="1168895"/>
              </a:xfrm>
            </p:grpSpPr>
            <p:grpSp>
              <p:nvGrpSpPr>
                <p:cNvPr id="50" name="Group 183"/>
                <p:cNvGrpSpPr>
                  <a:grpSpLocks/>
                </p:cNvGrpSpPr>
                <p:nvPr/>
              </p:nvGrpSpPr>
              <p:grpSpPr bwMode="auto">
                <a:xfrm>
                  <a:off x="3851920" y="2010894"/>
                  <a:ext cx="1168894" cy="1168895"/>
                  <a:chOff x="3630" y="2217"/>
                  <a:chExt cx="1474" cy="1474"/>
                </a:xfrm>
                <a:solidFill>
                  <a:schemeClr val="bg1">
                    <a:lumMod val="50000"/>
                  </a:schemeClr>
                </a:solidFill>
              </p:grpSpPr>
              <p:grpSp>
                <p:nvGrpSpPr>
                  <p:cNvPr id="52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3630" y="2217"/>
                    <a:ext cx="1474" cy="1474"/>
                    <a:chOff x="3630" y="2217"/>
                    <a:chExt cx="1474" cy="1474"/>
                  </a:xfrm>
                  <a:grpFill/>
                </p:grpSpPr>
                <p:grpSp>
                  <p:nvGrpSpPr>
                    <p:cNvPr id="88" name="Group 1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92" name="AutoShape 1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93" name="AutoShape 187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89" name="Group 188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90" name="AutoShape 1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91" name="AutoShape 190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</p:grpSp>
              <p:grpSp>
                <p:nvGrpSpPr>
                  <p:cNvPr id="53" name="Group 191"/>
                  <p:cNvGrpSpPr>
                    <a:grpSpLocks/>
                  </p:cNvGrpSpPr>
                  <p:nvPr/>
                </p:nvGrpSpPr>
                <p:grpSpPr bwMode="auto">
                  <a:xfrm rot="2700000">
                    <a:off x="3630" y="2217"/>
                    <a:ext cx="1474" cy="1474"/>
                    <a:chOff x="3630" y="2217"/>
                    <a:chExt cx="1474" cy="1474"/>
                  </a:xfrm>
                  <a:grpFill/>
                </p:grpSpPr>
                <p:grpSp>
                  <p:nvGrpSpPr>
                    <p:cNvPr id="82" name="Group 1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86" name="AutoShape 1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87" name="AutoShape 194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83" name="Group 195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84" name="AutoShape 1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85" name="AutoShape 197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</p:grpSp>
              <p:grpSp>
                <p:nvGrpSpPr>
                  <p:cNvPr id="54" name="Group 198"/>
                  <p:cNvGrpSpPr>
                    <a:grpSpLocks/>
                  </p:cNvGrpSpPr>
                  <p:nvPr/>
                </p:nvGrpSpPr>
                <p:grpSpPr bwMode="auto">
                  <a:xfrm rot="900000">
                    <a:off x="3630" y="2217"/>
                    <a:ext cx="1474" cy="1474"/>
                    <a:chOff x="3630" y="2217"/>
                    <a:chExt cx="1474" cy="1474"/>
                  </a:xfrm>
                  <a:grpFill/>
                </p:grpSpPr>
                <p:grpSp>
                  <p:nvGrpSpPr>
                    <p:cNvPr id="76" name="Group 1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80" name="AutoShape 2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81" name="AutoShape 201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77" name="Group 202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78" name="AutoShape 2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79" name="AutoShape 204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</p:grpSp>
              <p:grpSp>
                <p:nvGrpSpPr>
                  <p:cNvPr id="55" name="Group 205"/>
                  <p:cNvGrpSpPr>
                    <a:grpSpLocks/>
                  </p:cNvGrpSpPr>
                  <p:nvPr/>
                </p:nvGrpSpPr>
                <p:grpSpPr bwMode="auto">
                  <a:xfrm rot="3600000">
                    <a:off x="3630" y="2217"/>
                    <a:ext cx="1474" cy="1474"/>
                    <a:chOff x="3630" y="2217"/>
                    <a:chExt cx="1474" cy="1474"/>
                  </a:xfrm>
                  <a:grpFill/>
                </p:grpSpPr>
                <p:grpSp>
                  <p:nvGrpSpPr>
                    <p:cNvPr id="70" name="Group 2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74" name="AutoShape 2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75" name="AutoShape 208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71" name="Group 209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72" name="AutoShape 2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73" name="AutoShape 211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</p:grpSp>
              <p:grpSp>
                <p:nvGrpSpPr>
                  <p:cNvPr id="56" name="Group 212"/>
                  <p:cNvGrpSpPr>
                    <a:grpSpLocks/>
                  </p:cNvGrpSpPr>
                  <p:nvPr/>
                </p:nvGrpSpPr>
                <p:grpSpPr bwMode="auto">
                  <a:xfrm rot="1800000">
                    <a:off x="3630" y="2217"/>
                    <a:ext cx="1474" cy="1474"/>
                    <a:chOff x="3630" y="2217"/>
                    <a:chExt cx="1474" cy="1474"/>
                  </a:xfrm>
                  <a:grpFill/>
                </p:grpSpPr>
                <p:grpSp>
                  <p:nvGrpSpPr>
                    <p:cNvPr id="64" name="Group 2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68" name="AutoShape 2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69" name="AutoShape 215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65" name="Group 216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66" name="AutoShape 2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67" name="AutoShape 218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</p:grpSp>
              <p:grpSp>
                <p:nvGrpSpPr>
                  <p:cNvPr id="57" name="Group 219"/>
                  <p:cNvGrpSpPr>
                    <a:grpSpLocks/>
                  </p:cNvGrpSpPr>
                  <p:nvPr/>
                </p:nvGrpSpPr>
                <p:grpSpPr bwMode="auto">
                  <a:xfrm rot="4500000">
                    <a:off x="3630" y="2217"/>
                    <a:ext cx="1474" cy="1474"/>
                    <a:chOff x="3630" y="2217"/>
                    <a:chExt cx="1474" cy="1474"/>
                  </a:xfrm>
                  <a:grpFill/>
                </p:grpSpPr>
                <p:grpSp>
                  <p:nvGrpSpPr>
                    <p:cNvPr id="58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62" name="AutoShap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63" name="AutoShape 222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59" name="Group 223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4310" y="2217"/>
                      <a:ext cx="114" cy="1474"/>
                      <a:chOff x="4197" y="2217"/>
                      <a:chExt cx="114" cy="1474"/>
                    </a:xfrm>
                    <a:grpFill/>
                  </p:grpSpPr>
                  <p:sp>
                    <p:nvSpPr>
                      <p:cNvPr id="60" name="AutoShape 2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97" y="3521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61" name="AutoShape 225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4197" y="2217"/>
                        <a:ext cx="114" cy="170"/>
                      </a:xfrm>
                      <a:custGeom>
                        <a:avLst/>
                        <a:gdLst>
                          <a:gd name="G0" fmla="+- 7768 0 0"/>
                          <a:gd name="G1" fmla="+- 21600 0 7768"/>
                          <a:gd name="G2" fmla="*/ 7768 1 2"/>
                          <a:gd name="G3" fmla="+- 21600 0 G2"/>
                          <a:gd name="G4" fmla="+/ 7768 21600 2"/>
                          <a:gd name="G5" fmla="+/ G1 0 2"/>
                          <a:gd name="G6" fmla="*/ 21600 21600 7768"/>
                          <a:gd name="G7" fmla="*/ G6 1 2"/>
                          <a:gd name="G8" fmla="+- 21600 0 G7"/>
                          <a:gd name="G9" fmla="*/ 21600 1 2"/>
                          <a:gd name="G10" fmla="+- 7768 0 G9"/>
                          <a:gd name="G11" fmla="?: G10 G8 0"/>
                          <a:gd name="G12" fmla="?: G10 G7 21600"/>
                          <a:gd name="T0" fmla="*/ 17716 w 21600"/>
                          <a:gd name="T1" fmla="*/ 10800 h 21600"/>
                          <a:gd name="T2" fmla="*/ 10800 w 21600"/>
                          <a:gd name="T3" fmla="*/ 21600 h 21600"/>
                          <a:gd name="T4" fmla="*/ 3884 w 21600"/>
                          <a:gd name="T5" fmla="*/ 10800 h 21600"/>
                          <a:gd name="T6" fmla="*/ 10800 w 21600"/>
                          <a:gd name="T7" fmla="*/ 0 h 21600"/>
                          <a:gd name="T8" fmla="*/ 5684 w 21600"/>
                          <a:gd name="T9" fmla="*/ 5684 h 21600"/>
                          <a:gd name="T10" fmla="*/ 15916 w 21600"/>
                          <a:gd name="T11" fmla="*/ 15916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7768" y="21600"/>
                            </a:lnTo>
                            <a:lnTo>
                              <a:pt x="13832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</p:grpSp>
            </p:grpSp>
            <p:sp>
              <p:nvSpPr>
                <p:cNvPr id="51" name="AutoShape 226"/>
                <p:cNvSpPr>
                  <a:spLocks noChangeArrowheads="1"/>
                </p:cNvSpPr>
                <p:nvPr/>
              </p:nvSpPr>
              <p:spPr bwMode="auto">
                <a:xfrm>
                  <a:off x="3962941" y="2121915"/>
                  <a:ext cx="945266" cy="945267"/>
                </a:xfrm>
                <a:custGeom>
                  <a:avLst/>
                  <a:gdLst>
                    <a:gd name="G0" fmla="+- 8841 0 0"/>
                    <a:gd name="G1" fmla="+- 21600 0 8841"/>
                    <a:gd name="G2" fmla="+- 21600 0 8841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8841" y="10800"/>
                      </a:moveTo>
                      <a:cubicBezTo>
                        <a:pt x="8841" y="11882"/>
                        <a:pt x="9718" y="12759"/>
                        <a:pt x="10800" y="12759"/>
                      </a:cubicBezTo>
                      <a:cubicBezTo>
                        <a:pt x="11882" y="12759"/>
                        <a:pt x="12759" y="11882"/>
                        <a:pt x="12759" y="10800"/>
                      </a:cubicBezTo>
                      <a:cubicBezTo>
                        <a:pt x="12759" y="9718"/>
                        <a:pt x="11882" y="8841"/>
                        <a:pt x="10800" y="8841"/>
                      </a:cubicBezTo>
                      <a:cubicBezTo>
                        <a:pt x="9718" y="8841"/>
                        <a:pt x="8841" y="9718"/>
                        <a:pt x="8841" y="1080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  <p:sp>
            <p:nvSpPr>
              <p:cNvPr id="178" name="円/楕円 177"/>
              <p:cNvSpPr/>
              <p:nvPr/>
            </p:nvSpPr>
            <p:spPr>
              <a:xfrm>
                <a:off x="4059333" y="3058862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円/楕円 239"/>
              <p:cNvSpPr/>
              <p:nvPr/>
            </p:nvSpPr>
            <p:spPr>
              <a:xfrm>
                <a:off x="4554268" y="355128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円/楕円 240"/>
              <p:cNvSpPr/>
              <p:nvPr/>
            </p:nvSpPr>
            <p:spPr>
              <a:xfrm>
                <a:off x="4057968" y="40467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円/楕円 241"/>
              <p:cNvSpPr/>
              <p:nvPr/>
            </p:nvSpPr>
            <p:spPr>
              <a:xfrm>
                <a:off x="3559515" y="355128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1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268172" y="826973"/>
            <a:ext cx="1440160" cy="1440160"/>
            <a:chOff x="1268172" y="826973"/>
            <a:chExt cx="1440160" cy="1440160"/>
          </a:xfrm>
        </p:grpSpPr>
        <p:sp>
          <p:nvSpPr>
            <p:cNvPr id="11" name="正方形/長方形 10"/>
            <p:cNvSpPr/>
            <p:nvPr/>
          </p:nvSpPr>
          <p:spPr>
            <a:xfrm>
              <a:off x="1268172" y="826973"/>
              <a:ext cx="1440160" cy="144016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290130" y="849768"/>
              <a:ext cx="1391504" cy="1396576"/>
              <a:chOff x="2915817" y="2460040"/>
              <a:chExt cx="1391504" cy="1396576"/>
            </a:xfrm>
          </p:grpSpPr>
          <p:grpSp>
            <p:nvGrpSpPr>
              <p:cNvPr id="6" name="グループ化 5"/>
              <p:cNvGrpSpPr/>
              <p:nvPr/>
            </p:nvGrpSpPr>
            <p:grpSpPr>
              <a:xfrm rot="157036">
                <a:off x="2915817" y="2460040"/>
                <a:ext cx="1391504" cy="1396576"/>
                <a:chOff x="2940194" y="2505758"/>
                <a:chExt cx="1386763" cy="1391818"/>
              </a:xfrm>
            </p:grpSpPr>
            <p:sp>
              <p:nvSpPr>
                <p:cNvPr id="775" name="円/楕円 774"/>
                <p:cNvSpPr/>
                <p:nvPr/>
              </p:nvSpPr>
              <p:spPr>
                <a:xfrm rot="198415">
                  <a:off x="2940194" y="2505758"/>
                  <a:ext cx="1386763" cy="1391818"/>
                </a:xfrm>
                <a:prstGeom prst="ellipse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78" name="グループ化 777"/>
                <p:cNvGrpSpPr/>
                <p:nvPr/>
              </p:nvGrpSpPr>
              <p:grpSpPr>
                <a:xfrm rot="198415">
                  <a:off x="2975881" y="2542048"/>
                  <a:ext cx="1315338" cy="1320132"/>
                  <a:chOff x="4417803" y="3813119"/>
                  <a:chExt cx="1619250" cy="1619250"/>
                </a:xfrm>
              </p:grpSpPr>
              <p:grpSp>
                <p:nvGrpSpPr>
                  <p:cNvPr id="599" name="Group 1060"/>
                  <p:cNvGrpSpPr>
                    <a:grpSpLocks/>
                  </p:cNvGrpSpPr>
                  <p:nvPr/>
                </p:nvGrpSpPr>
                <p:grpSpPr bwMode="auto">
                  <a:xfrm>
                    <a:off x="4417803" y="3813119"/>
                    <a:ext cx="1619250" cy="1619250"/>
                    <a:chOff x="4538" y="119"/>
                    <a:chExt cx="1474" cy="1474"/>
                  </a:xfrm>
                </p:grpSpPr>
                <p:grpSp>
                  <p:nvGrpSpPr>
                    <p:cNvPr id="688" name="Group 10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38" y="119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733" name="Group 10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69" name="Group 10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73" name="AutoShape 10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74" name="AutoShape 10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70" name="Group 1066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71" name="AutoShape 10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72" name="AutoShape 106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734" name="Group 1069"/>
                      <p:cNvGrpSpPr>
                        <a:grpSpLocks/>
                      </p:cNvGrpSpPr>
                      <p:nvPr/>
                    </p:nvGrpSpPr>
                    <p:grpSpPr bwMode="auto">
                      <a:xfrm rot="27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63" name="Group 10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67" name="AutoShape 107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68" name="AutoShape 10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64" name="Group 1073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65" name="AutoShape 10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66" name="AutoShape 10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735" name="Group 1076"/>
                      <p:cNvGrpSpPr>
                        <a:grpSpLocks/>
                      </p:cNvGrpSpPr>
                      <p:nvPr/>
                    </p:nvGrpSpPr>
                    <p:grpSpPr bwMode="auto">
                      <a:xfrm rot="9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57" name="Group 10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61" name="AutoShape 10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62" name="AutoShape 107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58" name="Group 1080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59" name="AutoShape 108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60" name="AutoShape 108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736" name="Group 1083"/>
                      <p:cNvGrpSpPr>
                        <a:grpSpLocks/>
                      </p:cNvGrpSpPr>
                      <p:nvPr/>
                    </p:nvGrpSpPr>
                    <p:grpSpPr bwMode="auto">
                      <a:xfrm rot="36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51" name="Group 10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55" name="AutoShape 108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56" name="AutoShape 108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52" name="Group 1087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53" name="AutoShape 108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54" name="AutoShape 108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737" name="Group 1090"/>
                      <p:cNvGrpSpPr>
                        <a:grpSpLocks/>
                      </p:cNvGrpSpPr>
                      <p:nvPr/>
                    </p:nvGrpSpPr>
                    <p:grpSpPr bwMode="auto">
                      <a:xfrm rot="18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45" name="Group 1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49" name="AutoShape 109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50" name="AutoShape 109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46" name="Group 1094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47" name="AutoShape 109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48" name="AutoShape 109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738" name="Group 1097"/>
                      <p:cNvGrpSpPr>
                        <a:grpSpLocks/>
                      </p:cNvGrpSpPr>
                      <p:nvPr/>
                    </p:nvGrpSpPr>
                    <p:grpSpPr bwMode="auto">
                      <a:xfrm rot="45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39" name="Group 10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43" name="AutoShape 109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44" name="AutoShape 110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40" name="Group 1101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41" name="AutoShape 110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42" name="AutoShape 110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89" name="Group 1104"/>
                    <p:cNvGrpSpPr>
                      <a:grpSpLocks/>
                    </p:cNvGrpSpPr>
                    <p:nvPr/>
                  </p:nvGrpSpPr>
                  <p:grpSpPr bwMode="auto">
                    <a:xfrm rot="456008">
                      <a:off x="4538" y="119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91" name="Group 110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27" name="Group 11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31" name="AutoShape 110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32" name="AutoShape 110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28" name="Group 1109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29" name="AutoShape 111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30" name="AutoShape 111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92" name="Group 1112"/>
                      <p:cNvGrpSpPr>
                        <a:grpSpLocks/>
                      </p:cNvGrpSpPr>
                      <p:nvPr/>
                    </p:nvGrpSpPr>
                    <p:grpSpPr bwMode="auto">
                      <a:xfrm rot="27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21" name="Group 11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25" name="AutoShape 11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26" name="AutoShape 11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22" name="Group 1116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23" name="AutoShape 11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24" name="AutoShape 111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93" name="Group 1119"/>
                      <p:cNvGrpSpPr>
                        <a:grpSpLocks/>
                      </p:cNvGrpSpPr>
                      <p:nvPr/>
                    </p:nvGrpSpPr>
                    <p:grpSpPr bwMode="auto">
                      <a:xfrm rot="9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15" name="Group 11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19" name="AutoShape 11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20" name="AutoShape 112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16" name="Group 1123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17" name="AutoShape 112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18" name="AutoShape 112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94" name="Group 1126"/>
                      <p:cNvGrpSpPr>
                        <a:grpSpLocks/>
                      </p:cNvGrpSpPr>
                      <p:nvPr/>
                    </p:nvGrpSpPr>
                    <p:grpSpPr bwMode="auto">
                      <a:xfrm rot="36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09" name="Group 11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13" name="AutoShape 11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14" name="AutoShape 112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10" name="Group 1130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11" name="AutoShape 113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12" name="AutoShape 113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95" name="Group 1133"/>
                      <p:cNvGrpSpPr>
                        <a:grpSpLocks/>
                      </p:cNvGrpSpPr>
                      <p:nvPr/>
                    </p:nvGrpSpPr>
                    <p:grpSpPr bwMode="auto">
                      <a:xfrm rot="18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703" name="Group 11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07" name="AutoShape 113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08" name="AutoShape 113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04" name="Group 1137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05" name="AutoShape 113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06" name="AutoShape 11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96" name="Group 1140"/>
                      <p:cNvGrpSpPr>
                        <a:grpSpLocks/>
                      </p:cNvGrpSpPr>
                      <p:nvPr/>
                    </p:nvGrpSpPr>
                    <p:grpSpPr bwMode="auto">
                      <a:xfrm rot="45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97" name="Group 11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701" name="AutoShape 114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02" name="AutoShape 114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98" name="Group 1144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99" name="AutoShape 114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00" name="AutoShape 114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690" name="Oval 1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4" y="175"/>
                      <a:ext cx="1361" cy="1361"/>
                    </a:xfrm>
                    <a:prstGeom prst="ellips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ja-JP" altLang="en-US"/>
                    </a:p>
                  </p:txBody>
                </p:sp>
              </p:grpSp>
              <p:grpSp>
                <p:nvGrpSpPr>
                  <p:cNvPr id="600" name="Group 1148"/>
                  <p:cNvGrpSpPr>
                    <a:grpSpLocks/>
                  </p:cNvGrpSpPr>
                  <p:nvPr/>
                </p:nvGrpSpPr>
                <p:grpSpPr bwMode="auto">
                  <a:xfrm>
                    <a:off x="4417803" y="3813119"/>
                    <a:ext cx="1619250" cy="1619250"/>
                    <a:chOff x="4538" y="119"/>
                    <a:chExt cx="1474" cy="1474"/>
                  </a:xfrm>
                </p:grpSpPr>
                <p:grpSp>
                  <p:nvGrpSpPr>
                    <p:cNvPr id="601" name="Group 11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38" y="119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46" name="Group 11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82" name="Group 11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86" name="AutoShape 115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87" name="AutoShape 11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83" name="Group 1154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84" name="AutoShape 115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85" name="AutoShape 11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47" name="Group 1157"/>
                      <p:cNvGrpSpPr>
                        <a:grpSpLocks/>
                      </p:cNvGrpSpPr>
                      <p:nvPr/>
                    </p:nvGrpSpPr>
                    <p:grpSpPr bwMode="auto">
                      <a:xfrm rot="27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76" name="Group 11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80" name="AutoShape 115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81" name="AutoShape 11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77" name="Group 1161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78" name="AutoShape 11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79" name="AutoShape 116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48" name="Group 1164"/>
                      <p:cNvGrpSpPr>
                        <a:grpSpLocks/>
                      </p:cNvGrpSpPr>
                      <p:nvPr/>
                    </p:nvGrpSpPr>
                    <p:grpSpPr bwMode="auto">
                      <a:xfrm rot="9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70" name="Group 11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74" name="AutoShape 11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75" name="AutoShape 11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71" name="Group 1168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72" name="AutoShape 116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73" name="AutoShape 117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49" name="Group 1171"/>
                      <p:cNvGrpSpPr>
                        <a:grpSpLocks/>
                      </p:cNvGrpSpPr>
                      <p:nvPr/>
                    </p:nvGrpSpPr>
                    <p:grpSpPr bwMode="auto">
                      <a:xfrm rot="36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64" name="Group 11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68" name="AutoShape 117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69" name="AutoShape 11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65" name="Group 1175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66" name="AutoShape 117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67" name="AutoShape 117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50" name="Group 1178"/>
                      <p:cNvGrpSpPr>
                        <a:grpSpLocks/>
                      </p:cNvGrpSpPr>
                      <p:nvPr/>
                    </p:nvGrpSpPr>
                    <p:grpSpPr bwMode="auto">
                      <a:xfrm rot="18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58" name="Group 11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62" name="AutoShape 118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63" name="AutoShape 118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59" name="Group 1182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60" name="AutoShape 118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61" name="AutoShape 118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51" name="Group 1185"/>
                      <p:cNvGrpSpPr>
                        <a:grpSpLocks/>
                      </p:cNvGrpSpPr>
                      <p:nvPr/>
                    </p:nvGrpSpPr>
                    <p:grpSpPr bwMode="auto">
                      <a:xfrm rot="45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52" name="Group 11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56" name="AutoShape 118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57" name="AutoShape 118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53" name="Group 1189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54" name="AutoShape 119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55" name="AutoShape 119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02" name="Group 1192"/>
                    <p:cNvGrpSpPr>
                      <a:grpSpLocks/>
                    </p:cNvGrpSpPr>
                    <p:nvPr/>
                  </p:nvGrpSpPr>
                  <p:grpSpPr bwMode="auto">
                    <a:xfrm rot="456008">
                      <a:off x="4538" y="119"/>
                      <a:ext cx="1474" cy="1474"/>
                      <a:chOff x="3630" y="2217"/>
                      <a:chExt cx="1474" cy="1474"/>
                    </a:xfrm>
                  </p:grpSpPr>
                  <p:grpSp>
                    <p:nvGrpSpPr>
                      <p:cNvPr id="604" name="Group 11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40" name="Group 11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44" name="AutoShape 119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45" name="AutoShape 119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41" name="Group 1197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42" name="AutoShape 119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43" name="AutoShape 119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05" name="Group 1200"/>
                      <p:cNvGrpSpPr>
                        <a:grpSpLocks/>
                      </p:cNvGrpSpPr>
                      <p:nvPr/>
                    </p:nvGrpSpPr>
                    <p:grpSpPr bwMode="auto">
                      <a:xfrm rot="27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34" name="Group 120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38" name="AutoShape 120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39" name="AutoShape 120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35" name="Group 1204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36" name="AutoShape 120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37" name="AutoShape 120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06" name="Group 1207"/>
                      <p:cNvGrpSpPr>
                        <a:grpSpLocks/>
                      </p:cNvGrpSpPr>
                      <p:nvPr/>
                    </p:nvGrpSpPr>
                    <p:grpSpPr bwMode="auto">
                      <a:xfrm rot="9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28" name="Group 120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32" name="AutoShape 120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33" name="AutoShape 121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29" name="Group 1211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30" name="AutoShape 121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31" name="AutoShape 121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07" name="Group 1214"/>
                      <p:cNvGrpSpPr>
                        <a:grpSpLocks/>
                      </p:cNvGrpSpPr>
                      <p:nvPr/>
                    </p:nvGrpSpPr>
                    <p:grpSpPr bwMode="auto">
                      <a:xfrm rot="36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22" name="Group 12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26" name="AutoShape 12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27" name="AutoShape 12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23" name="Group 1218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24" name="AutoShape 121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25" name="AutoShape 12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08" name="Group 1221"/>
                      <p:cNvGrpSpPr>
                        <a:grpSpLocks/>
                      </p:cNvGrpSpPr>
                      <p:nvPr/>
                    </p:nvGrpSpPr>
                    <p:grpSpPr bwMode="auto">
                      <a:xfrm rot="18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16" name="Group 122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20" name="AutoShape 122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21" name="AutoShape 122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17" name="Group 1225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18" name="AutoShape 122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19" name="AutoShape 122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609" name="Group 1228"/>
                      <p:cNvGrpSpPr>
                        <a:grpSpLocks/>
                      </p:cNvGrpSpPr>
                      <p:nvPr/>
                    </p:nvGrpSpPr>
                    <p:grpSpPr bwMode="auto">
                      <a:xfrm rot="4500000">
                        <a:off x="3630" y="2217"/>
                        <a:ext cx="1474" cy="1474"/>
                        <a:chOff x="3630" y="2217"/>
                        <a:chExt cx="1474" cy="1474"/>
                      </a:xfrm>
                    </p:grpSpPr>
                    <p:grpSp>
                      <p:nvGrpSpPr>
                        <p:cNvPr id="610" name="Group 12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14" name="AutoShape 123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15" name="AutoShape 123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11" name="Group 1232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</p:grpSpPr>
                      <p:sp>
                        <p:nvSpPr>
                          <p:cNvPr id="612" name="AutoShape 123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13" name="AutoShape 123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5"/>
                          </a:lnRef>
                          <a:fillRef idx="3">
                            <a:schemeClr val="accent5"/>
                          </a:fillRef>
                          <a:effectRef idx="3">
                            <a:schemeClr val="accent5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603" name="Oval 12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4" y="175"/>
                      <a:ext cx="1361" cy="1361"/>
                    </a:xfrm>
                    <a:prstGeom prst="ellips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5"/>
                    </a:lnRef>
                    <a:fillRef idx="3">
                      <a:schemeClr val="accent5"/>
                    </a:fillRef>
                    <a:effectRef idx="3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ja-JP" altLang="en-US"/>
                    </a:p>
                  </p:txBody>
                </p:sp>
              </p:grpSp>
            </p:grp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2949526" y="2513394"/>
                <a:ext cx="1312577" cy="1310316"/>
                <a:chOff x="2949526" y="2513394"/>
                <a:chExt cx="1312577" cy="1310316"/>
              </a:xfrm>
            </p:grpSpPr>
            <p:grpSp>
              <p:nvGrpSpPr>
                <p:cNvPr id="7" name="グループ化 6"/>
                <p:cNvGrpSpPr/>
                <p:nvPr/>
              </p:nvGrpSpPr>
              <p:grpSpPr>
                <a:xfrm>
                  <a:off x="2949526" y="2513394"/>
                  <a:ext cx="1312577" cy="1310316"/>
                  <a:chOff x="2949526" y="2513394"/>
                  <a:chExt cx="1312577" cy="1310316"/>
                </a:xfrm>
              </p:grpSpPr>
              <p:grpSp>
                <p:nvGrpSpPr>
                  <p:cNvPr id="220" name="グループ化 219"/>
                  <p:cNvGrpSpPr/>
                  <p:nvPr/>
                </p:nvGrpSpPr>
                <p:grpSpPr>
                  <a:xfrm rot="673984">
                    <a:off x="2949526" y="2988196"/>
                    <a:ext cx="356255" cy="356256"/>
                    <a:chOff x="2113937" y="1172379"/>
                    <a:chExt cx="389789" cy="389790"/>
                  </a:xfrm>
                </p:grpSpPr>
                <p:grpSp>
                  <p:nvGrpSpPr>
                    <p:cNvPr id="221" name="Group 3"/>
                    <p:cNvGrpSpPr>
                      <a:grpSpLocks/>
                    </p:cNvGrpSpPr>
                    <p:nvPr/>
                  </p:nvGrpSpPr>
                  <p:grpSpPr bwMode="auto">
                    <a:xfrm rot="951887">
                      <a:off x="2277860" y="1172379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38" name="AutoShap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39" name="AutoShape 5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22" name="Group 6"/>
                    <p:cNvGrpSpPr>
                      <a:grpSpLocks/>
                    </p:cNvGrpSpPr>
                    <p:nvPr/>
                  </p:nvGrpSpPr>
                  <p:grpSpPr bwMode="auto">
                    <a:xfrm rot="17151887">
                      <a:off x="2277521" y="1172568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36" name="AutoShape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37" name="AutoShape 8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23" name="Group 9"/>
                    <p:cNvGrpSpPr>
                      <a:grpSpLocks/>
                    </p:cNvGrpSpPr>
                    <p:nvPr/>
                  </p:nvGrpSpPr>
                  <p:grpSpPr bwMode="auto">
                    <a:xfrm rot="4551887">
                      <a:off x="2277521" y="1172568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34" name="AutoShap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35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24" name="Group 12"/>
                    <p:cNvGrpSpPr>
                      <a:grpSpLocks/>
                    </p:cNvGrpSpPr>
                    <p:nvPr/>
                  </p:nvGrpSpPr>
                  <p:grpSpPr bwMode="auto">
                    <a:xfrm rot="20751887">
                      <a:off x="2277785" y="1172643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32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33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25" name="Group 15"/>
                    <p:cNvGrpSpPr>
                      <a:grpSpLocks/>
                    </p:cNvGrpSpPr>
                    <p:nvPr/>
                  </p:nvGrpSpPr>
                  <p:grpSpPr bwMode="auto">
                    <a:xfrm rot="2751887">
                      <a:off x="2277785" y="1172643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30" name="AutoShap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31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26" name="Group 18"/>
                    <p:cNvGrpSpPr>
                      <a:grpSpLocks/>
                    </p:cNvGrpSpPr>
                    <p:nvPr/>
                  </p:nvGrpSpPr>
                  <p:grpSpPr bwMode="auto">
                    <a:xfrm rot="18951887">
                      <a:off x="2277785" y="1172643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28" name="AutoShap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29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sp>
                  <p:nvSpPr>
                    <p:cNvPr id="227" name="Oval 21"/>
                    <p:cNvSpPr>
                      <a:spLocks noChangeArrowheads="1"/>
                    </p:cNvSpPr>
                    <p:nvPr/>
                  </p:nvSpPr>
                  <p:spPr bwMode="auto">
                    <a:xfrm rot="951887">
                      <a:off x="2153151" y="1211349"/>
                      <a:ext cx="311511" cy="311510"/>
                    </a:xfrm>
                    <a:prstGeom prst="ellips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ja-JP" altLang="en-US"/>
                    </a:p>
                  </p:txBody>
                </p:sp>
              </p:grpSp>
              <p:grpSp>
                <p:nvGrpSpPr>
                  <p:cNvPr id="200" name="グループ化 199"/>
                  <p:cNvGrpSpPr/>
                  <p:nvPr/>
                </p:nvGrpSpPr>
                <p:grpSpPr>
                  <a:xfrm rot="556510">
                    <a:off x="3433773" y="3467454"/>
                    <a:ext cx="356255" cy="356256"/>
                    <a:chOff x="2113937" y="1172379"/>
                    <a:chExt cx="389789" cy="389790"/>
                  </a:xfrm>
                </p:grpSpPr>
                <p:grpSp>
                  <p:nvGrpSpPr>
                    <p:cNvPr id="201" name="Group 3"/>
                    <p:cNvGrpSpPr>
                      <a:grpSpLocks/>
                    </p:cNvGrpSpPr>
                    <p:nvPr/>
                  </p:nvGrpSpPr>
                  <p:grpSpPr bwMode="auto">
                    <a:xfrm rot="951887">
                      <a:off x="2277860" y="1172379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18" name="AutoShap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19" name="AutoShape 5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02" name="Group 6"/>
                    <p:cNvGrpSpPr>
                      <a:grpSpLocks/>
                    </p:cNvGrpSpPr>
                    <p:nvPr/>
                  </p:nvGrpSpPr>
                  <p:grpSpPr bwMode="auto">
                    <a:xfrm rot="17151887">
                      <a:off x="2277521" y="1172568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16" name="AutoShape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17" name="AutoShape 8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03" name="Group 9"/>
                    <p:cNvGrpSpPr>
                      <a:grpSpLocks/>
                    </p:cNvGrpSpPr>
                    <p:nvPr/>
                  </p:nvGrpSpPr>
                  <p:grpSpPr bwMode="auto">
                    <a:xfrm rot="4551887">
                      <a:off x="2277521" y="1172568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14" name="AutoShap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15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04" name="Group 12"/>
                    <p:cNvGrpSpPr>
                      <a:grpSpLocks/>
                    </p:cNvGrpSpPr>
                    <p:nvPr/>
                  </p:nvGrpSpPr>
                  <p:grpSpPr bwMode="auto">
                    <a:xfrm rot="20751887">
                      <a:off x="2277785" y="1172643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12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13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05" name="Group 15"/>
                    <p:cNvGrpSpPr>
                      <a:grpSpLocks/>
                    </p:cNvGrpSpPr>
                    <p:nvPr/>
                  </p:nvGrpSpPr>
                  <p:grpSpPr bwMode="auto">
                    <a:xfrm rot="2751887">
                      <a:off x="2277785" y="1172643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10" name="AutoShap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11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206" name="Group 18"/>
                    <p:cNvGrpSpPr>
                      <a:grpSpLocks/>
                    </p:cNvGrpSpPr>
                    <p:nvPr/>
                  </p:nvGrpSpPr>
                  <p:grpSpPr bwMode="auto">
                    <a:xfrm rot="18951887">
                      <a:off x="2277785" y="1172643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208" name="AutoShap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209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sp>
                  <p:nvSpPr>
                    <p:cNvPr id="207" name="Oval 21"/>
                    <p:cNvSpPr>
                      <a:spLocks noChangeArrowheads="1"/>
                    </p:cNvSpPr>
                    <p:nvPr/>
                  </p:nvSpPr>
                  <p:spPr bwMode="auto">
                    <a:xfrm rot="951887">
                      <a:off x="2153151" y="1211349"/>
                      <a:ext cx="311511" cy="311510"/>
                    </a:xfrm>
                    <a:prstGeom prst="ellips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ja-JP" altLang="en-US"/>
                    </a:p>
                  </p:txBody>
                </p:sp>
              </p:grpSp>
              <p:grpSp>
                <p:nvGrpSpPr>
                  <p:cNvPr id="180" name="グループ化 179"/>
                  <p:cNvGrpSpPr/>
                  <p:nvPr/>
                </p:nvGrpSpPr>
                <p:grpSpPr>
                  <a:xfrm rot="290993">
                    <a:off x="3905848" y="2989206"/>
                    <a:ext cx="356255" cy="356256"/>
                    <a:chOff x="2113937" y="1172379"/>
                    <a:chExt cx="389789" cy="389790"/>
                  </a:xfrm>
                </p:grpSpPr>
                <p:grpSp>
                  <p:nvGrpSpPr>
                    <p:cNvPr id="181" name="Group 3"/>
                    <p:cNvGrpSpPr>
                      <a:grpSpLocks/>
                    </p:cNvGrpSpPr>
                    <p:nvPr/>
                  </p:nvGrpSpPr>
                  <p:grpSpPr bwMode="auto">
                    <a:xfrm rot="951887">
                      <a:off x="2277860" y="1172379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98" name="AutoShap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99" name="AutoShape 5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82" name="Group 6"/>
                    <p:cNvGrpSpPr>
                      <a:grpSpLocks/>
                    </p:cNvGrpSpPr>
                    <p:nvPr/>
                  </p:nvGrpSpPr>
                  <p:grpSpPr bwMode="auto">
                    <a:xfrm rot="17151887">
                      <a:off x="2277521" y="1172568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96" name="AutoShape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97" name="AutoShape 8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83" name="Group 9"/>
                    <p:cNvGrpSpPr>
                      <a:grpSpLocks/>
                    </p:cNvGrpSpPr>
                    <p:nvPr/>
                  </p:nvGrpSpPr>
                  <p:grpSpPr bwMode="auto">
                    <a:xfrm rot="4551887">
                      <a:off x="2277521" y="1172568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94" name="AutoShap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95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84" name="Group 12"/>
                    <p:cNvGrpSpPr>
                      <a:grpSpLocks/>
                    </p:cNvGrpSpPr>
                    <p:nvPr/>
                  </p:nvGrpSpPr>
                  <p:grpSpPr bwMode="auto">
                    <a:xfrm rot="20751887">
                      <a:off x="2277785" y="1172643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92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93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85" name="Group 15"/>
                    <p:cNvGrpSpPr>
                      <a:grpSpLocks/>
                    </p:cNvGrpSpPr>
                    <p:nvPr/>
                  </p:nvGrpSpPr>
                  <p:grpSpPr bwMode="auto">
                    <a:xfrm rot="2751887">
                      <a:off x="2277785" y="1172643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90" name="AutoShap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91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86" name="Group 18"/>
                    <p:cNvGrpSpPr>
                      <a:grpSpLocks/>
                    </p:cNvGrpSpPr>
                    <p:nvPr/>
                  </p:nvGrpSpPr>
                  <p:grpSpPr bwMode="auto">
                    <a:xfrm rot="18951887">
                      <a:off x="2277785" y="1172643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88" name="AutoShap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89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sp>
                  <p:nvSpPr>
                    <p:cNvPr id="187" name="Oval 21"/>
                    <p:cNvSpPr>
                      <a:spLocks noChangeArrowheads="1"/>
                    </p:cNvSpPr>
                    <p:nvPr/>
                  </p:nvSpPr>
                  <p:spPr bwMode="auto">
                    <a:xfrm rot="951887">
                      <a:off x="2153151" y="1211349"/>
                      <a:ext cx="311511" cy="311511"/>
                    </a:xfrm>
                    <a:prstGeom prst="ellips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ja-JP" altLang="en-US"/>
                    </a:p>
                  </p:txBody>
                </p:sp>
              </p:grpSp>
              <p:grpSp>
                <p:nvGrpSpPr>
                  <p:cNvPr id="179" name="グループ化 178"/>
                  <p:cNvGrpSpPr/>
                  <p:nvPr/>
                </p:nvGrpSpPr>
                <p:grpSpPr>
                  <a:xfrm rot="486654">
                    <a:off x="3434380" y="2513394"/>
                    <a:ext cx="356255" cy="356256"/>
                    <a:chOff x="2113937" y="1172379"/>
                    <a:chExt cx="389789" cy="389790"/>
                  </a:xfrm>
                </p:grpSpPr>
                <p:grpSp>
                  <p:nvGrpSpPr>
                    <p:cNvPr id="99" name="Group 3"/>
                    <p:cNvGrpSpPr>
                      <a:grpSpLocks/>
                    </p:cNvGrpSpPr>
                    <p:nvPr/>
                  </p:nvGrpSpPr>
                  <p:grpSpPr bwMode="auto">
                    <a:xfrm rot="951887">
                      <a:off x="2277860" y="1172379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16" name="AutoShap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17" name="AutoShape 5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00" name="Group 6"/>
                    <p:cNvGrpSpPr>
                      <a:grpSpLocks/>
                    </p:cNvGrpSpPr>
                    <p:nvPr/>
                  </p:nvGrpSpPr>
                  <p:grpSpPr bwMode="auto">
                    <a:xfrm rot="17151887">
                      <a:off x="2277521" y="1172568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14" name="AutoShape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15" name="AutoShape 8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01" name="Group 9"/>
                    <p:cNvGrpSpPr>
                      <a:grpSpLocks/>
                    </p:cNvGrpSpPr>
                    <p:nvPr/>
                  </p:nvGrpSpPr>
                  <p:grpSpPr bwMode="auto">
                    <a:xfrm rot="4551887">
                      <a:off x="2277521" y="1172568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12" name="AutoShap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13" name="AutoShape 11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02" name="Group 12"/>
                    <p:cNvGrpSpPr>
                      <a:grpSpLocks/>
                    </p:cNvGrpSpPr>
                    <p:nvPr/>
                  </p:nvGrpSpPr>
                  <p:grpSpPr bwMode="auto">
                    <a:xfrm rot="20751887">
                      <a:off x="2277785" y="1172643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10" name="AutoShap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11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03" name="Group 15"/>
                    <p:cNvGrpSpPr>
                      <a:grpSpLocks/>
                    </p:cNvGrpSpPr>
                    <p:nvPr/>
                  </p:nvGrpSpPr>
                  <p:grpSpPr bwMode="auto">
                    <a:xfrm rot="2751887">
                      <a:off x="2277785" y="1172643"/>
                      <a:ext cx="62357" cy="389525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08" name="AutoShap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09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grpSp>
                  <p:nvGrpSpPr>
                    <p:cNvPr id="104" name="Group 18"/>
                    <p:cNvGrpSpPr>
                      <a:grpSpLocks/>
                    </p:cNvGrpSpPr>
                    <p:nvPr/>
                  </p:nvGrpSpPr>
                  <p:grpSpPr bwMode="auto">
                    <a:xfrm rot="18951887">
                      <a:off x="2277785" y="1172643"/>
                      <a:ext cx="62357" cy="389526"/>
                      <a:chOff x="2213" y="1366"/>
                      <a:chExt cx="227" cy="1418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sp>
                    <p:nvSpPr>
                      <p:cNvPr id="106" name="AutoShap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13" y="2557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  <p:sp>
                    <p:nvSpPr>
                      <p:cNvPr id="107" name="AutoShape 20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213" y="1366"/>
                        <a:ext cx="227" cy="227"/>
                      </a:xfrm>
                      <a:custGeom>
                        <a:avLst/>
                        <a:gdLst>
                          <a:gd name="G0" fmla="+- 5400 0 0"/>
                          <a:gd name="G1" fmla="+- 21600 0 5400"/>
                          <a:gd name="G2" fmla="*/ 5400 1 2"/>
                          <a:gd name="G3" fmla="+- 21600 0 G2"/>
                          <a:gd name="G4" fmla="+/ 5400 21600 2"/>
                          <a:gd name="G5" fmla="+/ G1 0 2"/>
                          <a:gd name="G6" fmla="*/ 21600 21600 5400"/>
                          <a:gd name="G7" fmla="*/ G6 1 2"/>
                          <a:gd name="G8" fmla="+- 21600 0 G7"/>
                          <a:gd name="G9" fmla="*/ 21600 1 2"/>
                          <a:gd name="G10" fmla="+- 5400 0 G9"/>
                          <a:gd name="G11" fmla="?: G10 G8 0"/>
                          <a:gd name="G12" fmla="?: G10 G7 21600"/>
                          <a:gd name="T0" fmla="*/ 18900 w 21600"/>
                          <a:gd name="T1" fmla="*/ 10800 h 21600"/>
                          <a:gd name="T2" fmla="*/ 10800 w 21600"/>
                          <a:gd name="T3" fmla="*/ 21600 h 21600"/>
                          <a:gd name="T4" fmla="*/ 2700 w 21600"/>
                          <a:gd name="T5" fmla="*/ 10800 h 21600"/>
                          <a:gd name="T6" fmla="*/ 10800 w 21600"/>
                          <a:gd name="T7" fmla="*/ 0 h 21600"/>
                          <a:gd name="T8" fmla="*/ 4500 w 21600"/>
                          <a:gd name="T9" fmla="*/ 4500 h 21600"/>
                          <a:gd name="T10" fmla="*/ 17100 w 21600"/>
                          <a:gd name="T11" fmla="*/ 171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ln>
                        <a:headEnd/>
                        <a:tailEnd/>
                      </a:ln>
                    </p:spPr>
                    <p:style>
                      <a:lnRef idx="0">
                        <a:schemeClr val="accent2"/>
                      </a:lnRef>
                      <a:fillRef idx="3">
                        <a:schemeClr val="accent2"/>
                      </a:fillRef>
                      <a:effectRef idx="3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wrap="none" anchor="ctr"/>
                      <a:lstStyle/>
                      <a:p>
                        <a:endParaRPr lang="ja-JP" altLang="en-US"/>
                      </a:p>
                    </p:txBody>
                  </p:sp>
                </p:grpSp>
                <p:sp>
                  <p:nvSpPr>
                    <p:cNvPr id="105" name="Oval 21"/>
                    <p:cNvSpPr>
                      <a:spLocks noChangeArrowheads="1"/>
                    </p:cNvSpPr>
                    <p:nvPr/>
                  </p:nvSpPr>
                  <p:spPr bwMode="auto">
                    <a:xfrm rot="951887">
                      <a:off x="2153151" y="1211349"/>
                      <a:ext cx="311511" cy="311510"/>
                    </a:xfrm>
                    <a:prstGeom prst="ellipse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ja-JP" altLang="en-US"/>
                    </a:p>
                  </p:txBody>
                </p:sp>
              </p:grpSp>
              <p:sp>
                <p:nvSpPr>
                  <p:cNvPr id="97" name="正方形/長方形 96"/>
                  <p:cNvSpPr/>
                  <p:nvPr/>
                </p:nvSpPr>
                <p:spPr>
                  <a:xfrm rot="5400000">
                    <a:off x="3077233" y="2631441"/>
                    <a:ext cx="1074628" cy="1071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0200" h="1800200">
                        <a:moveTo>
                          <a:pt x="0" y="1033920"/>
                        </a:moveTo>
                        <a:lnTo>
                          <a:pt x="0" y="766280"/>
                        </a:lnTo>
                        <a:lnTo>
                          <a:pt x="228846" y="766280"/>
                        </a:lnTo>
                        <a:cubicBezTo>
                          <a:pt x="281879" y="495273"/>
                          <a:pt x="495220" y="281787"/>
                          <a:pt x="766280" y="229157"/>
                        </a:cubicBezTo>
                        <a:lnTo>
                          <a:pt x="766280" y="0"/>
                        </a:lnTo>
                        <a:lnTo>
                          <a:pt x="1033920" y="0"/>
                        </a:lnTo>
                        <a:lnTo>
                          <a:pt x="1033920" y="229476"/>
                        </a:lnTo>
                        <a:cubicBezTo>
                          <a:pt x="1304431" y="282414"/>
                          <a:pt x="1517223" y="495672"/>
                          <a:pt x="1570178" y="766280"/>
                        </a:cubicBezTo>
                        <a:lnTo>
                          <a:pt x="1800200" y="766280"/>
                        </a:lnTo>
                        <a:lnTo>
                          <a:pt x="1800200" y="1033920"/>
                        </a:lnTo>
                        <a:lnTo>
                          <a:pt x="1570018" y="1033920"/>
                        </a:lnTo>
                        <a:cubicBezTo>
                          <a:pt x="1516427" y="1303764"/>
                          <a:pt x="1303916" y="1516303"/>
                          <a:pt x="1033920" y="1569126"/>
                        </a:cubicBezTo>
                        <a:lnTo>
                          <a:pt x="1033920" y="1800200"/>
                        </a:lnTo>
                        <a:lnTo>
                          <a:pt x="766280" y="1800200"/>
                        </a:lnTo>
                        <a:lnTo>
                          <a:pt x="766280" y="1569444"/>
                        </a:lnTo>
                        <a:cubicBezTo>
                          <a:pt x="495735" y="1516929"/>
                          <a:pt x="282677" y="1304162"/>
                          <a:pt x="229006" y="1033920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5" name="グループ化 94"/>
                  <p:cNvGrpSpPr/>
                  <p:nvPr/>
                </p:nvGrpSpPr>
                <p:grpSpPr>
                  <a:xfrm>
                    <a:off x="3289194" y="2843580"/>
                    <a:ext cx="647507" cy="647508"/>
                    <a:chOff x="3851920" y="2010894"/>
                    <a:chExt cx="1168894" cy="1168895"/>
                  </a:xfrm>
                </p:grpSpPr>
                <p:grpSp>
                  <p:nvGrpSpPr>
                    <p:cNvPr id="50" name="Group 1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1920" y="2010894"/>
                      <a:ext cx="1168894" cy="1168895"/>
                      <a:chOff x="3630" y="2217"/>
                      <a:chExt cx="1474" cy="1474"/>
                    </a:xfrm>
                    <a:solidFill>
                      <a:schemeClr val="bg1">
                        <a:lumMod val="50000"/>
                      </a:schemeClr>
                    </a:solidFill>
                  </p:grpSpPr>
                  <p:grpSp>
                    <p:nvGrpSpPr>
                      <p:cNvPr id="52" name="Group 18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30" y="2217"/>
                        <a:ext cx="1474" cy="1474"/>
                        <a:chOff x="3630" y="2217"/>
                        <a:chExt cx="1474" cy="1474"/>
                      </a:xfrm>
                      <a:grpFill/>
                    </p:grpSpPr>
                    <p:grpSp>
                      <p:nvGrpSpPr>
                        <p:cNvPr id="88" name="Group 1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92" name="AutoShape 18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93" name="AutoShape 18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89" name="Group 188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90" name="AutoShape 18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91" name="AutoShape 19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53" name="Group 191"/>
                      <p:cNvGrpSpPr>
                        <a:grpSpLocks/>
                      </p:cNvGrpSpPr>
                      <p:nvPr/>
                    </p:nvGrpSpPr>
                    <p:grpSpPr bwMode="auto">
                      <a:xfrm rot="2700000">
                        <a:off x="3630" y="2217"/>
                        <a:ext cx="1474" cy="1474"/>
                        <a:chOff x="3630" y="2217"/>
                        <a:chExt cx="1474" cy="1474"/>
                      </a:xfrm>
                      <a:grpFill/>
                    </p:grpSpPr>
                    <p:grpSp>
                      <p:nvGrpSpPr>
                        <p:cNvPr id="82" name="Group 19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86" name="AutoShape 19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87" name="AutoShape 19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83" name="Group 195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84" name="AutoShape 19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85" name="AutoShape 19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54" name="Group 198"/>
                      <p:cNvGrpSpPr>
                        <a:grpSpLocks/>
                      </p:cNvGrpSpPr>
                      <p:nvPr/>
                    </p:nvGrpSpPr>
                    <p:grpSpPr bwMode="auto">
                      <a:xfrm rot="900000">
                        <a:off x="3630" y="2217"/>
                        <a:ext cx="1474" cy="1474"/>
                        <a:chOff x="3630" y="2217"/>
                        <a:chExt cx="1474" cy="1474"/>
                      </a:xfrm>
                      <a:grpFill/>
                    </p:grpSpPr>
                    <p:grpSp>
                      <p:nvGrpSpPr>
                        <p:cNvPr id="76" name="Group 1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80" name="AutoShape 20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81" name="AutoShape 20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7" name="Group 202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78" name="AutoShape 20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9" name="AutoShape 20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55" name="Group 205"/>
                      <p:cNvGrpSpPr>
                        <a:grpSpLocks/>
                      </p:cNvGrpSpPr>
                      <p:nvPr/>
                    </p:nvGrpSpPr>
                    <p:grpSpPr bwMode="auto">
                      <a:xfrm rot="3600000">
                        <a:off x="3630" y="2217"/>
                        <a:ext cx="1474" cy="1474"/>
                        <a:chOff x="3630" y="2217"/>
                        <a:chExt cx="1474" cy="1474"/>
                      </a:xfrm>
                      <a:grpFill/>
                    </p:grpSpPr>
                    <p:grpSp>
                      <p:nvGrpSpPr>
                        <p:cNvPr id="70" name="Group 2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74" name="AutoShape 20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5" name="AutoShape 20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71" name="Group 209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72" name="AutoShape 21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73" name="AutoShape 21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56" name="Group 212"/>
                      <p:cNvGrpSpPr>
                        <a:grpSpLocks/>
                      </p:cNvGrpSpPr>
                      <p:nvPr/>
                    </p:nvGrpSpPr>
                    <p:grpSpPr bwMode="auto">
                      <a:xfrm rot="1800000">
                        <a:off x="3630" y="2217"/>
                        <a:ext cx="1474" cy="1474"/>
                        <a:chOff x="3630" y="2217"/>
                        <a:chExt cx="1474" cy="1474"/>
                      </a:xfrm>
                      <a:grpFill/>
                    </p:grpSpPr>
                    <p:grpSp>
                      <p:nvGrpSpPr>
                        <p:cNvPr id="64" name="Group 2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68" name="AutoShape 21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9" name="AutoShape 2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65" name="Group 216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66" name="AutoShape 2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7" name="AutoShape 21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  <p:grpSp>
                    <p:nvGrpSpPr>
                      <p:cNvPr id="57" name="Group 219"/>
                      <p:cNvGrpSpPr>
                        <a:grpSpLocks/>
                      </p:cNvGrpSpPr>
                      <p:nvPr/>
                    </p:nvGrpSpPr>
                    <p:grpSpPr bwMode="auto">
                      <a:xfrm rot="4500000">
                        <a:off x="3630" y="2217"/>
                        <a:ext cx="1474" cy="1474"/>
                        <a:chOff x="3630" y="2217"/>
                        <a:chExt cx="1474" cy="1474"/>
                      </a:xfrm>
                      <a:grpFill/>
                    </p:grpSpPr>
                    <p:grpSp>
                      <p:nvGrpSpPr>
                        <p:cNvPr id="58" name="Group 2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62" name="AutoShape 22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3" name="AutoShape 22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  <p:grpSp>
                      <p:nvGrpSpPr>
                        <p:cNvPr id="59" name="Group 223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5400000">
                          <a:off x="4310" y="2217"/>
                          <a:ext cx="114" cy="1474"/>
                          <a:chOff x="4197" y="2217"/>
                          <a:chExt cx="114" cy="1474"/>
                        </a:xfrm>
                        <a:grpFill/>
                      </p:grpSpPr>
                      <p:sp>
                        <p:nvSpPr>
                          <p:cNvPr id="60" name="AutoShape 22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197" y="3521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  <p:sp>
                        <p:nvSpPr>
                          <p:cNvPr id="61" name="AutoShape 22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10800000">
                            <a:off x="4197" y="2217"/>
                            <a:ext cx="114" cy="170"/>
                          </a:xfrm>
                          <a:custGeom>
                            <a:avLst/>
                            <a:gdLst>
                              <a:gd name="G0" fmla="+- 7768 0 0"/>
                              <a:gd name="G1" fmla="+- 21600 0 7768"/>
                              <a:gd name="G2" fmla="*/ 7768 1 2"/>
                              <a:gd name="G3" fmla="+- 21600 0 G2"/>
                              <a:gd name="G4" fmla="+/ 7768 21600 2"/>
                              <a:gd name="G5" fmla="+/ G1 0 2"/>
                              <a:gd name="G6" fmla="*/ 21600 21600 7768"/>
                              <a:gd name="G7" fmla="*/ G6 1 2"/>
                              <a:gd name="G8" fmla="+- 21600 0 G7"/>
                              <a:gd name="G9" fmla="*/ 21600 1 2"/>
                              <a:gd name="G10" fmla="+- 7768 0 G9"/>
                              <a:gd name="G11" fmla="?: G10 G8 0"/>
                              <a:gd name="G12" fmla="?: G10 G7 21600"/>
                              <a:gd name="T0" fmla="*/ 17716 w 21600"/>
                              <a:gd name="T1" fmla="*/ 10800 h 21600"/>
                              <a:gd name="T2" fmla="*/ 10800 w 21600"/>
                              <a:gd name="T3" fmla="*/ 21600 h 21600"/>
                              <a:gd name="T4" fmla="*/ 3884 w 21600"/>
                              <a:gd name="T5" fmla="*/ 10800 h 21600"/>
                              <a:gd name="T6" fmla="*/ 10800 w 21600"/>
                              <a:gd name="T7" fmla="*/ 0 h 21600"/>
                              <a:gd name="T8" fmla="*/ 5684 w 21600"/>
                              <a:gd name="T9" fmla="*/ 5684 h 21600"/>
                              <a:gd name="T10" fmla="*/ 15916 w 21600"/>
                              <a:gd name="T11" fmla="*/ 15916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T8" t="T9" r="T10" b="T11"/>
                            <a:pathLst>
                              <a:path w="21600" h="21600">
                                <a:moveTo>
                                  <a:pt x="0" y="0"/>
                                </a:moveTo>
                                <a:lnTo>
                                  <a:pt x="7768" y="21600"/>
                                </a:lnTo>
                                <a:lnTo>
                                  <a:pt x="13832" y="21600"/>
                                </a:lnTo>
                                <a:lnTo>
                                  <a:pt x="21600" y="0"/>
                                </a:lnTo>
                                <a:close/>
                              </a:path>
                            </a:pathLst>
                          </a:custGeom>
                          <a:ln>
                            <a:headEnd/>
                            <a:tailEnd/>
                          </a:ln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none" anchor="ctr"/>
                          <a:lstStyle/>
                          <a:p>
                            <a:endParaRPr lang="ja-JP" alt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51" name="AutoShap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2941" y="2121915"/>
                      <a:ext cx="945266" cy="945267"/>
                    </a:xfrm>
                    <a:custGeom>
                      <a:avLst/>
                      <a:gdLst>
                        <a:gd name="G0" fmla="+- 8841 0 0"/>
                        <a:gd name="G1" fmla="+- 21600 0 8841"/>
                        <a:gd name="G2" fmla="+- 21600 0 8841"/>
                        <a:gd name="G3" fmla="*/ G0 2929 10000"/>
                        <a:gd name="G4" fmla="+- 21600 0 G3"/>
                        <a:gd name="G5" fmla="+- 21600 0 G3"/>
                        <a:gd name="T0" fmla="*/ 10800 w 21600"/>
                        <a:gd name="T1" fmla="*/ 0 h 21600"/>
                        <a:gd name="T2" fmla="*/ 3163 w 21600"/>
                        <a:gd name="T3" fmla="*/ 3163 h 21600"/>
                        <a:gd name="T4" fmla="*/ 0 w 21600"/>
                        <a:gd name="T5" fmla="*/ 10800 h 21600"/>
                        <a:gd name="T6" fmla="*/ 3163 w 21600"/>
                        <a:gd name="T7" fmla="*/ 18437 h 21600"/>
                        <a:gd name="T8" fmla="*/ 10800 w 21600"/>
                        <a:gd name="T9" fmla="*/ 21600 h 21600"/>
                        <a:gd name="T10" fmla="*/ 18437 w 21600"/>
                        <a:gd name="T11" fmla="*/ 18437 h 21600"/>
                        <a:gd name="T12" fmla="*/ 21600 w 21600"/>
                        <a:gd name="T13" fmla="*/ 10800 h 21600"/>
                        <a:gd name="T14" fmla="*/ 18437 w 21600"/>
                        <a:gd name="T15" fmla="*/ 3163 h 21600"/>
                        <a:gd name="T16" fmla="*/ 3163 w 21600"/>
                        <a:gd name="T17" fmla="*/ 3163 h 21600"/>
                        <a:gd name="T18" fmla="*/ 18437 w 21600"/>
                        <a:gd name="T19" fmla="*/ 18437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T16" t="T17" r="T18" b="T19"/>
                      <a:pathLst>
                        <a:path w="21600" h="21600">
                          <a:moveTo>
                            <a:pt x="0" y="10800"/>
                          </a:moveTo>
                          <a:cubicBezTo>
                            <a:pt x="0" y="4835"/>
                            <a:pt x="4835" y="0"/>
                            <a:pt x="10800" y="0"/>
                          </a:cubicBezTo>
                          <a:cubicBezTo>
                            <a:pt x="16765" y="0"/>
                            <a:pt x="21600" y="4835"/>
                            <a:pt x="21600" y="10800"/>
                          </a:cubicBezTo>
                          <a:cubicBezTo>
                            <a:pt x="21600" y="16765"/>
                            <a:pt x="16765" y="21600"/>
                            <a:pt x="10800" y="21600"/>
                          </a:cubicBezTo>
                          <a:cubicBezTo>
                            <a:pt x="4835" y="21600"/>
                            <a:pt x="0" y="16765"/>
                            <a:pt x="0" y="10800"/>
                          </a:cubicBezTo>
                          <a:close/>
                          <a:moveTo>
                            <a:pt x="8841" y="10800"/>
                          </a:moveTo>
                          <a:cubicBezTo>
                            <a:pt x="8841" y="11882"/>
                            <a:pt x="9718" y="12759"/>
                            <a:pt x="10800" y="12759"/>
                          </a:cubicBezTo>
                          <a:cubicBezTo>
                            <a:pt x="11882" y="12759"/>
                            <a:pt x="12759" y="11882"/>
                            <a:pt x="12759" y="10800"/>
                          </a:cubicBezTo>
                          <a:cubicBezTo>
                            <a:pt x="12759" y="9718"/>
                            <a:pt x="11882" y="8841"/>
                            <a:pt x="10800" y="8841"/>
                          </a:cubicBezTo>
                          <a:cubicBezTo>
                            <a:pt x="9718" y="8841"/>
                            <a:pt x="8841" y="9718"/>
                            <a:pt x="8841" y="10800"/>
                          </a:cubicBezTo>
                          <a:close/>
                        </a:path>
                      </a:pathLst>
                    </a:custGeom>
                    <a:ln/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ja-JP" altLang="en-US"/>
                    </a:p>
                  </p:txBody>
                </p:sp>
              </p:grpSp>
              <p:sp>
                <p:nvSpPr>
                  <p:cNvPr id="178" name="円/楕円 177"/>
                  <p:cNvSpPr/>
                  <p:nvPr/>
                </p:nvSpPr>
                <p:spPr>
                  <a:xfrm>
                    <a:off x="3591080" y="2652050"/>
                    <a:ext cx="45719" cy="45719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0" name="円/楕円 239"/>
                  <p:cNvSpPr/>
                  <p:nvPr/>
                </p:nvSpPr>
                <p:spPr>
                  <a:xfrm>
                    <a:off x="4086015" y="3144474"/>
                    <a:ext cx="45719" cy="45719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1" name="円/楕円 240"/>
                  <p:cNvSpPr/>
                  <p:nvPr/>
                </p:nvSpPr>
                <p:spPr>
                  <a:xfrm>
                    <a:off x="3589715" y="3639965"/>
                    <a:ext cx="45719" cy="45719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2" name="円/楕円 241"/>
                  <p:cNvSpPr/>
                  <p:nvPr/>
                </p:nvSpPr>
                <p:spPr>
                  <a:xfrm>
                    <a:off x="3091262" y="3144474"/>
                    <a:ext cx="45719" cy="45719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14" name="円/楕円 313"/>
                <p:cNvSpPr/>
                <p:nvPr/>
              </p:nvSpPr>
              <p:spPr>
                <a:xfrm>
                  <a:off x="3557899" y="3112826"/>
                  <a:ext cx="108137" cy="108137"/>
                </a:xfrm>
                <a:prstGeom prst="ellipse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414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</Words>
  <Application>Microsoft Office PowerPoint</Application>
  <PresentationFormat>画面に合わせる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</dc:creator>
  <cp:lastModifiedBy>kazuki</cp:lastModifiedBy>
  <cp:revision>19</cp:revision>
  <dcterms:created xsi:type="dcterms:W3CDTF">2013-11-27T06:24:21Z</dcterms:created>
  <dcterms:modified xsi:type="dcterms:W3CDTF">2013-11-28T07:23:58Z</dcterms:modified>
</cp:coreProperties>
</file>