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8" r:id="rId5"/>
    <p:sldId id="259" r:id="rId6"/>
    <p:sldId id="260" r:id="rId7"/>
    <p:sldId id="257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66FF"/>
    <a:srgbClr val="00FF00"/>
    <a:srgbClr val="77E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2275-7A52-48AD-A1A2-C7C35A3ABFA2}" type="datetimeFigureOut">
              <a:rPr kumimoji="1" lang="ja-JP" altLang="en-US" smtClean="0"/>
              <a:t>2013/11/26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E870-7C5C-4EE7-A0CA-F748AB5CE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54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2275-7A52-48AD-A1A2-C7C35A3ABFA2}" type="datetimeFigureOut">
              <a:rPr kumimoji="1" lang="ja-JP" altLang="en-US" smtClean="0"/>
              <a:t>2013/11/26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E870-7C5C-4EE7-A0CA-F748AB5CE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06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2275-7A52-48AD-A1A2-C7C35A3ABFA2}" type="datetimeFigureOut">
              <a:rPr kumimoji="1" lang="ja-JP" altLang="en-US" smtClean="0"/>
              <a:t>2013/11/26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E870-7C5C-4EE7-A0CA-F748AB5CE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51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2275-7A52-48AD-A1A2-C7C35A3ABFA2}" type="datetimeFigureOut">
              <a:rPr kumimoji="1" lang="ja-JP" altLang="en-US" smtClean="0"/>
              <a:t>2013/11/26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E870-7C5C-4EE7-A0CA-F748AB5CE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51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2275-7A52-48AD-A1A2-C7C35A3ABFA2}" type="datetimeFigureOut">
              <a:rPr kumimoji="1" lang="ja-JP" altLang="en-US" smtClean="0"/>
              <a:t>2013/11/26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E870-7C5C-4EE7-A0CA-F748AB5CE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23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2275-7A52-48AD-A1A2-C7C35A3ABFA2}" type="datetimeFigureOut">
              <a:rPr kumimoji="1" lang="ja-JP" altLang="en-US" smtClean="0"/>
              <a:t>2013/11/26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E870-7C5C-4EE7-A0CA-F748AB5CE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23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2275-7A52-48AD-A1A2-C7C35A3ABFA2}" type="datetimeFigureOut">
              <a:rPr kumimoji="1" lang="ja-JP" altLang="en-US" smtClean="0"/>
              <a:t>2013/11/26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E870-7C5C-4EE7-A0CA-F748AB5CE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1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2275-7A52-48AD-A1A2-C7C35A3ABFA2}" type="datetimeFigureOut">
              <a:rPr kumimoji="1" lang="ja-JP" altLang="en-US" smtClean="0"/>
              <a:t>2013/11/26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E870-7C5C-4EE7-A0CA-F748AB5CE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8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2275-7A52-48AD-A1A2-C7C35A3ABFA2}" type="datetimeFigureOut">
              <a:rPr kumimoji="1" lang="ja-JP" altLang="en-US" smtClean="0"/>
              <a:t>2013/11/26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E870-7C5C-4EE7-A0CA-F748AB5CE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30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2275-7A52-48AD-A1A2-C7C35A3ABFA2}" type="datetimeFigureOut">
              <a:rPr kumimoji="1" lang="ja-JP" altLang="en-US" smtClean="0"/>
              <a:t>2013/11/26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E870-7C5C-4EE7-A0CA-F748AB5CE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24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2275-7A52-48AD-A1A2-C7C35A3ABFA2}" type="datetimeFigureOut">
              <a:rPr kumimoji="1" lang="ja-JP" altLang="en-US" smtClean="0"/>
              <a:t>2013/11/26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E870-7C5C-4EE7-A0CA-F748AB5CE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80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02275-7A52-48AD-A1A2-C7C35A3ABFA2}" type="datetimeFigureOut">
              <a:rPr kumimoji="1" lang="ja-JP" altLang="en-US" smtClean="0"/>
              <a:t>2013/11/26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4E870-7C5C-4EE7-A0CA-F748AB5CE7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81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3581437" y="2419469"/>
            <a:ext cx="1800000" cy="1800000"/>
            <a:chOff x="3581437" y="2419469"/>
            <a:chExt cx="1800000" cy="1800000"/>
          </a:xfrm>
        </p:grpSpPr>
        <p:sp>
          <p:nvSpPr>
            <p:cNvPr id="17" name="正方形/長方形 16"/>
            <p:cNvSpPr/>
            <p:nvPr/>
          </p:nvSpPr>
          <p:spPr>
            <a:xfrm>
              <a:off x="3581437" y="2419469"/>
              <a:ext cx="1800000" cy="180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" name="グループ化 15"/>
            <p:cNvGrpSpPr/>
            <p:nvPr/>
          </p:nvGrpSpPr>
          <p:grpSpPr>
            <a:xfrm>
              <a:off x="3990126" y="2733836"/>
              <a:ext cx="1374387" cy="1469103"/>
              <a:chOff x="5492614" y="915206"/>
              <a:chExt cx="2748774" cy="2938206"/>
            </a:xfrm>
            <a:solidFill>
              <a:schemeClr val="bg1"/>
            </a:solidFill>
          </p:grpSpPr>
          <p:sp>
            <p:nvSpPr>
              <p:cNvPr id="8" name="右矢印 7"/>
              <p:cNvSpPr/>
              <p:nvPr/>
            </p:nvSpPr>
            <p:spPr>
              <a:xfrm rot="16200000">
                <a:off x="5364088" y="2789312"/>
                <a:ext cx="1008112" cy="720080"/>
              </a:xfrm>
              <a:prstGeom prst="rightArrow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右矢印 8"/>
              <p:cNvSpPr/>
              <p:nvPr/>
            </p:nvSpPr>
            <p:spPr>
              <a:xfrm rot="5400000">
                <a:off x="5348598" y="1563278"/>
                <a:ext cx="1008112" cy="720080"/>
              </a:xfrm>
              <a:prstGeom prst="rightArrow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右矢印 9"/>
              <p:cNvSpPr/>
              <p:nvPr/>
            </p:nvSpPr>
            <p:spPr>
              <a:xfrm rot="5400000">
                <a:off x="7377292" y="2983883"/>
                <a:ext cx="1008112" cy="720080"/>
              </a:xfrm>
              <a:prstGeom prst="rightArrow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右矢印 10"/>
              <p:cNvSpPr/>
              <p:nvPr/>
            </p:nvSpPr>
            <p:spPr>
              <a:xfrm rot="10800000">
                <a:off x="7092280" y="1941526"/>
                <a:ext cx="1008112" cy="720080"/>
              </a:xfrm>
              <a:prstGeom prst="rightArrow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右矢印 11"/>
              <p:cNvSpPr/>
              <p:nvPr/>
            </p:nvSpPr>
            <p:spPr>
              <a:xfrm>
                <a:off x="6400668" y="3133332"/>
                <a:ext cx="1008112" cy="720080"/>
              </a:xfrm>
              <a:prstGeom prst="rightArrow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右矢印 12"/>
              <p:cNvSpPr/>
              <p:nvPr/>
            </p:nvSpPr>
            <p:spPr>
              <a:xfrm rot="16200000">
                <a:off x="6084168" y="2132856"/>
                <a:ext cx="1008112" cy="720080"/>
              </a:xfrm>
              <a:prstGeom prst="rightArrow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右矢印 13"/>
              <p:cNvSpPr/>
              <p:nvPr/>
            </p:nvSpPr>
            <p:spPr>
              <a:xfrm rot="5400000">
                <a:off x="7377292" y="1059222"/>
                <a:ext cx="1008112" cy="720080"/>
              </a:xfrm>
              <a:prstGeom prst="rightArrow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右矢印 14"/>
              <p:cNvSpPr/>
              <p:nvPr/>
            </p:nvSpPr>
            <p:spPr>
              <a:xfrm>
                <a:off x="6400668" y="1221446"/>
                <a:ext cx="1008112" cy="720080"/>
              </a:xfrm>
              <a:prstGeom prst="rightArrow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740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3707904" y="2348880"/>
            <a:ext cx="1944216" cy="1800000"/>
            <a:chOff x="3707904" y="2348880"/>
            <a:chExt cx="1944216" cy="1800000"/>
          </a:xfrm>
        </p:grpSpPr>
        <p:sp>
          <p:nvSpPr>
            <p:cNvPr id="2" name="正方形/長方形 1"/>
            <p:cNvSpPr/>
            <p:nvPr/>
          </p:nvSpPr>
          <p:spPr>
            <a:xfrm>
              <a:off x="3707904" y="2348880"/>
              <a:ext cx="1800000" cy="1800000"/>
            </a:xfrm>
            <a:prstGeom prst="rect">
              <a:avLst/>
            </a:prstGeom>
            <a:gradFill>
              <a:gsLst>
                <a:gs pos="0">
                  <a:srgbClr val="FF66FF"/>
                </a:gs>
                <a:gs pos="70000">
                  <a:srgbClr val="FFCCFF"/>
                </a:gs>
                <a:gs pos="100000">
                  <a:schemeClr val="bg1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3945308" y="3625660"/>
              <a:ext cx="17068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About us</a:t>
              </a:r>
              <a:endParaRPr kumimoji="1" lang="ja-JP" alt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39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2555776" y="1365361"/>
            <a:ext cx="3600000" cy="3600000"/>
            <a:chOff x="5292080" y="2996952"/>
            <a:chExt cx="3600000" cy="3600000"/>
          </a:xfrm>
          <a:scene3d>
            <a:camera prst="perspectiveHeroicExtremeLeftFacing"/>
            <a:lightRig rig="threePt" dir="t"/>
          </a:scene3d>
        </p:grpSpPr>
        <p:grpSp>
          <p:nvGrpSpPr>
            <p:cNvPr id="19" name="グループ化 18"/>
            <p:cNvGrpSpPr/>
            <p:nvPr/>
          </p:nvGrpSpPr>
          <p:grpSpPr>
            <a:xfrm>
              <a:off x="7596336" y="3843050"/>
              <a:ext cx="1171297" cy="703986"/>
              <a:chOff x="467544" y="692696"/>
              <a:chExt cx="1800200" cy="703986"/>
            </a:xfrm>
            <a:gradFill>
              <a:gsLst>
                <a:gs pos="0">
                  <a:srgbClr val="00FF00"/>
                </a:gs>
                <a:gs pos="89000">
                  <a:srgbClr val="77E63A">
                    <a:tint val="44500"/>
                    <a:satMod val="160000"/>
                  </a:srgbClr>
                </a:gs>
                <a:gs pos="100000">
                  <a:srgbClr val="77E63A">
                    <a:tint val="23500"/>
                    <a:satMod val="160000"/>
                  </a:srgbClr>
                </a:gs>
              </a:gsLst>
              <a:lin ang="5400000" scaled="1"/>
            </a:gradFill>
          </p:grpSpPr>
          <p:sp>
            <p:nvSpPr>
              <p:cNvPr id="7" name="角丸四角形 6"/>
              <p:cNvSpPr/>
              <p:nvPr/>
            </p:nvSpPr>
            <p:spPr>
              <a:xfrm>
                <a:off x="467544" y="692696"/>
                <a:ext cx="1800200" cy="4861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dirty="0" smtClean="0">
                    <a:solidFill>
                      <a:sysClr val="windowText" lastClr="000000"/>
                    </a:solidFill>
                  </a:rPr>
                  <a:t>そう</a:t>
                </a:r>
                <a:r>
                  <a:rPr kumimoji="1" lang="en-US" altLang="ja-JP" dirty="0" smtClean="0">
                    <a:solidFill>
                      <a:sysClr val="windowText" lastClr="000000"/>
                    </a:solidFill>
                  </a:rPr>
                  <a:t>?</a:t>
                </a:r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直角三角形 8"/>
              <p:cNvSpPr/>
              <p:nvPr/>
            </p:nvSpPr>
            <p:spPr>
              <a:xfrm rot="10800000">
                <a:off x="1865534" y="1178858"/>
                <a:ext cx="220596" cy="21782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" name="正方形/長方形 1"/>
            <p:cNvSpPr/>
            <p:nvPr/>
          </p:nvSpPr>
          <p:spPr>
            <a:xfrm>
              <a:off x="5292080" y="2996952"/>
              <a:ext cx="3600000" cy="3600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 smtClean="0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5405086" y="3178415"/>
              <a:ext cx="3100850" cy="486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ja-JP" altLang="en-US" dirty="0" smtClean="0">
                  <a:solidFill>
                    <a:sysClr val="windowText" lastClr="000000"/>
                  </a:solidFill>
                </a:rPr>
                <a:t>「ものつくり」って難しそう…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直角三角形 14"/>
            <p:cNvSpPr/>
            <p:nvPr/>
          </p:nvSpPr>
          <p:spPr>
            <a:xfrm rot="5400000">
              <a:off x="5578683" y="3697704"/>
              <a:ext cx="220596" cy="15434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7658759" y="3789040"/>
              <a:ext cx="1171297" cy="703986"/>
              <a:chOff x="467544" y="692696"/>
              <a:chExt cx="1800200" cy="703986"/>
            </a:xfrm>
            <a:gradFill>
              <a:gsLst>
                <a:gs pos="0">
                  <a:srgbClr val="00FF00"/>
                </a:gs>
                <a:gs pos="89000">
                  <a:srgbClr val="77E63A">
                    <a:tint val="44500"/>
                    <a:satMod val="160000"/>
                  </a:srgbClr>
                </a:gs>
                <a:gs pos="100000">
                  <a:srgbClr val="77E63A">
                    <a:tint val="23500"/>
                    <a:satMod val="160000"/>
                  </a:srgbClr>
                </a:gs>
              </a:gsLst>
              <a:lin ang="5400000" scaled="1"/>
            </a:gradFill>
          </p:grpSpPr>
          <p:sp>
            <p:nvSpPr>
              <p:cNvPr id="24" name="角丸四角形 23"/>
              <p:cNvSpPr/>
              <p:nvPr/>
            </p:nvSpPr>
            <p:spPr>
              <a:xfrm>
                <a:off x="467544" y="692696"/>
                <a:ext cx="1800200" cy="4861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dirty="0" smtClean="0">
                    <a:solidFill>
                      <a:sysClr val="windowText" lastClr="000000"/>
                    </a:solidFill>
                  </a:rPr>
                  <a:t>そう</a:t>
                </a:r>
                <a:r>
                  <a:rPr kumimoji="1" lang="en-US" altLang="ja-JP" dirty="0" smtClean="0">
                    <a:solidFill>
                      <a:sysClr val="windowText" lastClr="000000"/>
                    </a:solidFill>
                  </a:rPr>
                  <a:t>?</a:t>
                </a:r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直角三角形 24"/>
              <p:cNvSpPr/>
              <p:nvPr/>
            </p:nvSpPr>
            <p:spPr>
              <a:xfrm rot="10800000">
                <a:off x="1865534" y="1178858"/>
                <a:ext cx="220596" cy="21782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" name="グループ化 28"/>
            <p:cNvGrpSpPr/>
            <p:nvPr/>
          </p:nvGrpSpPr>
          <p:grpSpPr>
            <a:xfrm>
              <a:off x="5405086" y="4479199"/>
              <a:ext cx="2839322" cy="706759"/>
              <a:chOff x="5405086" y="4479199"/>
              <a:chExt cx="2839322" cy="706759"/>
            </a:xfrm>
          </p:grpSpPr>
          <p:sp>
            <p:nvSpPr>
              <p:cNvPr id="21" name="角丸四角形 20"/>
              <p:cNvSpPr/>
              <p:nvPr/>
            </p:nvSpPr>
            <p:spPr>
              <a:xfrm>
                <a:off x="5405086" y="4479199"/>
                <a:ext cx="2839322" cy="48616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ja-JP" altLang="en-US" dirty="0" smtClean="0">
                    <a:solidFill>
                      <a:sysClr val="windowText" lastClr="000000"/>
                    </a:solidFill>
                  </a:rPr>
                  <a:t>やってみたいんだけどねー</a:t>
                </a:r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>
                <a:off x="5578683" y="4998488"/>
                <a:ext cx="220596" cy="154343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/>
          </p:nvGrpSpPr>
          <p:grpSpPr>
            <a:xfrm>
              <a:off x="5766152" y="5229525"/>
              <a:ext cx="3063903" cy="1225286"/>
              <a:chOff x="5766152" y="5229525"/>
              <a:chExt cx="3063903" cy="1225286"/>
            </a:xfrm>
            <a:gradFill>
              <a:gsLst>
                <a:gs pos="0">
                  <a:srgbClr val="00FF00"/>
                </a:gs>
                <a:gs pos="89000">
                  <a:srgbClr val="77E63A">
                    <a:tint val="44500"/>
                    <a:satMod val="160000"/>
                  </a:srgbClr>
                </a:gs>
                <a:gs pos="100000">
                  <a:srgbClr val="77E63A">
                    <a:tint val="23500"/>
                    <a:satMod val="160000"/>
                  </a:srgbClr>
                </a:gs>
              </a:gsLst>
              <a:lin ang="5400000" scaled="1"/>
            </a:gradFill>
          </p:grpSpPr>
          <p:sp>
            <p:nvSpPr>
              <p:cNvPr id="31" name="角丸四角形 30"/>
              <p:cNvSpPr/>
              <p:nvPr/>
            </p:nvSpPr>
            <p:spPr>
              <a:xfrm>
                <a:off x="5766152" y="5229525"/>
                <a:ext cx="3063903" cy="10074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ja-JP" altLang="en-US" dirty="0" smtClean="0">
                    <a:solidFill>
                      <a:sysClr val="windowText" lastClr="000000"/>
                    </a:solidFill>
                  </a:rPr>
                  <a:t>「</a:t>
                </a:r>
                <a:r>
                  <a:rPr kumimoji="1" lang="en-US" altLang="ja-JP" dirty="0" smtClean="0">
                    <a:solidFill>
                      <a:sysClr val="windowText" lastClr="000000"/>
                    </a:solidFill>
                  </a:rPr>
                  <a:t>Vent</a:t>
                </a:r>
                <a:r>
                  <a:rPr kumimoji="1" lang="ja-JP" altLang="en-US" dirty="0" smtClean="0">
                    <a:solidFill>
                      <a:sysClr val="windowText" lastClr="000000"/>
                    </a:solidFill>
                  </a:rPr>
                  <a:t>」なら作り方を動画で紹介してるから，気軽に始められるよ！</a:t>
                </a:r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直角三角形 31"/>
              <p:cNvSpPr/>
              <p:nvPr/>
            </p:nvSpPr>
            <p:spPr>
              <a:xfrm rot="10800000">
                <a:off x="8568359" y="6236987"/>
                <a:ext cx="143530" cy="21782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853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/>
          <p:cNvGrpSpPr/>
          <p:nvPr/>
        </p:nvGrpSpPr>
        <p:grpSpPr>
          <a:xfrm>
            <a:off x="3851920" y="2456792"/>
            <a:ext cx="1800000" cy="1800000"/>
            <a:chOff x="3851920" y="2456792"/>
            <a:chExt cx="1800000" cy="1800000"/>
          </a:xfrm>
        </p:grpSpPr>
        <p:sp>
          <p:nvSpPr>
            <p:cNvPr id="2" name="正方形/長方形 1"/>
            <p:cNvSpPr/>
            <p:nvPr/>
          </p:nvSpPr>
          <p:spPr>
            <a:xfrm>
              <a:off x="3851920" y="2456792"/>
              <a:ext cx="1800000" cy="1800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ドーナツ 7"/>
            <p:cNvSpPr/>
            <p:nvPr/>
          </p:nvSpPr>
          <p:spPr>
            <a:xfrm>
              <a:off x="4211960" y="2564904"/>
              <a:ext cx="1128187" cy="1096066"/>
            </a:xfrm>
            <a:prstGeom prst="donut">
              <a:avLst>
                <a:gd name="adj" fmla="val 5955"/>
              </a:avLst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ドーナツ 2"/>
            <p:cNvSpPr/>
            <p:nvPr/>
          </p:nvSpPr>
          <p:spPr>
            <a:xfrm>
              <a:off x="4280563" y="3501008"/>
              <a:ext cx="1011517" cy="216024"/>
            </a:xfrm>
            <a:prstGeom prst="donu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ドーナツ 3"/>
            <p:cNvSpPr/>
            <p:nvPr/>
          </p:nvSpPr>
          <p:spPr>
            <a:xfrm>
              <a:off x="4300511" y="3645024"/>
              <a:ext cx="919561" cy="216024"/>
            </a:xfrm>
            <a:prstGeom prst="donu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ドーナツ 4"/>
            <p:cNvSpPr/>
            <p:nvPr/>
          </p:nvSpPr>
          <p:spPr>
            <a:xfrm>
              <a:off x="4388096" y="3789040"/>
              <a:ext cx="759968" cy="216024"/>
            </a:xfrm>
            <a:prstGeom prst="donu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ドーナツ 5"/>
            <p:cNvSpPr/>
            <p:nvPr/>
          </p:nvSpPr>
          <p:spPr>
            <a:xfrm>
              <a:off x="4432747" y="3933056"/>
              <a:ext cx="690880" cy="216024"/>
            </a:xfrm>
            <a:prstGeom prst="donu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6" name="グループ化 15"/>
            <p:cNvGrpSpPr/>
            <p:nvPr/>
          </p:nvGrpSpPr>
          <p:grpSpPr>
            <a:xfrm>
              <a:off x="4555266" y="3168703"/>
              <a:ext cx="432048" cy="268920"/>
              <a:chOff x="2555776" y="3208986"/>
              <a:chExt cx="432048" cy="295812"/>
            </a:xfrm>
            <a:solidFill>
              <a:srgbClr val="00B050"/>
            </a:solidFill>
          </p:grpSpPr>
          <p:sp>
            <p:nvSpPr>
              <p:cNvPr id="10" name="ドーナツ 9"/>
              <p:cNvSpPr/>
              <p:nvPr/>
            </p:nvSpPr>
            <p:spPr>
              <a:xfrm>
                <a:off x="2555776" y="3209186"/>
                <a:ext cx="144016" cy="295612"/>
              </a:xfrm>
              <a:prstGeom prst="donu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ドーナツ 10"/>
              <p:cNvSpPr/>
              <p:nvPr/>
            </p:nvSpPr>
            <p:spPr>
              <a:xfrm>
                <a:off x="2627784" y="3208986"/>
                <a:ext cx="144016" cy="295612"/>
              </a:xfrm>
              <a:prstGeom prst="donu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ドーナツ 11"/>
              <p:cNvSpPr/>
              <p:nvPr/>
            </p:nvSpPr>
            <p:spPr>
              <a:xfrm>
                <a:off x="2699792" y="3208986"/>
                <a:ext cx="144016" cy="295612"/>
              </a:xfrm>
              <a:prstGeom prst="donu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ドーナツ 12"/>
              <p:cNvSpPr/>
              <p:nvPr/>
            </p:nvSpPr>
            <p:spPr>
              <a:xfrm>
                <a:off x="2771800" y="3209186"/>
                <a:ext cx="144016" cy="295612"/>
              </a:xfrm>
              <a:prstGeom prst="donu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ドーナツ 13"/>
              <p:cNvSpPr/>
              <p:nvPr/>
            </p:nvSpPr>
            <p:spPr>
              <a:xfrm>
                <a:off x="2843808" y="3209186"/>
                <a:ext cx="144016" cy="295612"/>
              </a:xfrm>
              <a:prstGeom prst="donu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518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3851920" y="2492896"/>
            <a:ext cx="1800000" cy="1800000"/>
            <a:chOff x="3851920" y="2492896"/>
            <a:chExt cx="1800000" cy="1800000"/>
          </a:xfrm>
        </p:grpSpPr>
        <p:sp>
          <p:nvSpPr>
            <p:cNvPr id="2" name="正方形/長方形 1"/>
            <p:cNvSpPr/>
            <p:nvPr/>
          </p:nvSpPr>
          <p:spPr>
            <a:xfrm>
              <a:off x="3851920" y="2492896"/>
              <a:ext cx="1800000" cy="1800000"/>
            </a:xfrm>
            <a:prstGeom prst="rect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LightScreen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0000" contrast="20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211760" y="3752782"/>
              <a:ext cx="1440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b="1" dirty="0" smtClean="0">
                  <a:latin typeface="SWItalt" panose="02000400000000000000" pitchFamily="2" charset="0"/>
                </a:rPr>
                <a:t>Error</a:t>
              </a:r>
              <a:endParaRPr kumimoji="1" lang="ja-JP" altLang="en-US" sz="2800" b="1" dirty="0">
                <a:latin typeface="SWItalt" panose="02000400000000000000" pitchFamily="2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535895" y="3131286"/>
              <a:ext cx="566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b="1" dirty="0" smtClean="0">
                  <a:latin typeface="SWItalt" panose="02000400000000000000" pitchFamily="2" charset="0"/>
                </a:rPr>
                <a:t>&amp;</a:t>
              </a:r>
              <a:endParaRPr kumimoji="1" lang="ja-JP" altLang="en-US" sz="2800" b="1" dirty="0">
                <a:latin typeface="SWItalt" panose="02000400000000000000" pitchFamily="2" charset="0"/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950492" y="2564904"/>
              <a:ext cx="11522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b="1" dirty="0" smtClean="0">
                  <a:latin typeface="SWItalt" panose="02000400000000000000" pitchFamily="2" charset="0"/>
                </a:rPr>
                <a:t>Try</a:t>
              </a:r>
              <a:endParaRPr kumimoji="1" lang="ja-JP" altLang="en-US" sz="2800" b="1" dirty="0">
                <a:latin typeface="SWItalt" panose="02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121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グループ化 57"/>
          <p:cNvGrpSpPr/>
          <p:nvPr/>
        </p:nvGrpSpPr>
        <p:grpSpPr>
          <a:xfrm>
            <a:off x="3851920" y="2492896"/>
            <a:ext cx="1800000" cy="1800000"/>
            <a:chOff x="3851920" y="2492896"/>
            <a:chExt cx="1800000" cy="1800000"/>
          </a:xfrm>
        </p:grpSpPr>
        <p:sp>
          <p:nvSpPr>
            <p:cNvPr id="2" name="正方形/長方形 1"/>
            <p:cNvSpPr/>
            <p:nvPr/>
          </p:nvSpPr>
          <p:spPr>
            <a:xfrm>
              <a:off x="3851920" y="2492896"/>
              <a:ext cx="1800000" cy="180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六角形 3"/>
            <p:cNvSpPr/>
            <p:nvPr/>
          </p:nvSpPr>
          <p:spPr>
            <a:xfrm rot="5400000">
              <a:off x="4721851" y="3235625"/>
              <a:ext cx="62575" cy="49183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六角形 4"/>
            <p:cNvSpPr/>
            <p:nvPr/>
          </p:nvSpPr>
          <p:spPr>
            <a:xfrm rot="5400000">
              <a:off x="5054193" y="3239721"/>
              <a:ext cx="196385" cy="49183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六角形 5"/>
            <p:cNvSpPr/>
            <p:nvPr/>
          </p:nvSpPr>
          <p:spPr>
            <a:xfrm>
              <a:off x="4931409" y="3113268"/>
              <a:ext cx="196385" cy="49183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六角形 8"/>
            <p:cNvSpPr/>
            <p:nvPr/>
          </p:nvSpPr>
          <p:spPr>
            <a:xfrm rot="5400000">
              <a:off x="4799787" y="3496330"/>
              <a:ext cx="196385" cy="49183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六角形 11"/>
            <p:cNvSpPr/>
            <p:nvPr/>
          </p:nvSpPr>
          <p:spPr>
            <a:xfrm>
              <a:off x="4929746" y="3368784"/>
              <a:ext cx="196385" cy="49183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六角形 17"/>
            <p:cNvSpPr/>
            <p:nvPr/>
          </p:nvSpPr>
          <p:spPr>
            <a:xfrm>
              <a:off x="4922660" y="3622566"/>
              <a:ext cx="196385" cy="49183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六角形 20"/>
            <p:cNvSpPr/>
            <p:nvPr/>
          </p:nvSpPr>
          <p:spPr>
            <a:xfrm rot="5400000">
              <a:off x="5184423" y="3236531"/>
              <a:ext cx="196385" cy="49183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六角形 21"/>
            <p:cNvSpPr/>
            <p:nvPr/>
          </p:nvSpPr>
          <p:spPr>
            <a:xfrm rot="5400000">
              <a:off x="5433285" y="3236531"/>
              <a:ext cx="196385" cy="49183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六角形 22"/>
            <p:cNvSpPr/>
            <p:nvPr/>
          </p:nvSpPr>
          <p:spPr>
            <a:xfrm>
              <a:off x="5310501" y="3110078"/>
              <a:ext cx="196385" cy="49183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六角形 23"/>
            <p:cNvSpPr/>
            <p:nvPr/>
          </p:nvSpPr>
          <p:spPr>
            <a:xfrm rot="5400000">
              <a:off x="5178879" y="3493140"/>
              <a:ext cx="196385" cy="49183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六角形 24"/>
            <p:cNvSpPr/>
            <p:nvPr/>
          </p:nvSpPr>
          <p:spPr>
            <a:xfrm rot="5400000">
              <a:off x="5434503" y="3496592"/>
              <a:ext cx="196385" cy="49183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六角形 25"/>
            <p:cNvSpPr/>
            <p:nvPr/>
          </p:nvSpPr>
          <p:spPr>
            <a:xfrm>
              <a:off x="5308838" y="3365594"/>
              <a:ext cx="196385" cy="49183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六角形 26"/>
            <p:cNvSpPr/>
            <p:nvPr/>
          </p:nvSpPr>
          <p:spPr>
            <a:xfrm>
              <a:off x="5301752" y="3619376"/>
              <a:ext cx="196385" cy="49183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六角形 41"/>
            <p:cNvSpPr/>
            <p:nvPr/>
          </p:nvSpPr>
          <p:spPr>
            <a:xfrm rot="5400000">
              <a:off x="4720631" y="3489949"/>
              <a:ext cx="62575" cy="49183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六角形 42"/>
            <p:cNvSpPr/>
            <p:nvPr/>
          </p:nvSpPr>
          <p:spPr>
            <a:xfrm rot="5400000">
              <a:off x="3869227" y="3236531"/>
              <a:ext cx="196385" cy="49183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六角形 43"/>
            <p:cNvSpPr/>
            <p:nvPr/>
          </p:nvSpPr>
          <p:spPr>
            <a:xfrm rot="5400000">
              <a:off x="4118089" y="3236531"/>
              <a:ext cx="196385" cy="49183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六角形 44"/>
            <p:cNvSpPr/>
            <p:nvPr/>
          </p:nvSpPr>
          <p:spPr>
            <a:xfrm>
              <a:off x="3995305" y="3110078"/>
              <a:ext cx="196385" cy="49183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六角形 45"/>
            <p:cNvSpPr/>
            <p:nvPr/>
          </p:nvSpPr>
          <p:spPr>
            <a:xfrm rot="5400000">
              <a:off x="3863683" y="3493140"/>
              <a:ext cx="196385" cy="49183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六角形 46"/>
            <p:cNvSpPr/>
            <p:nvPr/>
          </p:nvSpPr>
          <p:spPr>
            <a:xfrm rot="5400000">
              <a:off x="4119307" y="3496592"/>
              <a:ext cx="196385" cy="49183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六角形 48"/>
            <p:cNvSpPr/>
            <p:nvPr/>
          </p:nvSpPr>
          <p:spPr>
            <a:xfrm>
              <a:off x="3986556" y="3619376"/>
              <a:ext cx="196385" cy="49183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六角形 49"/>
            <p:cNvSpPr/>
            <p:nvPr/>
          </p:nvSpPr>
          <p:spPr>
            <a:xfrm rot="5400000">
              <a:off x="4248319" y="3233341"/>
              <a:ext cx="196385" cy="49183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六角形 50"/>
            <p:cNvSpPr/>
            <p:nvPr/>
          </p:nvSpPr>
          <p:spPr>
            <a:xfrm rot="5400000">
              <a:off x="4497181" y="3233341"/>
              <a:ext cx="196385" cy="49183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六角形 51"/>
            <p:cNvSpPr/>
            <p:nvPr/>
          </p:nvSpPr>
          <p:spPr>
            <a:xfrm>
              <a:off x="4374397" y="3106888"/>
              <a:ext cx="196385" cy="49183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六角形 53"/>
            <p:cNvSpPr/>
            <p:nvPr/>
          </p:nvSpPr>
          <p:spPr>
            <a:xfrm rot="5400000">
              <a:off x="4498399" y="3493402"/>
              <a:ext cx="196385" cy="49183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六角形 54"/>
            <p:cNvSpPr/>
            <p:nvPr/>
          </p:nvSpPr>
          <p:spPr>
            <a:xfrm>
              <a:off x="4372734" y="3362404"/>
              <a:ext cx="196385" cy="49183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六角形 55"/>
            <p:cNvSpPr/>
            <p:nvPr/>
          </p:nvSpPr>
          <p:spPr>
            <a:xfrm>
              <a:off x="4365648" y="3616186"/>
              <a:ext cx="196385" cy="49183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355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/>
          <p:cNvGrpSpPr/>
          <p:nvPr/>
        </p:nvGrpSpPr>
        <p:grpSpPr>
          <a:xfrm>
            <a:off x="3665790" y="2588069"/>
            <a:ext cx="2504009" cy="2486568"/>
            <a:chOff x="2699792" y="1628800"/>
            <a:chExt cx="4436005" cy="4405106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2699792" y="1628800"/>
              <a:ext cx="3674005" cy="3600000"/>
              <a:chOff x="-542565" y="1172530"/>
              <a:chExt cx="3674005" cy="3600000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-468560" y="1172530"/>
                <a:ext cx="3600000" cy="360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" name="グループ化 1"/>
              <p:cNvGrpSpPr/>
              <p:nvPr/>
            </p:nvGrpSpPr>
            <p:grpSpPr>
              <a:xfrm rot="1200000">
                <a:off x="-542565" y="1297464"/>
                <a:ext cx="2304256" cy="2808312"/>
                <a:chOff x="2123728" y="1628800"/>
                <a:chExt cx="2304256" cy="2808312"/>
              </a:xfrm>
              <a:solidFill>
                <a:schemeClr val="bg1"/>
              </a:solidFill>
            </p:grpSpPr>
            <p:sp>
              <p:nvSpPr>
                <p:cNvPr id="3" name="角丸四角形 2"/>
                <p:cNvSpPr/>
                <p:nvPr/>
              </p:nvSpPr>
              <p:spPr>
                <a:xfrm>
                  <a:off x="2123728" y="1628800"/>
                  <a:ext cx="2304256" cy="936104"/>
                </a:xfrm>
                <a:prstGeom prst="round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正方形/長方形 3"/>
                <p:cNvSpPr/>
                <p:nvPr/>
              </p:nvSpPr>
              <p:spPr>
                <a:xfrm>
                  <a:off x="2915816" y="2564904"/>
                  <a:ext cx="720080" cy="187220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10" name="直線コネクタ 9"/>
            <p:cNvCxnSpPr>
              <a:stCxn id="5" idx="3"/>
              <a:endCxn id="5" idx="2"/>
            </p:cNvCxnSpPr>
            <p:nvPr/>
          </p:nvCxnSpPr>
          <p:spPr>
            <a:xfrm flipH="1">
              <a:off x="3851307" y="2749416"/>
              <a:ext cx="2635380" cy="263538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H="1">
              <a:off x="4232397" y="3130506"/>
              <a:ext cx="2178000" cy="2178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flipH="1">
              <a:off x="4483797" y="3381906"/>
              <a:ext cx="1980000" cy="1980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 flipH="1">
              <a:off x="4726197" y="3624306"/>
              <a:ext cx="1800000" cy="1800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H="1">
              <a:off x="4878597" y="3776706"/>
              <a:ext cx="1800000" cy="1800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H="1">
              <a:off x="5030997" y="3929106"/>
              <a:ext cx="1800000" cy="1800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H="1">
              <a:off x="5183397" y="4081506"/>
              <a:ext cx="1800000" cy="1800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 flipH="1">
              <a:off x="5335797" y="4233906"/>
              <a:ext cx="1800000" cy="1800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7428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39</Words>
  <Application>Microsoft Office PowerPoint</Application>
  <PresentationFormat>画面に合わせる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あきら</dc:creator>
  <cp:lastModifiedBy>あきら</cp:lastModifiedBy>
  <cp:revision>12</cp:revision>
  <dcterms:created xsi:type="dcterms:W3CDTF">2013-11-26T01:53:25Z</dcterms:created>
  <dcterms:modified xsi:type="dcterms:W3CDTF">2013-11-26T04:58:17Z</dcterms:modified>
</cp:coreProperties>
</file>