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3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3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7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8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61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0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8A95-1700-415E-8E02-F9700E7C3DFA}" type="datetimeFigureOut">
              <a:rPr kumimoji="1" lang="ja-JP" altLang="en-US" smtClean="0"/>
              <a:t>2013/11/22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933D-2676-4CD5-8BF9-29428CBBA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3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267255" y="1628800"/>
            <a:ext cx="5616000" cy="1224000"/>
            <a:chOff x="1267255" y="1628800"/>
            <a:chExt cx="5897033" cy="1584176"/>
          </a:xfrm>
        </p:grpSpPr>
        <p:sp>
          <p:nvSpPr>
            <p:cNvPr id="5" name="正方形/長方形 4"/>
            <p:cNvSpPr/>
            <p:nvPr/>
          </p:nvSpPr>
          <p:spPr>
            <a:xfrm>
              <a:off x="1547664" y="1916832"/>
              <a:ext cx="5544616" cy="129614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67255" y="1628800"/>
              <a:ext cx="3456384" cy="1224136"/>
            </a:xfrm>
            <a:prstGeom prst="rect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Vent</a:t>
              </a:r>
              <a:endParaRPr kumimoji="1" lang="ja-JP" altLang="en-US" sz="8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932040" y="2384883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ものつくりへ</a:t>
              </a:r>
              <a:r>
                <a:rPr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の</a:t>
              </a:r>
              <a:endPara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r>
                <a:rPr kumimoji="1" lang="en-US" altLang="ja-JP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	</a:t>
              </a:r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　架け橋</a:t>
              </a:r>
              <a:endParaRPr kumimoji="1"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1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0" y="3645024"/>
            <a:ext cx="742857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2368540" y="823197"/>
            <a:ext cx="2160000" cy="2160000"/>
            <a:chOff x="2368540" y="823197"/>
            <a:chExt cx="4320000" cy="4320000"/>
          </a:xfrm>
        </p:grpSpPr>
        <p:sp>
          <p:nvSpPr>
            <p:cNvPr id="9" name="正方形/長方形 8"/>
            <p:cNvSpPr/>
            <p:nvPr/>
          </p:nvSpPr>
          <p:spPr>
            <a:xfrm>
              <a:off x="2368540" y="823197"/>
              <a:ext cx="4320000" cy="432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3178827" y="1916832"/>
              <a:ext cx="2689317" cy="2376264"/>
              <a:chOff x="3178827" y="1916832"/>
              <a:chExt cx="2689317" cy="23762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" name="円/楕円 3"/>
              <p:cNvSpPr/>
              <p:nvPr/>
            </p:nvSpPr>
            <p:spPr>
              <a:xfrm>
                <a:off x="3920116" y="1916832"/>
                <a:ext cx="1008112" cy="936104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4427984" y="2168860"/>
                <a:ext cx="1440160" cy="1368152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3178827" y="2996952"/>
                <a:ext cx="360040" cy="360040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704092" y="3356992"/>
                <a:ext cx="1008112" cy="936104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1" name="テキスト ボックス 10"/>
          <p:cNvSpPr txBox="1"/>
          <p:nvPr/>
        </p:nvSpPr>
        <p:spPr>
          <a:xfrm>
            <a:off x="2379160" y="1306873"/>
            <a:ext cx="2087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 smtClean="0">
                <a:solidFill>
                  <a:schemeClr val="bg1"/>
                </a:solidFill>
                <a:latin typeface="Bauhaus 93" panose="04030905020B02020C02" pitchFamily="82" charset="0"/>
                <a:ea typeface="HG創英ﾌﾟﾚｾﾞﾝｽEB" panose="02020809000000000000" pitchFamily="17" charset="-128"/>
              </a:rPr>
              <a:t>Vent</a:t>
            </a:r>
            <a:endParaRPr kumimoji="1" lang="ja-JP" altLang="en-US" sz="6000" dirty="0">
              <a:solidFill>
                <a:schemeClr val="bg1"/>
              </a:solidFill>
              <a:latin typeface="Bauhaus 93" panose="04030905020B02020C02" pitchFamily="82" charset="0"/>
              <a:ea typeface="HG創英ﾌﾟﾚｾﾞﾝｽEB" panose="02020809000000000000" pitchFamily="17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07704" y="3429000"/>
            <a:ext cx="4176464" cy="1944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11760" y="417027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You! </a:t>
            </a:r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作っちゃいな</a:t>
            </a:r>
            <a:r>
              <a:rPr lang="ja-JP" altLang="en-US" sz="2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</a:t>
            </a:r>
            <a:r>
              <a:rPr lang="ja-JP" altLang="en-US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en-US" altLang="ja-JP" sz="2400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2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16016" y="17135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1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柴田 彬</dc:creator>
  <cp:lastModifiedBy>柴田 彬</cp:lastModifiedBy>
  <cp:revision>8</cp:revision>
  <dcterms:created xsi:type="dcterms:W3CDTF">2013-11-22T06:18:20Z</dcterms:created>
  <dcterms:modified xsi:type="dcterms:W3CDTF">2013-11-22T09:11:02Z</dcterms:modified>
</cp:coreProperties>
</file>