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9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11" r:id="rId10"/>
    <p:sldId id="312" r:id="rId11"/>
    <p:sldId id="313" r:id="rId12"/>
    <p:sldId id="314" r:id="rId13"/>
    <p:sldId id="323" r:id="rId14"/>
    <p:sldId id="315" r:id="rId15"/>
    <p:sldId id="291" r:id="rId16"/>
    <p:sldId id="292" r:id="rId17"/>
    <p:sldId id="327" r:id="rId18"/>
    <p:sldId id="328" r:id="rId19"/>
    <p:sldId id="329" r:id="rId20"/>
    <p:sldId id="326" r:id="rId21"/>
    <p:sldId id="293" r:id="rId22"/>
    <p:sldId id="324" r:id="rId23"/>
    <p:sldId id="32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93AE-17C9-4469-ADBD-4E30A82FA45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2A21-94E4-44B4-8B8C-E7CC3190C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6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26AB-6885-4AEB-B8AA-BD09C010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A669E-15CE-49B7-B4A6-CAAB919B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668A2-5D1E-4AF3-A8BE-D2635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AD90-863E-4528-8C60-308DC3E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6779D-B5DC-4733-8257-E88BF37E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BF2D6BC-CBFD-49B4-8160-D3A8070A0DE5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A341-FFCD-478B-84F9-8E3864C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E6A28-5377-4BB4-BACE-3E196BA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BF07C-2C62-4399-BEE9-A05DA5F4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6DDE-1E78-4519-8151-4FCBC25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300D-8748-4BF7-B3CB-E0E3E6F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8F10AC-3769-4F72-AF4E-7CD87D2B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295B2-2793-4EA1-B917-7E936A73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389E3-71D2-4C2F-B1FC-ED7D650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EA76-3B98-446B-8C7F-09A70CB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86BBF-AFA0-4660-8DF8-75F68F9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2C6D-A321-4518-9F83-0479963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8F953-015E-4D9B-82C9-C152B45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33B6-B8B0-4427-A9E9-2EDF65E5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666DD-8371-49BA-831E-F76AD28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EADC1-4607-4552-BC2A-9718798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5212C8B-A6B3-4DB5-B01C-19AB2F7A9639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8AC8-FAC4-47A0-AACA-B3E4F9E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B4784-CB92-4E59-B5A9-F4EF008E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8078E-FF4E-4D42-8B7C-6711120E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72A3F-9BFB-413D-BC7E-1EBCC388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D35A0-1804-4EDF-9AC2-FF83A4E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40B-3841-46AE-A52E-B291BB9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05E31-10A4-460B-8D44-4B3B2E10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23060-8A82-4AB9-A856-E59E760A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1AE2-7019-4915-A988-6015D2A4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ACB82-B0D7-407F-9982-D864182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F3E4-86C0-41BB-8AEA-437ED4B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6B20-07EE-44C6-ABD1-21CC2ED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F15FC-9E1F-4C36-A570-826BDC09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FD819-C6AF-44DB-9810-E90533D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2040F-BDBF-4E79-8D9B-3A166839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926C0-55FA-4AF8-A331-EC84E6E8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B195E5-552D-44A8-96D6-00B807D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D59EF-5238-4949-A9B9-002FF1BE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ED584-450F-459C-937C-0E216F7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AB1FA-3C3A-484E-9D98-0DA3E74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9843C-0889-459B-A400-FE543D8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51CBA-ADD1-4851-8914-C1385A2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77D1C-1B1F-4E2D-B946-2718B7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B71B9-D05D-47AB-82B4-93B382C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EDF4B-C2D7-4F52-A073-3D97C21B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A70DC-F30A-4265-A873-F4100CC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60C5-49AB-41D4-8C74-92107FA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F353-49D0-4D1D-821C-D3FB03D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461D7-9F4E-4AAD-8143-7678EA99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BB683-D5FB-4DA7-A52C-4140773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01DC-255C-4B28-8811-7A6B582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87A0-27BF-4B08-8A0A-DD42DC50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2A0C-ECDB-47FC-9760-4133301A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D7468-DD77-4062-956F-F35538EE1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4D091-1359-4E83-99CA-B73C907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10BF0-4918-4824-B617-7560C79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85A5-0C55-40B1-8235-C50B67F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0BCF-C66E-4297-874E-5A5D03D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6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3EA4E-65F2-47B8-A693-DAA0ED30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5832D-8BB3-415C-A3D7-29BC567D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CD1E-873D-49D6-81B7-F02F82F32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BF95-5446-48C1-8106-2365475B8A3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1068-7EF8-4569-BEB7-124637DD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6056-1244-4E8F-8990-4E4D1A84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72B1-E7AD-4536-8E20-983630E0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2510751"/>
          </a:xfrm>
        </p:spPr>
        <p:txBody>
          <a:bodyPr>
            <a:normAutofit/>
          </a:bodyPr>
          <a:lstStyle/>
          <a:p>
            <a:r>
              <a:rPr lang="en-US" altLang="ko-KR" dirty="0"/>
              <a:t>HICC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Django</a:t>
            </a:r>
            <a:r>
              <a:rPr lang="ko-KR" altLang="en-US" dirty="0"/>
              <a:t> </a:t>
            </a:r>
            <a:r>
              <a:rPr lang="en-US" altLang="ko-KR" dirty="0"/>
              <a:t>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2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17B7F-19D9-4EB9-A8C1-B53C25A0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71" y="4035098"/>
            <a:ext cx="8349842" cy="216975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-get, post</a:t>
            </a:r>
            <a:r>
              <a:rPr lang="ko-KR" altLang="en-US" dirty="0"/>
              <a:t>는 무엇인가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구글에 </a:t>
            </a:r>
            <a:r>
              <a:rPr lang="en-US" altLang="ko-KR" dirty="0" err="1"/>
              <a:t>hongik</a:t>
            </a:r>
            <a:r>
              <a:rPr lang="en-US" altLang="ko-KR" dirty="0"/>
              <a:t> university</a:t>
            </a:r>
            <a:r>
              <a:rPr lang="ko-KR" altLang="en-US" dirty="0"/>
              <a:t>를 검색해보자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B3C8E-0E6E-1777-6314-4D15F28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622"/>
            <a:ext cx="10351732" cy="14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주소창을 자세히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search?q</a:t>
            </a:r>
            <a:r>
              <a:rPr lang="en-US" altLang="ko-KR" dirty="0"/>
              <a:t>=</a:t>
            </a:r>
            <a:r>
              <a:rPr lang="en-US" altLang="ko-KR" dirty="0" err="1"/>
              <a:t>hongik+university</a:t>
            </a:r>
            <a:r>
              <a:rPr lang="en-US" altLang="ko-KR" dirty="0"/>
              <a:t> </a:t>
            </a:r>
            <a:r>
              <a:rPr lang="ko-KR" altLang="en-US" dirty="0"/>
              <a:t>라는 것이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GET</a:t>
            </a:r>
            <a:r>
              <a:rPr lang="ko-KR" altLang="en-US" dirty="0"/>
              <a:t>방식은 </a:t>
            </a:r>
            <a:r>
              <a:rPr lang="en-US" altLang="ko-KR" dirty="0">
                <a:solidFill>
                  <a:srgbClr val="0070C0"/>
                </a:solidFill>
              </a:rPr>
              <a:t>URL</a:t>
            </a:r>
            <a:r>
              <a:rPr lang="ko-KR" altLang="en-US" dirty="0">
                <a:solidFill>
                  <a:srgbClr val="0070C0"/>
                </a:solidFill>
              </a:rPr>
              <a:t>에 직접 데이터</a:t>
            </a:r>
            <a:r>
              <a:rPr lang="ko-KR" altLang="en-US" dirty="0"/>
              <a:t>가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비밀번호가 </a:t>
            </a:r>
            <a:r>
              <a:rPr lang="en-US" altLang="ko-KR" dirty="0"/>
              <a:t>URL</a:t>
            </a:r>
            <a:r>
              <a:rPr lang="ko-KR" altLang="en-US" dirty="0"/>
              <a:t>에 보이게 된다면 곤란하겠죠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5093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</a:t>
            </a:r>
            <a:r>
              <a:rPr lang="ko-KR" altLang="en-US" dirty="0"/>
              <a:t>방식과 달리 내용이 </a:t>
            </a:r>
            <a:r>
              <a:rPr lang="en-US" altLang="ko-KR" dirty="0"/>
              <a:t>payload</a:t>
            </a:r>
            <a:r>
              <a:rPr lang="ko-KR" altLang="en-US" dirty="0"/>
              <a:t>에 담겨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0070C0"/>
                </a:solidFill>
              </a:rPr>
              <a:t>사용자에게 보이지 않고 서버로 전송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경우에 </a:t>
            </a:r>
            <a:r>
              <a:rPr lang="en-US" altLang="ko-KR" dirty="0"/>
              <a:t>POST </a:t>
            </a:r>
            <a:r>
              <a:rPr lang="ko-KR" altLang="en-US" dirty="0"/>
              <a:t>방식을 사용하는 것이 옳다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POST</a:t>
            </a:r>
            <a:r>
              <a:rPr lang="ko-KR" altLang="en-US" dirty="0"/>
              <a:t>로 보낸다고</a:t>
            </a:r>
            <a:r>
              <a:rPr lang="en-US" altLang="ko-KR" dirty="0"/>
              <a:t>, </a:t>
            </a:r>
            <a:r>
              <a:rPr lang="ko-KR" altLang="en-US" dirty="0"/>
              <a:t>정보가 안전하다는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단순히 박스로 포장한다는 개념이므로</a:t>
            </a:r>
            <a:r>
              <a:rPr lang="en-US" altLang="ko-KR" dirty="0"/>
              <a:t>, </a:t>
            </a:r>
            <a:r>
              <a:rPr lang="ko-KR" altLang="en-US" dirty="0"/>
              <a:t>맘만 먹으면 악성 유저가 내용물을 열어볼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9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490F3-1611-8FDF-9A5A-D9227B6E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B3AF2-8F66-C78F-5AC7-D968AEAE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은 요청정보가 </a:t>
            </a:r>
            <a:r>
              <a:rPr lang="en-US" altLang="ko-KR" dirty="0" err="1"/>
              <a:t>url</a:t>
            </a:r>
            <a:r>
              <a:rPr lang="ko-KR" altLang="en-US" dirty="0"/>
              <a:t>에 노출되므로 주로 정보 조회 요청에서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는 요청정보가 </a:t>
            </a:r>
            <a:r>
              <a:rPr lang="en-US" altLang="ko-KR" dirty="0" err="1"/>
              <a:t>url</a:t>
            </a:r>
            <a:r>
              <a:rPr lang="ko-KR" altLang="en-US" dirty="0"/>
              <a:t>에 노출되지 않으므로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 err="1"/>
              <a:t>url</a:t>
            </a:r>
            <a:r>
              <a:rPr lang="ko-KR" altLang="en-US" dirty="0"/>
              <a:t>에 보이면 안되는 정보를 보낼 때 혹은</a:t>
            </a:r>
            <a:r>
              <a:rPr lang="en-US" altLang="ko-KR" dirty="0"/>
              <a:t>,</a:t>
            </a:r>
            <a:r>
              <a:rPr lang="ko-KR" altLang="en-US" dirty="0"/>
              <a:t> 정보를 저장할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53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GET, POST </a:t>
            </a:r>
            <a:r>
              <a:rPr lang="ko-KR" altLang="en-US" dirty="0"/>
              <a:t>차이를 예제를 통해 익혀보자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060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85B3B-C39E-F3E9-9B0A-831CBED2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9" y="1690688"/>
            <a:ext cx="6611788" cy="4352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5544E2-A6E8-07EE-1465-D1E810953143}"/>
              </a:ext>
            </a:extLst>
          </p:cNvPr>
          <p:cNvSpPr/>
          <p:nvPr/>
        </p:nvSpPr>
        <p:spPr>
          <a:xfrm>
            <a:off x="6096000" y="1605516"/>
            <a:ext cx="1495647" cy="435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ECFA414-4EBF-BBB7-0A95-7C8880ECF902}"/>
              </a:ext>
            </a:extLst>
          </p:cNvPr>
          <p:cNvCxnSpPr/>
          <p:nvPr/>
        </p:nvCxnSpPr>
        <p:spPr>
          <a:xfrm flipH="1" flipV="1">
            <a:off x="7304567" y="2041451"/>
            <a:ext cx="2115880" cy="2604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D41722-FE3C-2E42-83B4-88A6DDFAE344}"/>
              </a:ext>
            </a:extLst>
          </p:cNvPr>
          <p:cNvSpPr txBox="1"/>
          <p:nvPr/>
        </p:nvSpPr>
        <p:spPr>
          <a:xfrm>
            <a:off x="8362507" y="4790667"/>
            <a:ext cx="25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정보가 다 보인다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93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938A0F-5370-A642-4F2C-4039E1A3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9" y="1347677"/>
            <a:ext cx="8661991" cy="48723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5544E2-A6E8-07EE-1465-D1E810953143}"/>
              </a:ext>
            </a:extLst>
          </p:cNvPr>
          <p:cNvSpPr/>
          <p:nvPr/>
        </p:nvSpPr>
        <p:spPr>
          <a:xfrm>
            <a:off x="7081284" y="3296093"/>
            <a:ext cx="1495647" cy="112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ECFA414-4EBF-BBB7-0A95-7C8880ECF902}"/>
              </a:ext>
            </a:extLst>
          </p:cNvPr>
          <p:cNvCxnSpPr>
            <a:cxnSpLocks/>
          </p:cNvCxnSpPr>
          <p:nvPr/>
        </p:nvCxnSpPr>
        <p:spPr>
          <a:xfrm flipH="1" flipV="1">
            <a:off x="8585790" y="3783861"/>
            <a:ext cx="1201479" cy="862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D41722-FE3C-2E42-83B4-88A6DDFAE344}"/>
              </a:ext>
            </a:extLst>
          </p:cNvPr>
          <p:cNvSpPr txBox="1"/>
          <p:nvPr/>
        </p:nvSpPr>
        <p:spPr>
          <a:xfrm>
            <a:off x="8362506" y="4790667"/>
            <a:ext cx="31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Payload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정보가 담긴다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3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38C34-3EF8-D024-A9CD-EE63A1F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응답하는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FE8C-127E-E8BB-C4EB-ACA13BC1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응답에는 대략 두 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화면을 응답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데이터를 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50A63-104F-4408-A6D4-A295F61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D21-C8EA-87ED-0875-A1D38432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Render </a:t>
            </a:r>
            <a:r>
              <a:rPr lang="ko-KR" altLang="en-US" dirty="0"/>
              <a:t>함수를 이용하여 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</a:t>
            </a:r>
            <a:r>
              <a:rPr lang="en-US" altLang="ko-KR" dirty="0"/>
              <a:t> </a:t>
            </a:r>
            <a:r>
              <a:rPr lang="ko-KR" altLang="en-US" dirty="0"/>
              <a:t>매개변수로 받은 </a:t>
            </a:r>
            <a:r>
              <a:rPr lang="en-US" altLang="ko-KR" dirty="0"/>
              <a:t>request</a:t>
            </a:r>
            <a:r>
              <a:rPr lang="ko-KR" altLang="en-US" dirty="0"/>
              <a:t>와 함께 응답할 화면을 명시하여 </a:t>
            </a:r>
            <a:r>
              <a:rPr lang="ko-KR" altLang="en-US" dirty="0" err="1"/>
              <a:t>랜더링한다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84052-04A8-CE6C-3099-B020F614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072"/>
            <a:ext cx="985975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307E6-6F8E-5216-E638-927B861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9D429-E8FA-580F-7408-798779F3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1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4645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4B314-78FC-F454-9EA3-23B70FB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" y="1371600"/>
            <a:ext cx="10591800" cy="459315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55FFCFF-3EC4-5477-5C82-1B7CED996527}"/>
              </a:ext>
            </a:extLst>
          </p:cNvPr>
          <p:cNvSpPr txBox="1"/>
          <p:nvPr/>
        </p:nvSpPr>
        <p:spPr>
          <a:xfrm>
            <a:off x="676154" y="3124200"/>
            <a:ext cx="228599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http://127.0.0.8000/app1/read</a:t>
            </a:r>
            <a:endParaRPr sz="10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D9C51C-271E-9948-54B8-503D858F726A}"/>
              </a:ext>
            </a:extLst>
          </p:cNvPr>
          <p:cNvSpPr txBox="1"/>
          <p:nvPr/>
        </p:nvSpPr>
        <p:spPr>
          <a:xfrm>
            <a:off x="8490512" y="1752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1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E532822-7121-5BBA-D4B1-C650AD597B07}"/>
              </a:ext>
            </a:extLst>
          </p:cNvPr>
          <p:cNvSpPr txBox="1"/>
          <p:nvPr/>
        </p:nvSpPr>
        <p:spPr>
          <a:xfrm>
            <a:off x="8496299" y="4419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2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4AA60EA-204B-842E-30DF-56544F9274CD}"/>
              </a:ext>
            </a:extLst>
          </p:cNvPr>
          <p:cNvSpPr txBox="1"/>
          <p:nvPr/>
        </p:nvSpPr>
        <p:spPr>
          <a:xfrm>
            <a:off x="6934200" y="2514600"/>
            <a:ext cx="58114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read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190A4E01-0613-F00B-B3C6-743C82903F0C}"/>
              </a:ext>
            </a:extLst>
          </p:cNvPr>
          <p:cNvSpPr txBox="1">
            <a:spLocks/>
          </p:cNvSpPr>
          <p:nvPr/>
        </p:nvSpPr>
        <p:spPr>
          <a:xfrm>
            <a:off x="7924800" y="1071669"/>
            <a:ext cx="2994212" cy="690574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 기능 별로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묶어둔것</a:t>
            </a:r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kern="0" dirty="0">
              <a:solidFill>
                <a:sysClr val="windowText" lastClr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7322-5FCB-A853-A136-99F60950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Json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40D5-5C9A-9603-C00E-ED06796D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68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 두 가지 방법을 잘 활용하여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및 회원가입 기능을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링크에서 </a:t>
            </a:r>
            <a:r>
              <a:rPr lang="en-US" altLang="ko-KR" dirty="0"/>
              <a:t>html </a:t>
            </a:r>
            <a:r>
              <a:rPr lang="ko-KR" altLang="en-US" dirty="0"/>
              <a:t>코드를 가져와주자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07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ED39-4DFE-90C2-6B5D-BEC3EB0A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D9C99-C2C5-50F4-3182-60473787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127.0.0.1:8000 </a:t>
            </a:r>
            <a:r>
              <a:rPr lang="ko-KR" altLang="en-US" dirty="0"/>
              <a:t>으로 요청했을 때에는 </a:t>
            </a:r>
            <a:r>
              <a:rPr lang="en-US" altLang="ko-KR" dirty="0"/>
              <a:t>login.html</a:t>
            </a:r>
            <a:r>
              <a:rPr lang="ko-KR" altLang="en-US" dirty="0"/>
              <a:t>에 보이도록 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회원가입하기 버튼을 누르면 </a:t>
            </a:r>
            <a:r>
              <a:rPr lang="en-US" altLang="ko-KR" dirty="0"/>
              <a:t>127.0.0.0:8000/signup </a:t>
            </a:r>
            <a:r>
              <a:rPr lang="ko-KR" altLang="en-US" dirty="0"/>
              <a:t>으로 </a:t>
            </a:r>
            <a:r>
              <a:rPr lang="en-US" altLang="ko-KR" dirty="0"/>
              <a:t>get</a:t>
            </a:r>
            <a:r>
              <a:rPr lang="ko-KR" altLang="en-US" dirty="0"/>
              <a:t>요청을 하게 </a:t>
            </a:r>
            <a:r>
              <a:rPr lang="ko-KR" altLang="en-US" dirty="0" err="1"/>
              <a:t>만들어두었습니다</a:t>
            </a:r>
            <a:r>
              <a:rPr lang="en-US" altLang="ko-KR" dirty="0"/>
              <a:t>. </a:t>
            </a:r>
            <a:r>
              <a:rPr lang="ko-KR" altLang="en-US" dirty="0"/>
              <a:t>이 요청이 오면 </a:t>
            </a:r>
            <a:r>
              <a:rPr lang="en-US" altLang="ko-KR" dirty="0"/>
              <a:t>signup.html</a:t>
            </a:r>
            <a:r>
              <a:rPr lang="ko-KR" altLang="en-US" dirty="0"/>
              <a:t>을 보여주세요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Signup</a:t>
            </a:r>
            <a:r>
              <a:rPr lang="ko-KR" altLang="en-US" dirty="0"/>
              <a:t>페이지의 회원 정보를 입력하고 회원 가입 버튼을 누르면 </a:t>
            </a:r>
            <a:r>
              <a:rPr lang="en-US" altLang="ko-KR" dirty="0"/>
              <a:t>127.0.0.1:8000/signup </a:t>
            </a:r>
            <a:r>
              <a:rPr lang="ko-KR" altLang="en-US" dirty="0"/>
              <a:t>으로 </a:t>
            </a:r>
            <a:r>
              <a:rPr lang="en-US" altLang="ko-KR" dirty="0"/>
              <a:t>post </a:t>
            </a:r>
            <a:r>
              <a:rPr lang="ko-KR" altLang="en-US" dirty="0"/>
              <a:t>요청을 가게 만들어 두었습니다</a:t>
            </a:r>
            <a:r>
              <a:rPr lang="en-US" altLang="ko-KR" dirty="0"/>
              <a:t>. Post </a:t>
            </a:r>
            <a:r>
              <a:rPr lang="ko-KR" altLang="en-US" dirty="0"/>
              <a:t>요청이 오면 회원을 저장해주세요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id</a:t>
            </a:r>
            <a:r>
              <a:rPr lang="ko-KR" altLang="en-US" dirty="0"/>
              <a:t>가 중복되면 응답으로 </a:t>
            </a:r>
            <a:r>
              <a:rPr lang="en-US" altLang="ko-KR" dirty="0" err="1"/>
              <a:t>isSuccess</a:t>
            </a:r>
            <a:r>
              <a:rPr lang="ko-KR" altLang="en-US" dirty="0"/>
              <a:t>라는 파라미터에 </a:t>
            </a:r>
            <a:r>
              <a:rPr lang="en-US" altLang="ko-KR" dirty="0"/>
              <a:t>false</a:t>
            </a:r>
            <a:r>
              <a:rPr lang="ko-KR" altLang="en-US" dirty="0"/>
              <a:t>를 보내주시고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true</a:t>
            </a:r>
            <a:r>
              <a:rPr lang="ko-KR" altLang="en-US" dirty="0"/>
              <a:t>를 보내주세요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버튼을 누르면 </a:t>
            </a:r>
            <a:r>
              <a:rPr lang="en-US" altLang="ko-KR" dirty="0"/>
              <a:t>127.0.0.1:8000/login</a:t>
            </a:r>
            <a:r>
              <a:rPr lang="ko-KR" altLang="en-US" dirty="0"/>
              <a:t>으로 </a:t>
            </a:r>
            <a:r>
              <a:rPr lang="en-US" altLang="ko-KR" dirty="0"/>
              <a:t>post</a:t>
            </a:r>
            <a:r>
              <a:rPr lang="ko-KR" altLang="en-US" dirty="0"/>
              <a:t>요청을 보내게 만들어 두었습니다</a:t>
            </a:r>
            <a:r>
              <a:rPr lang="en-US" altLang="ko-KR" dirty="0"/>
              <a:t>. Post</a:t>
            </a:r>
            <a:r>
              <a:rPr lang="ko-KR" altLang="en-US" dirty="0"/>
              <a:t>요청이 오면 회원정보와 일치하는 정보가 있으면 </a:t>
            </a:r>
            <a:r>
              <a:rPr lang="en-US" altLang="ko-KR" dirty="0" err="1"/>
              <a:t>isSuccess</a:t>
            </a:r>
            <a:r>
              <a:rPr lang="ko-KR" altLang="en-US" dirty="0"/>
              <a:t>이라는 </a:t>
            </a:r>
            <a:r>
              <a:rPr lang="en-US" altLang="ko-KR" dirty="0"/>
              <a:t>parameter</a:t>
            </a:r>
            <a:r>
              <a:rPr lang="ko-KR" altLang="en-US" dirty="0"/>
              <a:t>에 </a:t>
            </a:r>
            <a:r>
              <a:rPr lang="en-US" altLang="ko-KR" dirty="0"/>
              <a:t>true,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를 보내주세요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80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6845-22AF-F04B-B800-5536FD7A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실습과제의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0123-C357-191A-425C-1DCE598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로그인을 하지 않아도</a:t>
            </a:r>
            <a:r>
              <a:rPr lang="en-US" altLang="ko-KR" dirty="0"/>
              <a:t>,  </a:t>
            </a:r>
            <a:r>
              <a:rPr lang="en-US" altLang="ko-KR" dirty="0" err="1"/>
              <a:t>loginSuccess</a:t>
            </a:r>
            <a:r>
              <a:rPr lang="ko-KR" altLang="en-US" dirty="0"/>
              <a:t>페이지로 들어갈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이는 세션</a:t>
            </a:r>
            <a:r>
              <a:rPr lang="en-US" altLang="ko-KR" dirty="0"/>
              <a:t> or </a:t>
            </a:r>
            <a:r>
              <a:rPr lang="ko-KR" altLang="en-US" dirty="0"/>
              <a:t>토큰 등의 방식으로 문제를 해결한다</a:t>
            </a:r>
            <a:r>
              <a:rPr lang="en-US" altLang="ko-KR" dirty="0"/>
              <a:t>.(</a:t>
            </a:r>
            <a:r>
              <a:rPr lang="ko-KR" altLang="en-US" dirty="0"/>
              <a:t>이 부분은 강의에 포함되지 않으니</a:t>
            </a:r>
            <a:r>
              <a:rPr lang="en-US" altLang="ko-KR" dirty="0"/>
              <a:t>, </a:t>
            </a:r>
            <a:r>
              <a:rPr lang="ko-KR" altLang="en-US" dirty="0"/>
              <a:t>로그인 기능을 구현할 때 따로 공부하자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Post </a:t>
            </a:r>
            <a:r>
              <a:rPr lang="ko-KR" altLang="en-US" dirty="0"/>
              <a:t>또한 회원정보를 안전하게 보내는 방법이 아니라고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실제로는 비밀번호를 바로 보내지 않고 비밀번호를 </a:t>
            </a:r>
            <a:r>
              <a:rPr lang="ko-KR" altLang="en-US" dirty="0" err="1"/>
              <a:t>해쉬로</a:t>
            </a:r>
            <a:r>
              <a:rPr lang="ko-KR" altLang="en-US" dirty="0"/>
              <a:t> 암호화하여 아무도 원래 비밀번호를 알 수 없게 만들어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1111 -&gt; wqrwqqwe42w24qw21ywmoot32kwqeh92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회원 </a:t>
            </a:r>
            <a:r>
              <a:rPr lang="en-US" altLang="ko-KR" dirty="0"/>
              <a:t>list</a:t>
            </a:r>
            <a:r>
              <a:rPr lang="ko-KR" altLang="en-US" dirty="0"/>
              <a:t>는 서버 내부에 전역으로 </a:t>
            </a:r>
            <a:r>
              <a:rPr lang="ko-KR" altLang="en-US" dirty="0" err="1"/>
              <a:t>저장해두었다</a:t>
            </a:r>
            <a:r>
              <a:rPr lang="en-US" altLang="ko-KR" dirty="0"/>
              <a:t>. </a:t>
            </a:r>
            <a:r>
              <a:rPr lang="ko-KR" altLang="en-US" dirty="0"/>
              <a:t>하지만 서버에는 전역으로 변수를 두면 안된다</a:t>
            </a:r>
            <a:r>
              <a:rPr lang="en-US" altLang="ko-KR" dirty="0"/>
              <a:t>. </a:t>
            </a:r>
            <a:r>
              <a:rPr lang="ko-KR" altLang="en-US" dirty="0"/>
              <a:t>서버는 항상 </a:t>
            </a:r>
            <a:r>
              <a:rPr lang="en-US" altLang="ko-KR" dirty="0"/>
              <a:t>stateless</a:t>
            </a:r>
            <a:r>
              <a:rPr lang="ko-KR" altLang="en-US" dirty="0"/>
              <a:t>하게 설계해야 한다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다음 주에는 </a:t>
            </a:r>
            <a:r>
              <a:rPr lang="en-US" altLang="ko-KR" dirty="0" err="1"/>
              <a:t>django</a:t>
            </a:r>
            <a:r>
              <a:rPr lang="ko-KR" altLang="en-US" dirty="0"/>
              <a:t>에서 </a:t>
            </a:r>
            <a:r>
              <a:rPr lang="en-US" altLang="ko-KR" dirty="0"/>
              <a:t>database</a:t>
            </a:r>
            <a:r>
              <a:rPr lang="ko-KR" altLang="en-US" dirty="0"/>
              <a:t>를 배울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회원정보가 서버를 다시 시작하면 사라진다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7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46769-A42F-944D-C00A-66E02C92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비즈니스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7600F-159A-02E9-2360-87583FB0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사용자의 요구사항을 만족하기 위한 코드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회원가입에서 비즈니스 로직이란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회원 </a:t>
            </a:r>
            <a:r>
              <a:rPr lang="en-US" altLang="ko-KR" dirty="0"/>
              <a:t>id </a:t>
            </a:r>
            <a:r>
              <a:rPr lang="ko-KR" altLang="en-US" dirty="0"/>
              <a:t>중복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 본인 인증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 정보를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즉 우리는 </a:t>
            </a:r>
            <a:r>
              <a:rPr lang="en-US" altLang="ko-KR" dirty="0"/>
              <a:t>1</a:t>
            </a:r>
            <a:r>
              <a:rPr lang="ko-KR" altLang="en-US" dirty="0"/>
              <a:t>주차에 단순히 요청을 받아 응답하는 기능만 구현했을 뿐</a:t>
            </a:r>
            <a:r>
              <a:rPr lang="en-US" altLang="ko-KR" dirty="0"/>
              <a:t>, </a:t>
            </a:r>
            <a:r>
              <a:rPr lang="ko-KR" altLang="en-US" dirty="0"/>
              <a:t>실질적 비즈니스 로직을 작성해본 적은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7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95DE-BDE8-6DD4-665D-3E135F6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그럼 어디에 비즈니스 로직을 작성할까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83AB-2739-0596-3BEC-4F3D058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views.py</a:t>
            </a:r>
            <a:r>
              <a:rPr lang="ko-KR" altLang="en-US" dirty="0"/>
              <a:t>에 작성하게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87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459-97BC-9A36-691B-974261CC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비즈니스 로직에는 어떤 종류가 있을까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EADDA-8B5E-515E-24F6-1D24B12C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(create): </a:t>
            </a:r>
            <a:r>
              <a:rPr lang="ko-KR" altLang="en-US" dirty="0"/>
              <a:t>회원 </a:t>
            </a:r>
            <a:r>
              <a:rPr lang="ko-KR" altLang="en-US" dirty="0" err="1"/>
              <a:t>정보등의</a:t>
            </a:r>
            <a:r>
              <a:rPr lang="ko-KR" altLang="en-US" dirty="0"/>
              <a:t> 정보를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조회</a:t>
            </a:r>
            <a:r>
              <a:rPr lang="en-US" altLang="ko-KR" dirty="0"/>
              <a:t>(read): </a:t>
            </a:r>
            <a:r>
              <a:rPr lang="en-US" altLang="ko-KR" dirty="0" err="1"/>
              <a:t>db</a:t>
            </a:r>
            <a:r>
              <a:rPr lang="ko-KR" altLang="en-US" dirty="0"/>
              <a:t>에 있는 데이터를 가져와 클라이언트의 요구에 따라 정보를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(update): </a:t>
            </a:r>
            <a:r>
              <a:rPr lang="en-US" altLang="ko-KR" dirty="0" err="1"/>
              <a:t>db</a:t>
            </a:r>
            <a:r>
              <a:rPr lang="ko-KR" altLang="en-US" dirty="0"/>
              <a:t>에 저장되어 있는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(delete): </a:t>
            </a:r>
            <a:r>
              <a:rPr lang="en-US" altLang="ko-KR" dirty="0" err="1"/>
              <a:t>db</a:t>
            </a:r>
            <a:r>
              <a:rPr lang="ko-KR" altLang="en-US" dirty="0"/>
              <a:t>에 저장되어 있는 정보를 삭제한다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1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41DF-2E2E-962E-91C1-7ACD621B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이러한 비즈니스 로직에 대한 요청은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7B913-B4E5-F9E7-1E46-616F0A4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클라이언트가 서버에 특정 작업을 요청할 때 어떤 작업을 명시해야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 err="1"/>
              <a:t>url</a:t>
            </a:r>
            <a:r>
              <a:rPr lang="ko-KR" altLang="en-US" dirty="0"/>
              <a:t>로 표현해보면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hicc.co.kr/user/1/create</a:t>
            </a:r>
          </a:p>
          <a:p>
            <a:pPr>
              <a:buFontTx/>
              <a:buChar char="-"/>
            </a:pPr>
            <a:r>
              <a:rPr lang="en-US" altLang="ko-KR" dirty="0"/>
              <a:t>hicc.co.kr/user/1/get</a:t>
            </a:r>
          </a:p>
          <a:p>
            <a:pPr>
              <a:buFontTx/>
              <a:buChar char="-"/>
            </a:pPr>
            <a:r>
              <a:rPr lang="en-US" altLang="ko-KR" dirty="0"/>
              <a:t>hicc.co.kr/user/1/delete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crud</a:t>
            </a:r>
            <a:r>
              <a:rPr lang="ko-KR" altLang="en-US" dirty="0"/>
              <a:t>에 대한 정보를 </a:t>
            </a:r>
            <a:r>
              <a:rPr lang="en-US" altLang="ko-KR" dirty="0" err="1"/>
              <a:t>url</a:t>
            </a:r>
            <a:r>
              <a:rPr lang="ko-KR" altLang="en-US" dirty="0"/>
              <a:t>에 넣으면 </a:t>
            </a:r>
            <a:r>
              <a:rPr lang="en-US" altLang="ko-KR" dirty="0" err="1"/>
              <a:t>url</a:t>
            </a:r>
            <a:r>
              <a:rPr lang="ko-KR" altLang="en-US" dirty="0"/>
              <a:t>이 지저분하다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5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42624-99ED-9F40-4C34-6D189CB9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39"/>
            <a:ext cx="10515600" cy="1325563"/>
          </a:xfrm>
        </p:spPr>
        <p:txBody>
          <a:bodyPr/>
          <a:lstStyle/>
          <a:p>
            <a:r>
              <a:rPr lang="ko-KR" altLang="en-US" b="1" dirty="0"/>
              <a:t>그래서 </a:t>
            </a:r>
            <a:r>
              <a:rPr lang="en-US" altLang="ko-KR" b="1" dirty="0"/>
              <a:t>HTTP Method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74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D835-6C79-784C-F1BF-EF99C2B2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DCB0-EACD-DDF7-D45F-63CDA831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요청 및 응답을 보낼 때 사용하는 규칙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GET</a:t>
            </a:r>
            <a:r>
              <a:rPr lang="ko-KR" altLang="en-US" dirty="0"/>
              <a:t>이라고 명시된 </a:t>
            </a:r>
            <a:r>
              <a:rPr lang="en-US" altLang="ko-KR" dirty="0"/>
              <a:t>HTTP Method</a:t>
            </a:r>
            <a:r>
              <a:rPr lang="ko-KR" altLang="en-US" dirty="0"/>
              <a:t>는 내가 어떤 요청을 보낼 지 명시하는 부분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67209B-9043-FE6B-20F8-EF3FCA67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57" y="2350634"/>
            <a:ext cx="6705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에서 데이터를 전송할 때 쓰이는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r>
              <a:rPr lang="ko-KR" altLang="en-US" dirty="0">
                <a:solidFill>
                  <a:srgbClr val="0070C0"/>
                </a:solidFill>
              </a:rPr>
              <a:t>가지가 존재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GET, POST, PATCH, DELETE(</a:t>
            </a:r>
            <a:r>
              <a:rPr lang="ko-KR" altLang="en-US" dirty="0"/>
              <a:t>각각 </a:t>
            </a:r>
            <a:r>
              <a:rPr lang="en-US" altLang="ko-KR" dirty="0"/>
              <a:t>read, create, update, delete)</a:t>
            </a:r>
          </a:p>
          <a:p>
            <a:endParaRPr lang="en-US" altLang="ko-KR" dirty="0"/>
          </a:p>
          <a:p>
            <a:r>
              <a:rPr lang="ko-KR" altLang="en-US" dirty="0"/>
              <a:t>여기서 우리는 </a:t>
            </a:r>
            <a:r>
              <a:rPr lang="en-US" altLang="ko-KR" dirty="0">
                <a:solidFill>
                  <a:srgbClr val="0070C0"/>
                </a:solidFill>
              </a:rPr>
              <a:t>GET</a:t>
            </a:r>
            <a:r>
              <a:rPr lang="ko-KR" altLang="en-US" dirty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POST</a:t>
            </a:r>
            <a:r>
              <a:rPr lang="ko-KR" altLang="en-US" dirty="0"/>
              <a:t>에 대해 알아볼 예정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7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760</Words>
  <Application>Microsoft Office PowerPoint</Application>
  <PresentationFormat>와이드스크린</PresentationFormat>
  <Paragraphs>125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210 맨발의청춘 L</vt:lpstr>
      <vt:lpstr>HY견고딕</vt:lpstr>
      <vt:lpstr>맑은 고딕</vt:lpstr>
      <vt:lpstr>Arial</vt:lpstr>
      <vt:lpstr>Office 테마</vt:lpstr>
      <vt:lpstr>HICC Django Seminar  2주차</vt:lpstr>
      <vt:lpstr>Http요청시 구조</vt:lpstr>
      <vt:lpstr>비즈니스 로직</vt:lpstr>
      <vt:lpstr>그럼 어디에 비즈니스 로직을 작성할까?</vt:lpstr>
      <vt:lpstr>비즈니스 로직에는 어떤 종류가 있을까</vt:lpstr>
      <vt:lpstr>이러한 비즈니스 로직에 대한 요청은?</vt:lpstr>
      <vt:lpstr>그래서 HTTP Method를 사용한다.</vt:lpstr>
      <vt:lpstr>HTTP란?</vt:lpstr>
      <vt:lpstr>HTTP method에 대해 (GET, POST)</vt:lpstr>
      <vt:lpstr>HTTP method에 대해 (GET, POST)</vt:lpstr>
      <vt:lpstr>HTTP method에 대해 (GET, POST)</vt:lpstr>
      <vt:lpstr>HTTP method에 대해 (GET, POST)</vt:lpstr>
      <vt:lpstr>요약</vt:lpstr>
      <vt:lpstr>HTTP method에 대해 (GET, POST)</vt:lpstr>
      <vt:lpstr>HTTP method에 대해 (GET, POST)</vt:lpstr>
      <vt:lpstr>HTTP method에 대해 (GET, POST)</vt:lpstr>
      <vt:lpstr>응답하는 법</vt:lpstr>
      <vt:lpstr>화면 응답</vt:lpstr>
      <vt:lpstr>데이터 응답</vt:lpstr>
      <vt:lpstr>Json이란?</vt:lpstr>
      <vt:lpstr>HTTP method에 대해 (GET, POST)</vt:lpstr>
      <vt:lpstr>실습과제</vt:lpstr>
      <vt:lpstr>실습과제의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HICC Python Seminar</dc:title>
  <dc:creator>HICC</dc:creator>
  <cp:lastModifiedBy>찬호 윤</cp:lastModifiedBy>
  <cp:revision>167</cp:revision>
  <dcterms:created xsi:type="dcterms:W3CDTF">2019-03-20T07:13:25Z</dcterms:created>
  <dcterms:modified xsi:type="dcterms:W3CDTF">2024-05-12T09:39:02Z</dcterms:modified>
</cp:coreProperties>
</file>