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61" r:id="rId15"/>
  </p:sldIdLst>
  <p:sldSz cx="9144000" cy="5143500" type="screen16x9"/>
  <p:notesSz cx="6858000" cy="9144000"/>
  <p:embeddedFontLst>
    <p:embeddedFont>
      <p:font typeface="Gulim" panose="020B0600000101010101" pitchFamily="34" charset="-127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5231"/>
  </p:normalViewPr>
  <p:slideViewPr>
    <p:cSldViewPr snapToGrid="0">
      <p:cViewPr>
        <p:scale>
          <a:sx n="117" d="100"/>
          <a:sy n="117" d="100"/>
        </p:scale>
        <p:origin x="1480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저는 </a:t>
            </a:r>
            <a:r>
              <a:rPr lang="en-US" altLang="ko-KR" dirty="0"/>
              <a:t>14</a:t>
            </a:r>
            <a:r>
              <a:rPr lang="ko-KR" altLang="en-US" dirty="0"/>
              <a:t>주차  발표를 맡은 </a:t>
            </a:r>
            <a:r>
              <a:rPr lang="ko-KR" altLang="en-US" dirty="0" err="1"/>
              <a:t>임유한입니다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0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7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현재 구상중인 채팅 </a:t>
            </a:r>
            <a:r>
              <a:rPr kumimoji="1" lang="en-US" altLang="ko-KR" dirty="0"/>
              <a:t>UI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간편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입력시</a:t>
            </a:r>
            <a:r>
              <a:rPr kumimoji="1" lang="ko-KR" altLang="en-US" dirty="0"/>
              <a:t> 문구 추가를 해당 방식으로 진행하여 정해진 메세지를 입력하거나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채팅을 직접 입력하는 두가지 방식으로 진행 할 예정입니다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934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첫번째로 </a:t>
            </a:r>
            <a:r>
              <a:rPr lang="ko-KR" altLang="en-US" dirty="0" err="1"/>
              <a:t>프론트엔드</a:t>
            </a:r>
            <a:r>
              <a:rPr lang="ko-KR" altLang="en-US" dirty="0"/>
              <a:t> 진행 상황 </a:t>
            </a:r>
            <a:r>
              <a:rPr lang="en-US" altLang="ko-KR" dirty="0"/>
              <a:t>,</a:t>
            </a:r>
            <a:r>
              <a:rPr lang="ko-KR" altLang="en-US" dirty="0"/>
              <a:t>다음으로 </a:t>
            </a:r>
            <a:r>
              <a:rPr lang="ko-KR" altLang="en-US" dirty="0" err="1"/>
              <a:t>백엔드</a:t>
            </a:r>
            <a:r>
              <a:rPr lang="ko-KR" altLang="en-US" dirty="0"/>
              <a:t> 진행상황 </a:t>
            </a:r>
            <a:r>
              <a:rPr lang="en-US" altLang="ko-KR" dirty="0"/>
              <a:t>,</a:t>
            </a:r>
            <a:r>
              <a:rPr lang="ko-KR" altLang="en-US" dirty="0"/>
              <a:t> 마지막으로 채팅관련 진행 상황에 대해서 </a:t>
            </a:r>
            <a:r>
              <a:rPr lang="ko-KR" altLang="en-US" dirty="0" err="1"/>
              <a:t>설명드리고</a:t>
            </a:r>
            <a:r>
              <a:rPr lang="ko-KR" altLang="en-US" dirty="0"/>
              <a:t> 발표를 마치도록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마이페이지에 대한 내역에 대해 말씀드리도록 하겠습니다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latinLnBrk="1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첫 번째 이미지를 보시면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마이페이지는 대부분의 인터페이스 상단에 있는 동그란 버튼으로 접근 가능합니다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마이페이지는 일반 유저와 기업 사용자에 따라 다른 인터페이스가 주어집니다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좌측은 일반 사용자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우측은 기업 사용자입니다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나의 정보 수정에 대한 </a:t>
            </a:r>
            <a:r>
              <a:rPr lang="ko-KR" altLang="en-US" dirty="0" err="1"/>
              <a:t>프론트엔드</a:t>
            </a:r>
            <a:r>
              <a:rPr lang="ko-KR" altLang="en-US" dirty="0"/>
              <a:t> 파트에 대해서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회원가입 부분에서 입력 받은 정보를 수정 할 수 있는 기능을 보시는 바와 같이 추가 하였습니다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29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내가 지원한 공고</a:t>
            </a:r>
            <a:r>
              <a:rPr lang="en-US" altLang="ko-KR" dirty="0"/>
              <a:t>,</a:t>
            </a:r>
            <a:r>
              <a:rPr lang="ko-KR" altLang="en-US" dirty="0"/>
              <a:t> 즐겨찾기 한 정책 확인에 대한 수정 사항입니다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첫번째 이미지는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내가 지원한 공고 버튼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통해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자신이 지원한 공고를 확인할 수 있습니다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그리드를 클릭하면 해당 공고상세로 이동합니다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두번째와 세번째 이미지는 </a:t>
            </a:r>
            <a:endParaRPr lang="en-US" altLang="ko-KR" dirty="0"/>
          </a:p>
          <a:p>
            <a:pPr latinLnBrk="1"/>
            <a:r>
              <a:rPr lang="ko-KR" altLang="ko-Kore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즐겨찾기한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정책 확인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대한 수정 사항 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유저는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자신이 즐겨찾기</a:t>
            </a:r>
            <a:r>
              <a:rPr lang="ko-Kore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해 놓은 공고를 확인할 수 있습니다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또한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그리드 내부 요소를 클릭하면 정책 상세로 이동합니다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8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1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내가 지원한 공고</a:t>
            </a:r>
            <a:r>
              <a:rPr lang="en-US" altLang="ko-KR" dirty="0"/>
              <a:t>,</a:t>
            </a:r>
            <a:r>
              <a:rPr lang="ko-KR" altLang="en-US" dirty="0"/>
              <a:t> 즐겨찾기 한 정책 확인에 대한 수정 사항입니다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첫번째 이미지는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내가 지원한 공고 버튼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통해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자신이 지원한 공고를 확인할 수 있습니다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그리드를 클릭하면 해당 공고상세로 이동합니다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두번째와 세번째 이미지는 </a:t>
            </a:r>
            <a:endParaRPr lang="en-US" altLang="ko-KR" dirty="0"/>
          </a:p>
          <a:p>
            <a:pPr latinLnBrk="1"/>
            <a:r>
              <a:rPr lang="ko-KR" altLang="ko-Kore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즐겨찾기한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정책 확인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대한 수정 사항 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유저는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자신이 즐겨찾기</a:t>
            </a:r>
            <a:r>
              <a:rPr lang="ko-Kore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해 놓은 공고를 확인할 수 있습니다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atinLnBrk="1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또한 </a:t>
            </a:r>
            <a:r>
              <a:rPr lang="ko-KR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그리드 내부 요소를 클릭하면 정책 상세로 이동합니다</a:t>
            </a:r>
            <a:r>
              <a:rPr lang="en-US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ore-KR" altLang="ko-Kore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7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현재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백엔드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파트의 진행 사항으로는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앱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프론트엔드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파트와 소통하면서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rest </a:t>
            </a:r>
            <a:r>
              <a:rPr lang="en" altLang="ko-Kore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대대적으로 수정하는 중에 있습니다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ko-Kore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response body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응답을 추가해야 한다는 요청이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들어오는대로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코드를 수정하면서 지속적으로 보수 중에 있음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2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Gulim" panose="020B0600000101010101" pitchFamily="34" charset="-127"/>
                <a:ea typeface="Gulim" panose="020B0600000101010101" pitchFamily="34" charset="-127"/>
              </a:rPr>
              <a:t>컴퓨터 공학 종합 설계 </a:t>
            </a:r>
            <a:br>
              <a:rPr lang="en-US" altLang="ko-KR" sz="2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2800" dirty="0">
                <a:latin typeface="Gulim" panose="020B0600000101010101" pitchFamily="34" charset="-127"/>
                <a:ea typeface="Gulim" panose="020B0600000101010101" pitchFamily="34" charset="-127"/>
              </a:rPr>
              <a:t>14</a:t>
            </a:r>
            <a:r>
              <a:rPr lang="ko-KR" altLang="en-US" sz="2800" dirty="0">
                <a:latin typeface="Gulim" panose="020B0600000101010101" pitchFamily="34" charset="-127"/>
                <a:ea typeface="Gulim" panose="020B0600000101010101" pitchFamily="34" charset="-127"/>
              </a:rPr>
              <a:t>주차 발표</a:t>
            </a:r>
            <a:r>
              <a:rPr lang="en-US" altLang="ko-KR" sz="28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발표자 </a:t>
            </a:r>
            <a:r>
              <a:rPr lang="en-US" altLang="ko-KR" dirty="0"/>
              <a:t>:</a:t>
            </a:r>
            <a:r>
              <a:rPr lang="ko-KR" altLang="en-US" dirty="0"/>
              <a:t> 임유한 </a:t>
            </a:r>
            <a:r>
              <a:rPr lang="en-US" altLang="ko-KR" dirty="0"/>
              <a:t>,</a:t>
            </a:r>
            <a:r>
              <a:rPr lang="ko-KR" altLang="en-US" dirty="0"/>
              <a:t> 팀원 </a:t>
            </a:r>
            <a:r>
              <a:rPr lang="ko-KR" altLang="en-US" dirty="0" err="1"/>
              <a:t>이지율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이종혁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E705453-935F-0AA0-7A72-E1B929A66FFD}"/>
              </a:ext>
            </a:extLst>
          </p:cNvPr>
          <p:cNvSpPr txBox="1"/>
          <p:nvPr/>
        </p:nvSpPr>
        <p:spPr>
          <a:xfrm>
            <a:off x="4572000" y="1879252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비동기 처리에 최적화된 </a:t>
            </a:r>
            <a:r>
              <a:rPr lang="en" altLang="ko-Kore-KR" dirty="0">
                <a:solidFill>
                  <a:schemeClr val="bg1"/>
                </a:solidFill>
              </a:rPr>
              <a:t>Spring </a:t>
            </a:r>
            <a:r>
              <a:rPr lang="en" altLang="ko-Kore-KR" dirty="0" err="1">
                <a:solidFill>
                  <a:schemeClr val="bg1"/>
                </a:solidFill>
              </a:rPr>
              <a:t>Webflux</a:t>
            </a:r>
            <a:r>
              <a:rPr lang="en" altLang="ko-Kore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어플리케이션을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하나 따로 생성하여 환경설정을 진행하였고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채팅을 </a:t>
            </a:r>
            <a:r>
              <a:rPr lang="en" altLang="ko-Kore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 저장하고</a:t>
            </a:r>
            <a:r>
              <a:rPr lang="en-US" altLang="ko-KR" dirty="0">
                <a:solidFill>
                  <a:schemeClr val="bg1"/>
                </a:solidFill>
              </a:rPr>
              <a:t>, 1:1 </a:t>
            </a:r>
            <a:r>
              <a:rPr lang="ko-KR" altLang="en-US" dirty="0" err="1">
                <a:solidFill>
                  <a:schemeClr val="bg1"/>
                </a:solidFill>
              </a:rPr>
              <a:t>채팅방</a:t>
            </a:r>
            <a:r>
              <a:rPr lang="ko-KR" altLang="en-US" dirty="0">
                <a:solidFill>
                  <a:schemeClr val="bg1"/>
                </a:solidFill>
              </a:rPr>
              <a:t> 내역을 조회하는 </a:t>
            </a:r>
            <a:r>
              <a:rPr lang="en" altLang="ko-Kore-KR" dirty="0" err="1">
                <a:solidFill>
                  <a:schemeClr val="bg1"/>
                </a:solidFill>
              </a:rPr>
              <a:t>api</a:t>
            </a:r>
            <a:r>
              <a:rPr lang="en" altLang="ko-Kore-KR" dirty="0">
                <a:solidFill>
                  <a:schemeClr val="bg1"/>
                </a:solidFill>
              </a:rPr>
              <a:t>, 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다수가 참여할 수 있는 채팅방의 내역을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조회하는 </a:t>
            </a:r>
            <a:r>
              <a:rPr lang="en" altLang="ko-Kore-KR" dirty="0" err="1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1"/>
                </a:solidFill>
              </a:rPr>
              <a:t>을 개발하였습니다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Google Shape;84;p15">
            <a:extLst>
              <a:ext uri="{FF2B5EF4-FFF2-40B4-BE49-F238E27FC236}">
                <a16:creationId xmlns:a16="http://schemas.microsoft.com/office/drawing/2014/main" id="{935A6840-3E56-2AF2-2DCA-433C0466F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300" y="19383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채팅 기능 개발 사항</a:t>
            </a:r>
            <a:br>
              <a:rPr lang="en-US" altLang="ko-KR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0E1774-4CAE-4B6C-E621-54BFC36C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9" y="888999"/>
            <a:ext cx="4205871" cy="394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8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E705453-935F-0AA0-7A72-E1B929A66FFD}"/>
              </a:ext>
            </a:extLst>
          </p:cNvPr>
          <p:cNvSpPr txBox="1"/>
          <p:nvPr/>
        </p:nvSpPr>
        <p:spPr>
          <a:xfrm>
            <a:off x="4572000" y="1879252"/>
            <a:ext cx="457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또한 </a:t>
            </a:r>
            <a:r>
              <a:rPr lang="en" altLang="ko-Kore-KR" dirty="0" err="1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1"/>
                </a:solidFill>
              </a:rPr>
              <a:t>만으로는 정확히 구현상황을 알기 힘들어서 테스트용으로 프론트 뷰를 만들었고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" altLang="ko-Kore-KR" dirty="0">
                <a:solidFill>
                  <a:schemeClr val="bg1"/>
                </a:solidFill>
              </a:rPr>
              <a:t>Spring</a:t>
            </a:r>
            <a:r>
              <a:rPr lang="ko-KR" altLang="en-US" dirty="0" err="1">
                <a:solidFill>
                  <a:schemeClr val="bg1"/>
                </a:solidFill>
              </a:rPr>
              <a:t>으로</a:t>
            </a:r>
            <a:r>
              <a:rPr lang="ko-KR" altLang="en-US" dirty="0">
                <a:solidFill>
                  <a:schemeClr val="bg1"/>
                </a:solidFill>
              </a:rPr>
              <a:t> 구현된 </a:t>
            </a:r>
            <a:r>
              <a:rPr lang="en" altLang="ko-Kore-KR" dirty="0" err="1">
                <a:solidFill>
                  <a:schemeClr val="bg1"/>
                </a:solidFill>
              </a:rPr>
              <a:t>api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사용해  </a:t>
            </a:r>
            <a:r>
              <a:rPr lang="en" altLang="ko-Kore-KR" dirty="0" err="1">
                <a:solidFill>
                  <a:schemeClr val="bg1"/>
                </a:solidFill>
              </a:rPr>
              <a:t>javascript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통해 실시간으로 채팅을 조회하고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저장하고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뷰에 띄울 수 있도록 구현을 완료하였습니다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Google Shape;84;p15">
            <a:extLst>
              <a:ext uri="{FF2B5EF4-FFF2-40B4-BE49-F238E27FC236}">
                <a16:creationId xmlns:a16="http://schemas.microsoft.com/office/drawing/2014/main" id="{935A6840-3E56-2AF2-2DCA-433C0466F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300" y="19383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채팅 기능 개발 사항</a:t>
            </a:r>
            <a:br>
              <a:rPr lang="en-US" altLang="ko-KR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04B85EF-25CF-62DA-9751-A20960AF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0" y="833430"/>
            <a:ext cx="4271186" cy="391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3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E705453-935F-0AA0-7A72-E1B929A66FFD}"/>
              </a:ext>
            </a:extLst>
          </p:cNvPr>
          <p:cNvSpPr txBox="1"/>
          <p:nvPr/>
        </p:nvSpPr>
        <p:spPr>
          <a:xfrm>
            <a:off x="4572000" y="1879252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현재 채팅을 </a:t>
            </a:r>
            <a:r>
              <a:rPr lang="en" altLang="ko-Kore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 저장하고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이전 채팅 내역을 조회하며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실시간으로 참여자들 사이에 채팅까지 가능한 상태이다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이를 현재 앱에 최적화하기 위해 약간 수정하고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채팅방</a:t>
            </a:r>
            <a:r>
              <a:rPr lang="ko-KR" altLang="en-US" dirty="0">
                <a:solidFill>
                  <a:schemeClr val="bg1"/>
                </a:solidFill>
              </a:rPr>
              <a:t> 목록 조회 </a:t>
            </a:r>
            <a:r>
              <a:rPr lang="en" altLang="ko-Kore-KR" dirty="0" err="1">
                <a:solidFill>
                  <a:schemeClr val="bg1"/>
                </a:solidFill>
              </a:rPr>
              <a:t>api</a:t>
            </a:r>
            <a:r>
              <a:rPr lang="en" altLang="ko-Kore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정도만 더 개발한다면 앱의 요구사항과 일치하는 채팅을 온전히 구현 할 수 있을 것으로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예상하고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Google Shape;84;p15">
            <a:extLst>
              <a:ext uri="{FF2B5EF4-FFF2-40B4-BE49-F238E27FC236}">
                <a16:creationId xmlns:a16="http://schemas.microsoft.com/office/drawing/2014/main" id="{935A6840-3E56-2AF2-2DCA-433C0466F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300" y="19383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채팅 기능 개발 사항</a:t>
            </a:r>
            <a:br>
              <a:rPr lang="en-US" altLang="ko-KR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3018571-C090-FAF4-EAF8-E6A2A85F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1" y="1028700"/>
            <a:ext cx="4260300" cy="36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2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6E9884-2B3C-5861-CF75-449DD95DA26C}"/>
              </a:ext>
            </a:extLst>
          </p:cNvPr>
          <p:cNvSpPr/>
          <p:nvPr/>
        </p:nvSpPr>
        <p:spPr>
          <a:xfrm>
            <a:off x="97971" y="165654"/>
            <a:ext cx="54210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채팅 기능 개발 사항 </a:t>
            </a:r>
            <a:r>
              <a:rPr lang="en-US" altLang="ko-KR" sz="2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2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채팅 </a:t>
            </a:r>
            <a:r>
              <a:rPr lang="en-US" altLang="ko-KR" sz="2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UI</a:t>
            </a:r>
            <a:br>
              <a:rPr lang="en-US" altLang="ko-KR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7E2DAAD-5206-A1AD-C5A7-987DB4C8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0" y="781805"/>
            <a:ext cx="3035226" cy="4152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EE53C1-5527-8A21-7DEB-88B2B19C2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497" y="781805"/>
            <a:ext cx="3364835" cy="4196042"/>
          </a:xfrm>
          <a:prstGeom prst="rect">
            <a:avLst/>
          </a:prstGeom>
        </p:spPr>
      </p:pic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5439D916-20AE-F935-2BA5-E5955B426A7F}"/>
              </a:ext>
            </a:extLst>
          </p:cNvPr>
          <p:cNvSpPr/>
          <p:nvPr/>
        </p:nvSpPr>
        <p:spPr>
          <a:xfrm>
            <a:off x="3666633" y="4635447"/>
            <a:ext cx="1376468" cy="2992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32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Listening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목차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err="1"/>
              <a:t>프론트엔드</a:t>
            </a:r>
            <a:r>
              <a:rPr lang="ko-KR" altLang="en-US" sz="1500" dirty="0"/>
              <a:t> 진행 상황</a:t>
            </a:r>
            <a:endParaRPr lang="en-US" altLang="ko-KR" sz="15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 err="1"/>
              <a:t>백엔드</a:t>
            </a:r>
            <a:r>
              <a:rPr lang="ko-KR" altLang="en-US" sz="1500" dirty="0"/>
              <a:t> 진행 상황</a:t>
            </a:r>
            <a:endParaRPr lang="en-US" altLang="ko-KR" sz="15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dirty="0"/>
              <a:t>채팅 관련 진행 상황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174172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프론트엔드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개발 내역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마이페이지</a:t>
            </a: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5D4A08-B48B-C74B-5BBE-A78F39B589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813772"/>
            <a:ext cx="1685925" cy="36789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1A2F52CF-3889-70DB-76FF-AA9A7CE239E4}"/>
              </a:ext>
            </a:extLst>
          </p:cNvPr>
          <p:cNvSpPr/>
          <p:nvPr/>
        </p:nvSpPr>
        <p:spPr>
          <a:xfrm>
            <a:off x="1958484" y="1154114"/>
            <a:ext cx="436373" cy="2992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027B2B-3BEE-6149-F1AF-4F8A7F6E6A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51" y="756454"/>
            <a:ext cx="1867535" cy="367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63CC7D2-D9D6-1903-5E84-6EB962CC25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66" y="734935"/>
            <a:ext cx="1818005" cy="367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036B83-D9CA-DF07-8CCF-66896C4253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08" y="734934"/>
            <a:ext cx="1685925" cy="3678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213CE3E0-C7CE-E684-683D-33E11A7EEA61}"/>
              </a:ext>
            </a:extLst>
          </p:cNvPr>
          <p:cNvSpPr/>
          <p:nvPr/>
        </p:nvSpPr>
        <p:spPr>
          <a:xfrm>
            <a:off x="6219950" y="1154114"/>
            <a:ext cx="436373" cy="2992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68016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프론트엔드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나의 정보 수정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공통 기능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29E552-5A47-69A0-CE49-04B3B3A98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9" y="683024"/>
            <a:ext cx="183134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8F60E0-FD12-8DC7-A699-6E57134FFF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34" y="684912"/>
            <a:ext cx="1809115" cy="381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0E9A05-FEC7-DCFF-03B8-DB3C6E66B6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89" y="683024"/>
            <a:ext cx="1724025" cy="38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3E8C3C-678F-8E70-5CE9-0019EE7EA0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89" y="707616"/>
            <a:ext cx="1736090" cy="3818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5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39046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프론트엔드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내가 지원한 공고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즐겨찾기 한 정책 확인</a:t>
            </a: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1A2F52CF-3889-70DB-76FF-AA9A7CE239E4}"/>
              </a:ext>
            </a:extLst>
          </p:cNvPr>
          <p:cNvSpPr/>
          <p:nvPr/>
        </p:nvSpPr>
        <p:spPr>
          <a:xfrm>
            <a:off x="5797396" y="2400497"/>
            <a:ext cx="439037" cy="2992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AE2850-B5DD-5472-92E4-3DE9483FB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79" y="785028"/>
            <a:ext cx="2170535" cy="36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D209E5-9019-7CF9-93AD-84A79358C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39" y="678646"/>
            <a:ext cx="2415604" cy="378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C5F946-D573-A34D-D85F-E0DCB92B6F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58" y="598714"/>
            <a:ext cx="2200663" cy="3866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16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ECCC2A0-289F-7FF3-0358-B96B78EAB7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0" y="678646"/>
            <a:ext cx="2857909" cy="425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705453-935F-0AA0-7A72-E1B929A66FFD}"/>
              </a:ext>
            </a:extLst>
          </p:cNvPr>
          <p:cNvSpPr txBox="1"/>
          <p:nvPr/>
        </p:nvSpPr>
        <p:spPr>
          <a:xfrm>
            <a:off x="4757057" y="2063918"/>
            <a:ext cx="4285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기본적으로</a:t>
            </a:r>
            <a:r>
              <a:rPr kumimoji="1" lang="ko-KR" altLang="en-US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정보 수정은 동일하고</a:t>
            </a:r>
            <a:r>
              <a:rPr kumimoji="1" lang="en-US" altLang="ko-KR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</a:p>
          <a:p>
            <a:r>
              <a:rPr kumimoji="1" lang="ko-KR" altLang="en-US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내가 등록한 버튼을 누를 시</a:t>
            </a:r>
            <a:r>
              <a:rPr kumimoji="1" lang="en-US" altLang="ko-KR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</a:p>
          <a:p>
            <a:r>
              <a:rPr kumimoji="1" lang="ko-KR" altLang="en-US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해당 부분으로 이동합니다</a:t>
            </a:r>
            <a:r>
              <a:rPr kumimoji="1" lang="en-US" altLang="ko-KR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kumimoji="1" lang="ko-Kore-KR" altLang="en-US" sz="2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Google Shape;84;p15">
            <a:extLst>
              <a:ext uri="{FF2B5EF4-FFF2-40B4-BE49-F238E27FC236}">
                <a16:creationId xmlns:a16="http://schemas.microsoft.com/office/drawing/2014/main" id="{935A6840-3E56-2AF2-2DCA-433C0466F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300" y="19383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프론트엔드</a:t>
            </a:r>
            <a:r>
              <a:rPr lang="ko-KR" altLang="en-US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기업 정보 수정</a:t>
            </a: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39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39046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프론트엔드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내가 지원한 공고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즐겨찾기 한 정책 확인</a:t>
            </a: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1A2F52CF-3889-70DB-76FF-AA9A7CE239E4}"/>
              </a:ext>
            </a:extLst>
          </p:cNvPr>
          <p:cNvSpPr/>
          <p:nvPr/>
        </p:nvSpPr>
        <p:spPr>
          <a:xfrm>
            <a:off x="5797396" y="2400497"/>
            <a:ext cx="439037" cy="2992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AE2850-B5DD-5472-92E4-3DE9483FB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79" y="785028"/>
            <a:ext cx="2170535" cy="36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D209E5-9019-7CF9-93AD-84A79358C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39" y="678646"/>
            <a:ext cx="2415604" cy="378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C5F946-D573-A34D-D85F-E0DCB92B6F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58" y="598714"/>
            <a:ext cx="2200663" cy="3866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39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39046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백엔드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–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지속적인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REST API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수정 </a:t>
            </a: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501F88-BC10-583F-1EE3-BDA4C211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2" y="876692"/>
            <a:ext cx="4117068" cy="36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34DE49-64FF-5CFD-8B0F-57C9B2B1E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700931"/>
            <a:ext cx="4191173" cy="38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4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E705453-935F-0AA0-7A72-E1B929A66FFD}"/>
              </a:ext>
            </a:extLst>
          </p:cNvPr>
          <p:cNvSpPr txBox="1"/>
          <p:nvPr/>
        </p:nvSpPr>
        <p:spPr>
          <a:xfrm>
            <a:off x="4572000" y="1516063"/>
            <a:ext cx="46233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" altLang="ko-Kore-KR" dirty="0">
                <a:solidFill>
                  <a:schemeClr val="bg1"/>
                </a:solidFill>
              </a:rPr>
              <a:t>Spring </a:t>
            </a:r>
            <a:r>
              <a:rPr lang="en" altLang="ko-Kore-KR" dirty="0" err="1">
                <a:solidFill>
                  <a:schemeClr val="bg1"/>
                </a:solidFill>
              </a:rPr>
              <a:t>WebFlux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" altLang="ko-Kore-KR" dirty="0">
                <a:solidFill>
                  <a:schemeClr val="bg1"/>
                </a:solidFill>
              </a:rPr>
              <a:t>Server-Sent Event </a:t>
            </a:r>
            <a:r>
              <a:rPr lang="ko-KR" altLang="en-US" dirty="0">
                <a:solidFill>
                  <a:schemeClr val="bg1"/>
                </a:solidFill>
              </a:rPr>
              <a:t>프로토콜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몽고</a:t>
            </a:r>
            <a:r>
              <a:rPr lang="en" altLang="ko-Kore-KR" dirty="0">
                <a:solidFill>
                  <a:schemeClr val="bg1"/>
                </a:solidFill>
              </a:rPr>
              <a:t>DB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활용하여 </a:t>
            </a:r>
            <a:r>
              <a:rPr lang="en" altLang="ko-Kore-KR" dirty="0">
                <a:solidFill>
                  <a:schemeClr val="bg1"/>
                </a:solidFill>
              </a:rPr>
              <a:t>Restful</a:t>
            </a:r>
            <a:r>
              <a:rPr lang="ko-KR" altLang="en-US" dirty="0">
                <a:solidFill>
                  <a:schemeClr val="bg1"/>
                </a:solidFill>
              </a:rPr>
              <a:t>한 채팅 어플리케이션을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새롭게 개발하였음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현재는 웹 어플리케이션으로 </a:t>
            </a:r>
            <a:r>
              <a:rPr lang="ko-KR" altLang="en-US" dirty="0" err="1">
                <a:solidFill>
                  <a:schemeClr val="bg1"/>
                </a:solidFill>
              </a:rPr>
              <a:t>백엔드</a:t>
            </a:r>
            <a:r>
              <a:rPr lang="ko-KR" altLang="en-US" dirty="0">
                <a:solidFill>
                  <a:schemeClr val="bg1"/>
                </a:solidFill>
              </a:rPr>
              <a:t> 파트에서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임의로 제작하였으며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추후에 앱에 최적화하도록 프론트 </a:t>
            </a:r>
            <a:r>
              <a:rPr lang="en" altLang="ko-Kore-KR" dirty="0">
                <a:solidFill>
                  <a:schemeClr val="bg1"/>
                </a:solidFill>
              </a:rPr>
              <a:t>UI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수정할 예정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ko-KR" altLang="en-US" sz="2000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비동기 서버 </a:t>
            </a:r>
            <a:r>
              <a:rPr lang="en" altLang="ko-Kore-KR" dirty="0" err="1">
                <a:solidFill>
                  <a:schemeClr val="bg1"/>
                </a:solidFill>
              </a:rPr>
              <a:t>Netty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활용한 </a:t>
            </a:r>
            <a:r>
              <a:rPr lang="en" altLang="ko-Kore-KR" dirty="0">
                <a:solidFill>
                  <a:schemeClr val="bg1"/>
                </a:solidFill>
              </a:rPr>
              <a:t>Spring </a:t>
            </a:r>
            <a:r>
              <a:rPr lang="en" altLang="ko-Kore-KR" dirty="0" err="1">
                <a:solidFill>
                  <a:schemeClr val="bg1"/>
                </a:solidFill>
              </a:rPr>
              <a:t>Webflux</a:t>
            </a:r>
            <a:r>
              <a:rPr lang="en" altLang="ko-Kore-KR" dirty="0">
                <a:solidFill>
                  <a:schemeClr val="bg1"/>
                </a:solidFill>
              </a:rPr>
              <a:t> 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어플리케이션으로 채팅 </a:t>
            </a:r>
            <a:r>
              <a:rPr lang="en" altLang="ko-Kore-KR" dirty="0" err="1">
                <a:solidFill>
                  <a:schemeClr val="bg1"/>
                </a:solidFill>
              </a:rPr>
              <a:t>api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제작하고 </a:t>
            </a:r>
            <a:r>
              <a:rPr lang="ko-KR" altLang="en-US" dirty="0" err="1">
                <a:solidFill>
                  <a:schemeClr val="bg1"/>
                </a:solidFill>
              </a:rPr>
              <a:t>있는만큼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fontAlgn="base"/>
            <a:r>
              <a:rPr lang="en" altLang="ko-Kore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역시 비동기적으로 동작하는 </a:t>
            </a:r>
            <a:r>
              <a:rPr lang="en" altLang="ko-Kore-KR" dirty="0">
                <a:solidFill>
                  <a:schemeClr val="bg1"/>
                </a:solidFill>
              </a:rPr>
              <a:t>DB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사용해야 하므로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따라서 채팅을 저장하고 관리하기 위해 기존에 사용하던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en" altLang="ko-Kore-KR" dirty="0">
                <a:solidFill>
                  <a:schemeClr val="bg1"/>
                </a:solidFill>
              </a:rPr>
              <a:t>MySQL</a:t>
            </a:r>
            <a:r>
              <a:rPr lang="ko-KR" altLang="en-US" dirty="0">
                <a:solidFill>
                  <a:schemeClr val="bg1"/>
                </a:solidFill>
              </a:rPr>
              <a:t>이 아닌 </a:t>
            </a:r>
            <a:r>
              <a:rPr lang="en" altLang="ko-Kore-KR" dirty="0">
                <a:solidFill>
                  <a:schemeClr val="bg1"/>
                </a:solidFill>
              </a:rPr>
              <a:t>MongoDB </a:t>
            </a:r>
            <a:r>
              <a:rPr lang="ko-KR" altLang="en-US" dirty="0">
                <a:solidFill>
                  <a:schemeClr val="bg1"/>
                </a:solidFill>
              </a:rPr>
              <a:t>클러스터를 하나 더 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</a:rPr>
              <a:t>생성하여 사용하기로 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Google Shape;84;p15">
            <a:extLst>
              <a:ext uri="{FF2B5EF4-FFF2-40B4-BE49-F238E27FC236}">
                <a16:creationId xmlns:a16="http://schemas.microsoft.com/office/drawing/2014/main" id="{935A6840-3E56-2AF2-2DCA-433C0466F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300" y="19383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채팅 기능 개발 사항</a:t>
            </a:r>
            <a:br>
              <a:rPr lang="en-US" altLang="ko-KR" sz="1800" dirty="0">
                <a:solidFill>
                  <a:schemeClr val="bg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55FF64-94EE-C279-74EE-983D8C7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0" y="760113"/>
            <a:ext cx="4285147" cy="418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4960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Macintosh PowerPoint</Application>
  <PresentationFormat>화면 슬라이드 쇼(16:9)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Lato</vt:lpstr>
      <vt:lpstr>Raleway</vt:lpstr>
      <vt:lpstr>Gulim</vt:lpstr>
      <vt:lpstr>Swiss</vt:lpstr>
      <vt:lpstr>컴퓨터 공학 종합 설계  14주차 발표.</vt:lpstr>
      <vt:lpstr>목차</vt:lpstr>
      <vt:lpstr>프론트엔드 개발 내역 – 마이페이지 </vt:lpstr>
      <vt:lpstr>프론트엔드 - 나의 정보 수정 (공통 기능) </vt:lpstr>
      <vt:lpstr>프론트엔드 – 내가 지원한 공고,즐겨찾기 한 정책 확인 </vt:lpstr>
      <vt:lpstr>프론트엔드 – 기업 정보 수정 </vt:lpstr>
      <vt:lpstr>프론트엔드 – 내가 지원한 공고,즐겨찾기 한 정책 확인 </vt:lpstr>
      <vt:lpstr>백엔드 – 지속적인 REST API 수정  </vt:lpstr>
      <vt:lpstr>채팅 기능 개발 사항  </vt:lpstr>
      <vt:lpstr>채팅 기능 개발 사항  </vt:lpstr>
      <vt:lpstr>채팅 기능 개발 사항  </vt:lpstr>
      <vt:lpstr>채팅 기능 개발 사항  </vt:lpstr>
      <vt:lpstr>PowerPoint 프레젠테이션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공학 종합 설계  14주차 발표.</dc:title>
  <cp:lastModifiedBy>임유한</cp:lastModifiedBy>
  <cp:revision>1</cp:revision>
  <dcterms:modified xsi:type="dcterms:W3CDTF">2022-05-29T14:16:44Z</dcterms:modified>
</cp:coreProperties>
</file>