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9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6" r:id="rId11"/>
    <p:sldId id="267" r:id="rId12"/>
    <p:sldId id="264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/>
    <p:restoredTop sz="97020"/>
  </p:normalViewPr>
  <p:slideViewPr>
    <p:cSldViewPr snapToGrid="0" snapToObjects="1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46537F-20B3-D148-A255-EA5432B5ED7C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929689E-60F2-FB49-B3DD-465C3599DC35}">
      <dgm:prSet phldrT="[텍스트]"/>
      <dgm:spPr/>
      <dgm:t>
        <a:bodyPr/>
        <a:lstStyle/>
        <a:p>
          <a:pPr latinLnBrk="1"/>
          <a:r>
            <a:rPr lang="ko-KR" altLang="en-US" dirty="0" err="1"/>
            <a:t>백엔드</a:t>
          </a:r>
          <a:endParaRPr lang="ko-KR" altLang="en-US" dirty="0"/>
        </a:p>
      </dgm:t>
    </dgm:pt>
    <dgm:pt modelId="{F3B5960D-0D14-5040-8647-1256E6B546F2}" type="parTrans" cxnId="{5FBAAF25-29D1-D144-AD6A-66D4422E00F0}">
      <dgm:prSet/>
      <dgm:spPr/>
      <dgm:t>
        <a:bodyPr/>
        <a:lstStyle/>
        <a:p>
          <a:pPr latinLnBrk="1"/>
          <a:endParaRPr lang="ko-KR" altLang="en-US"/>
        </a:p>
      </dgm:t>
    </dgm:pt>
    <dgm:pt modelId="{B4827AAF-FBE6-174D-B510-0AF4285F9D17}" type="sibTrans" cxnId="{5FBAAF25-29D1-D144-AD6A-66D4422E00F0}">
      <dgm:prSet/>
      <dgm:spPr/>
      <dgm:t>
        <a:bodyPr/>
        <a:lstStyle/>
        <a:p>
          <a:pPr latinLnBrk="1"/>
          <a:endParaRPr lang="ko-KR" altLang="en-US"/>
        </a:p>
      </dgm:t>
    </dgm:pt>
    <dgm:pt modelId="{99E728D3-AC7E-2240-B1DA-D77AEF8ACFAE}">
      <dgm:prSet phldrT="[텍스트]"/>
      <dgm:spPr/>
      <dgm:t>
        <a:bodyPr/>
        <a:lstStyle/>
        <a:p>
          <a:pPr latinLnBrk="1"/>
          <a:r>
            <a:rPr lang="en-US" altLang="ko-KR" dirty="0"/>
            <a:t>NodeJS</a:t>
          </a:r>
          <a:endParaRPr lang="ko-KR" altLang="en-US" dirty="0"/>
        </a:p>
      </dgm:t>
    </dgm:pt>
    <dgm:pt modelId="{D8545A5D-8C48-8148-8310-65EADF69E939}" type="parTrans" cxnId="{8B267CB4-9DB7-0C47-9C35-1DC899152598}">
      <dgm:prSet/>
      <dgm:spPr/>
      <dgm:t>
        <a:bodyPr/>
        <a:lstStyle/>
        <a:p>
          <a:pPr latinLnBrk="1"/>
          <a:endParaRPr lang="ko-KR" altLang="en-US"/>
        </a:p>
      </dgm:t>
    </dgm:pt>
    <dgm:pt modelId="{0058E2E8-B71E-9F4B-964D-0FDC14B96CDC}" type="sibTrans" cxnId="{8B267CB4-9DB7-0C47-9C35-1DC899152598}">
      <dgm:prSet/>
      <dgm:spPr/>
      <dgm:t>
        <a:bodyPr/>
        <a:lstStyle/>
        <a:p>
          <a:pPr latinLnBrk="1"/>
          <a:endParaRPr lang="ko-KR" altLang="en-US"/>
        </a:p>
      </dgm:t>
    </dgm:pt>
    <dgm:pt modelId="{FD2BB8C1-11B0-194B-8DCC-5D7A44E364A9}">
      <dgm:prSet phldrT="[텍스트]"/>
      <dgm:spPr/>
      <dgm:t>
        <a:bodyPr/>
        <a:lstStyle/>
        <a:p>
          <a:pPr latinLnBrk="1"/>
          <a:r>
            <a:rPr lang="ko-KR" altLang="en-US" dirty="0"/>
            <a:t>프론트</a:t>
          </a:r>
        </a:p>
      </dgm:t>
    </dgm:pt>
    <dgm:pt modelId="{04E0A90E-57F8-9341-8C12-F53FCCAC3031}" type="parTrans" cxnId="{1EBFBA86-A157-CF42-A68A-9B28456CA199}">
      <dgm:prSet/>
      <dgm:spPr/>
      <dgm:t>
        <a:bodyPr/>
        <a:lstStyle/>
        <a:p>
          <a:pPr latinLnBrk="1"/>
          <a:endParaRPr lang="ko-KR" altLang="en-US"/>
        </a:p>
      </dgm:t>
    </dgm:pt>
    <dgm:pt modelId="{1A834F50-9C66-AF4F-AF20-D6747E99C18E}" type="sibTrans" cxnId="{1EBFBA86-A157-CF42-A68A-9B28456CA199}">
      <dgm:prSet/>
      <dgm:spPr/>
      <dgm:t>
        <a:bodyPr/>
        <a:lstStyle/>
        <a:p>
          <a:pPr latinLnBrk="1"/>
          <a:endParaRPr lang="ko-KR" altLang="en-US"/>
        </a:p>
      </dgm:t>
    </dgm:pt>
    <dgm:pt modelId="{928BBC44-8A78-6F47-963C-699F1FE376CF}">
      <dgm:prSet phldrT="[텍스트]" custT="1"/>
      <dgm:spPr/>
      <dgm:t>
        <a:bodyPr/>
        <a:lstStyle/>
        <a:p>
          <a:pPr latinLnBrk="1"/>
          <a:r>
            <a:rPr lang="en-US" altLang="ko-KR" sz="3000" dirty="0"/>
            <a:t>PUG</a:t>
          </a:r>
          <a:r>
            <a:rPr lang="en-US" altLang="ko-KR" sz="4400" dirty="0"/>
            <a:t/>
          </a:r>
          <a:br>
            <a:rPr lang="en-US" altLang="ko-KR" sz="4400" dirty="0"/>
          </a:br>
          <a:r>
            <a:rPr lang="en-US" altLang="ko-KR" sz="2400" dirty="0"/>
            <a:t>(</a:t>
          </a:r>
          <a:r>
            <a:rPr lang="ko-KR" altLang="en-US" sz="2400" dirty="0" err="1"/>
            <a:t>템플릿엔진</a:t>
          </a:r>
          <a:r>
            <a:rPr lang="en-US" altLang="ko-KR" sz="2400" dirty="0"/>
            <a:t>)</a:t>
          </a:r>
          <a:endParaRPr lang="ko-KR" altLang="en-US" sz="4400" dirty="0"/>
        </a:p>
      </dgm:t>
    </dgm:pt>
    <dgm:pt modelId="{987F6C60-6940-8A49-8951-4A4E25F17D0A}" type="parTrans" cxnId="{DA54AA04-7EDC-8C44-8610-F2EC989E931E}">
      <dgm:prSet/>
      <dgm:spPr/>
      <dgm:t>
        <a:bodyPr/>
        <a:lstStyle/>
        <a:p>
          <a:pPr latinLnBrk="1"/>
          <a:endParaRPr lang="ko-KR" altLang="en-US"/>
        </a:p>
      </dgm:t>
    </dgm:pt>
    <dgm:pt modelId="{8D270E48-C9C9-FB44-A237-3393231BFF10}" type="sibTrans" cxnId="{DA54AA04-7EDC-8C44-8610-F2EC989E931E}">
      <dgm:prSet/>
      <dgm:spPr/>
      <dgm:t>
        <a:bodyPr/>
        <a:lstStyle/>
        <a:p>
          <a:pPr latinLnBrk="1"/>
          <a:endParaRPr lang="ko-KR" altLang="en-US"/>
        </a:p>
      </dgm:t>
    </dgm:pt>
    <dgm:pt modelId="{FD5A611A-B9E0-EB4C-B212-754E21D63A7A}">
      <dgm:prSet phldrT="[텍스트]" custT="1"/>
      <dgm:spPr/>
      <dgm:t>
        <a:bodyPr/>
        <a:lstStyle/>
        <a:p>
          <a:pPr latinLnBrk="1"/>
          <a:r>
            <a:rPr lang="ko-KR" altLang="en-US" sz="2400" dirty="0"/>
            <a:t>실시간 프로토콜</a:t>
          </a:r>
        </a:p>
      </dgm:t>
    </dgm:pt>
    <dgm:pt modelId="{F6E59E9B-12E9-C144-9856-B2313378574F}" type="parTrans" cxnId="{A2F0F50F-E71B-FB4F-BCED-7495851F9BF5}">
      <dgm:prSet/>
      <dgm:spPr/>
      <dgm:t>
        <a:bodyPr/>
        <a:lstStyle/>
        <a:p>
          <a:pPr latinLnBrk="1"/>
          <a:endParaRPr lang="ko-KR" altLang="en-US"/>
        </a:p>
      </dgm:t>
    </dgm:pt>
    <dgm:pt modelId="{96D2B747-28C3-6D4E-836F-18508EA384F1}" type="sibTrans" cxnId="{A2F0F50F-E71B-FB4F-BCED-7495851F9BF5}">
      <dgm:prSet/>
      <dgm:spPr/>
      <dgm:t>
        <a:bodyPr/>
        <a:lstStyle/>
        <a:p>
          <a:pPr latinLnBrk="1"/>
          <a:endParaRPr lang="ko-KR" altLang="en-US"/>
        </a:p>
      </dgm:t>
    </dgm:pt>
    <dgm:pt modelId="{A52E208B-67CC-AE4C-AF31-8CBED33FD29A}">
      <dgm:prSet phldrT="[텍스트]"/>
      <dgm:spPr/>
      <dgm:t>
        <a:bodyPr/>
        <a:lstStyle/>
        <a:p>
          <a:pPr latinLnBrk="1"/>
          <a:r>
            <a:rPr lang="en-US" altLang="ko-KR" dirty="0" err="1"/>
            <a:t>Socket.IO</a:t>
          </a:r>
          <a:endParaRPr lang="ko-KR" altLang="en-US" dirty="0"/>
        </a:p>
      </dgm:t>
    </dgm:pt>
    <dgm:pt modelId="{2508165C-C169-2649-9E3F-EF0008BCEC7C}" type="parTrans" cxnId="{EFE92855-6BC9-AE46-B3A8-1C21B9FB0899}">
      <dgm:prSet/>
      <dgm:spPr/>
      <dgm:t>
        <a:bodyPr/>
        <a:lstStyle/>
        <a:p>
          <a:pPr latinLnBrk="1"/>
          <a:endParaRPr lang="ko-KR" altLang="en-US"/>
        </a:p>
      </dgm:t>
    </dgm:pt>
    <dgm:pt modelId="{BC6728B3-F204-9B43-A0EE-9355DB1320F7}" type="sibTrans" cxnId="{EFE92855-6BC9-AE46-B3A8-1C21B9FB0899}">
      <dgm:prSet/>
      <dgm:spPr/>
      <dgm:t>
        <a:bodyPr/>
        <a:lstStyle/>
        <a:p>
          <a:pPr latinLnBrk="1"/>
          <a:endParaRPr lang="ko-KR" altLang="en-US"/>
        </a:p>
      </dgm:t>
    </dgm:pt>
    <dgm:pt modelId="{EE5A4DB4-CB43-7242-A98E-F8904CEEA946}" type="pres">
      <dgm:prSet presAssocID="{6B46537F-20B3-D148-A255-EA5432B5ED7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8B91AE-D9BD-0C44-829D-00C8016CF583}" type="pres">
      <dgm:prSet presAssocID="{2929689E-60F2-FB49-B3DD-465C3599DC35}" presName="composite" presStyleCnt="0"/>
      <dgm:spPr/>
    </dgm:pt>
    <dgm:pt modelId="{AB2D0AF2-80D6-344D-BC65-5E86DD9560EF}" type="pres">
      <dgm:prSet presAssocID="{2929689E-60F2-FB49-B3DD-465C3599DC3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242EFE-467A-3B41-8462-B69865C69593}" type="pres">
      <dgm:prSet presAssocID="{2929689E-60F2-FB49-B3DD-465C3599DC35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DC9618-EC0A-054B-9F9D-8F48DFD699F6}" type="pres">
      <dgm:prSet presAssocID="{B4827AAF-FBE6-174D-B510-0AF4285F9D17}" presName="space" presStyleCnt="0"/>
      <dgm:spPr/>
    </dgm:pt>
    <dgm:pt modelId="{2A17D15B-9314-794D-BCF7-1424D1721792}" type="pres">
      <dgm:prSet presAssocID="{FD2BB8C1-11B0-194B-8DCC-5D7A44E364A9}" presName="composite" presStyleCnt="0"/>
      <dgm:spPr/>
    </dgm:pt>
    <dgm:pt modelId="{1F7AC78F-8A7E-394A-AE2F-F8B57CC96D14}" type="pres">
      <dgm:prSet presAssocID="{FD2BB8C1-11B0-194B-8DCC-5D7A44E364A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58A3A5-B844-AD4E-9E63-B1ABFE1E3F72}" type="pres">
      <dgm:prSet presAssocID="{FD2BB8C1-11B0-194B-8DCC-5D7A44E364A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BA2054-6106-2043-890E-8EEB4025F09C}" type="pres">
      <dgm:prSet presAssocID="{1A834F50-9C66-AF4F-AF20-D6747E99C18E}" presName="space" presStyleCnt="0"/>
      <dgm:spPr/>
    </dgm:pt>
    <dgm:pt modelId="{BFB7AF57-901E-1D4D-8A8B-E1FEB9BC8224}" type="pres">
      <dgm:prSet presAssocID="{FD5A611A-B9E0-EB4C-B212-754E21D63A7A}" presName="composite" presStyleCnt="0"/>
      <dgm:spPr/>
    </dgm:pt>
    <dgm:pt modelId="{86820EEE-46A8-2644-91A0-D1DB39E94C5A}" type="pres">
      <dgm:prSet presAssocID="{FD5A611A-B9E0-EB4C-B212-754E21D63A7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FF99E3-1B08-BB4A-850E-46B97052E34B}" type="pres">
      <dgm:prSet presAssocID="{FD5A611A-B9E0-EB4C-B212-754E21D63A7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61FFC35-74EA-7B46-A769-D9C4EED39C90}" type="presOf" srcId="{928BBC44-8A78-6F47-963C-699F1FE376CF}" destId="{2358A3A5-B844-AD4E-9E63-B1ABFE1E3F72}" srcOrd="0" destOrd="0" presId="urn:microsoft.com/office/officeart/2005/8/layout/hList1"/>
    <dgm:cxn modelId="{67A84F16-70F1-724E-8014-87A46DE4EE13}" type="presOf" srcId="{FD5A611A-B9E0-EB4C-B212-754E21D63A7A}" destId="{86820EEE-46A8-2644-91A0-D1DB39E94C5A}" srcOrd="0" destOrd="0" presId="urn:microsoft.com/office/officeart/2005/8/layout/hList1"/>
    <dgm:cxn modelId="{69BBAAE7-6995-1749-B74D-5D1E7F1C2BCF}" type="presOf" srcId="{2929689E-60F2-FB49-B3DD-465C3599DC35}" destId="{AB2D0AF2-80D6-344D-BC65-5E86DD9560EF}" srcOrd="0" destOrd="0" presId="urn:microsoft.com/office/officeart/2005/8/layout/hList1"/>
    <dgm:cxn modelId="{DA54AA04-7EDC-8C44-8610-F2EC989E931E}" srcId="{FD2BB8C1-11B0-194B-8DCC-5D7A44E364A9}" destId="{928BBC44-8A78-6F47-963C-699F1FE376CF}" srcOrd="0" destOrd="0" parTransId="{987F6C60-6940-8A49-8951-4A4E25F17D0A}" sibTransId="{8D270E48-C9C9-FB44-A237-3393231BFF10}"/>
    <dgm:cxn modelId="{1EBFBA86-A157-CF42-A68A-9B28456CA199}" srcId="{6B46537F-20B3-D148-A255-EA5432B5ED7C}" destId="{FD2BB8C1-11B0-194B-8DCC-5D7A44E364A9}" srcOrd="1" destOrd="0" parTransId="{04E0A90E-57F8-9341-8C12-F53FCCAC3031}" sibTransId="{1A834F50-9C66-AF4F-AF20-D6747E99C18E}"/>
    <dgm:cxn modelId="{A2F0F50F-E71B-FB4F-BCED-7495851F9BF5}" srcId="{6B46537F-20B3-D148-A255-EA5432B5ED7C}" destId="{FD5A611A-B9E0-EB4C-B212-754E21D63A7A}" srcOrd="2" destOrd="0" parTransId="{F6E59E9B-12E9-C144-9856-B2313378574F}" sibTransId="{96D2B747-28C3-6D4E-836F-18508EA384F1}"/>
    <dgm:cxn modelId="{1B571E35-CDC8-0446-B800-8FD86462CA97}" type="presOf" srcId="{A52E208B-67CC-AE4C-AF31-8CBED33FD29A}" destId="{28FF99E3-1B08-BB4A-850E-46B97052E34B}" srcOrd="0" destOrd="0" presId="urn:microsoft.com/office/officeart/2005/8/layout/hList1"/>
    <dgm:cxn modelId="{8B267CB4-9DB7-0C47-9C35-1DC899152598}" srcId="{2929689E-60F2-FB49-B3DD-465C3599DC35}" destId="{99E728D3-AC7E-2240-B1DA-D77AEF8ACFAE}" srcOrd="0" destOrd="0" parTransId="{D8545A5D-8C48-8148-8310-65EADF69E939}" sibTransId="{0058E2E8-B71E-9F4B-964D-0FDC14B96CDC}"/>
    <dgm:cxn modelId="{EFE92855-6BC9-AE46-B3A8-1C21B9FB0899}" srcId="{FD5A611A-B9E0-EB4C-B212-754E21D63A7A}" destId="{A52E208B-67CC-AE4C-AF31-8CBED33FD29A}" srcOrd="0" destOrd="0" parTransId="{2508165C-C169-2649-9E3F-EF0008BCEC7C}" sibTransId="{BC6728B3-F204-9B43-A0EE-9355DB1320F7}"/>
    <dgm:cxn modelId="{5FBAAF25-29D1-D144-AD6A-66D4422E00F0}" srcId="{6B46537F-20B3-D148-A255-EA5432B5ED7C}" destId="{2929689E-60F2-FB49-B3DD-465C3599DC35}" srcOrd="0" destOrd="0" parTransId="{F3B5960D-0D14-5040-8647-1256E6B546F2}" sibTransId="{B4827AAF-FBE6-174D-B510-0AF4285F9D17}"/>
    <dgm:cxn modelId="{7614F315-F855-434E-B8F3-491E52DC3AA7}" type="presOf" srcId="{FD2BB8C1-11B0-194B-8DCC-5D7A44E364A9}" destId="{1F7AC78F-8A7E-394A-AE2F-F8B57CC96D14}" srcOrd="0" destOrd="0" presId="urn:microsoft.com/office/officeart/2005/8/layout/hList1"/>
    <dgm:cxn modelId="{B47ACE41-FEFA-5B49-9070-4ECBC0000765}" type="presOf" srcId="{99E728D3-AC7E-2240-B1DA-D77AEF8ACFAE}" destId="{F0242EFE-467A-3B41-8462-B69865C69593}" srcOrd="0" destOrd="0" presId="urn:microsoft.com/office/officeart/2005/8/layout/hList1"/>
    <dgm:cxn modelId="{FC5C81B2-612E-5A41-8783-10355B438DCB}" type="presOf" srcId="{6B46537F-20B3-D148-A255-EA5432B5ED7C}" destId="{EE5A4DB4-CB43-7242-A98E-F8904CEEA946}" srcOrd="0" destOrd="0" presId="urn:microsoft.com/office/officeart/2005/8/layout/hList1"/>
    <dgm:cxn modelId="{4628CA19-8628-2C4D-AF0D-9F15732C3295}" type="presParOf" srcId="{EE5A4DB4-CB43-7242-A98E-F8904CEEA946}" destId="{4D8B91AE-D9BD-0C44-829D-00C8016CF583}" srcOrd="0" destOrd="0" presId="urn:microsoft.com/office/officeart/2005/8/layout/hList1"/>
    <dgm:cxn modelId="{D268C40C-4DDF-9D4F-BB68-64CBDEB6F206}" type="presParOf" srcId="{4D8B91AE-D9BD-0C44-829D-00C8016CF583}" destId="{AB2D0AF2-80D6-344D-BC65-5E86DD9560EF}" srcOrd="0" destOrd="0" presId="urn:microsoft.com/office/officeart/2005/8/layout/hList1"/>
    <dgm:cxn modelId="{19F6F33B-D0A5-F646-939A-1DC520844C79}" type="presParOf" srcId="{4D8B91AE-D9BD-0C44-829D-00C8016CF583}" destId="{F0242EFE-467A-3B41-8462-B69865C69593}" srcOrd="1" destOrd="0" presId="urn:microsoft.com/office/officeart/2005/8/layout/hList1"/>
    <dgm:cxn modelId="{71955926-9F69-5143-8E63-4EA969AE1642}" type="presParOf" srcId="{EE5A4DB4-CB43-7242-A98E-F8904CEEA946}" destId="{7BDC9618-EC0A-054B-9F9D-8F48DFD699F6}" srcOrd="1" destOrd="0" presId="urn:microsoft.com/office/officeart/2005/8/layout/hList1"/>
    <dgm:cxn modelId="{71FBA6DA-7D63-4A4E-BD42-B9AB0A452C25}" type="presParOf" srcId="{EE5A4DB4-CB43-7242-A98E-F8904CEEA946}" destId="{2A17D15B-9314-794D-BCF7-1424D1721792}" srcOrd="2" destOrd="0" presId="urn:microsoft.com/office/officeart/2005/8/layout/hList1"/>
    <dgm:cxn modelId="{B722606F-377F-DD49-8A5E-C739B2D65D1C}" type="presParOf" srcId="{2A17D15B-9314-794D-BCF7-1424D1721792}" destId="{1F7AC78F-8A7E-394A-AE2F-F8B57CC96D14}" srcOrd="0" destOrd="0" presId="urn:microsoft.com/office/officeart/2005/8/layout/hList1"/>
    <dgm:cxn modelId="{833F2509-C3E4-2F44-9BDD-B6AFAB37AC37}" type="presParOf" srcId="{2A17D15B-9314-794D-BCF7-1424D1721792}" destId="{2358A3A5-B844-AD4E-9E63-B1ABFE1E3F72}" srcOrd="1" destOrd="0" presId="urn:microsoft.com/office/officeart/2005/8/layout/hList1"/>
    <dgm:cxn modelId="{DE841409-CBA8-E64B-8BFF-7645099CAE3C}" type="presParOf" srcId="{EE5A4DB4-CB43-7242-A98E-F8904CEEA946}" destId="{27BA2054-6106-2043-890E-8EEB4025F09C}" srcOrd="3" destOrd="0" presId="urn:microsoft.com/office/officeart/2005/8/layout/hList1"/>
    <dgm:cxn modelId="{C17A5151-041C-F84B-AB15-D3C429D30732}" type="presParOf" srcId="{EE5A4DB4-CB43-7242-A98E-F8904CEEA946}" destId="{BFB7AF57-901E-1D4D-8A8B-E1FEB9BC8224}" srcOrd="4" destOrd="0" presId="urn:microsoft.com/office/officeart/2005/8/layout/hList1"/>
    <dgm:cxn modelId="{1E26A8F2-7D1C-0447-B561-42DD9E7A59CB}" type="presParOf" srcId="{BFB7AF57-901E-1D4D-8A8B-E1FEB9BC8224}" destId="{86820EEE-46A8-2644-91A0-D1DB39E94C5A}" srcOrd="0" destOrd="0" presId="urn:microsoft.com/office/officeart/2005/8/layout/hList1"/>
    <dgm:cxn modelId="{729B68B2-CE29-3745-B5B4-74FC65BF76DB}" type="presParOf" srcId="{BFB7AF57-901E-1D4D-8A8B-E1FEB9BC8224}" destId="{28FF99E3-1B08-BB4A-850E-46B97052E34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B1DD60-DB47-7B4B-9C2B-522BEFAC6F0B}" type="doc">
      <dgm:prSet loTypeId="urn:microsoft.com/office/officeart/2005/8/layout/process5" loCatId="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8BFE2440-EE05-964A-9924-5E16E0B58E04}">
      <dgm:prSet phldrT="[텍스트]"/>
      <dgm:spPr/>
      <dgm:t>
        <a:bodyPr/>
        <a:lstStyle/>
        <a:p>
          <a:pPr latinLnBrk="1"/>
          <a:r>
            <a:rPr lang="en-US" altLang="ko-KR" dirty="0"/>
            <a:t>JOIN</a:t>
          </a:r>
          <a:endParaRPr lang="ko-KR" altLang="en-US" dirty="0"/>
        </a:p>
      </dgm:t>
    </dgm:pt>
    <dgm:pt modelId="{859225D8-5D54-8745-B4E6-AD440363F2C7}" type="parTrans" cxnId="{3690955E-DB4A-8741-BAB0-3E23D419338E}">
      <dgm:prSet/>
      <dgm:spPr/>
      <dgm:t>
        <a:bodyPr/>
        <a:lstStyle/>
        <a:p>
          <a:pPr latinLnBrk="1"/>
          <a:endParaRPr lang="ko-KR" altLang="en-US"/>
        </a:p>
      </dgm:t>
    </dgm:pt>
    <dgm:pt modelId="{C1E916DB-F2B6-DE4D-B9FF-07B811397D8E}" type="sibTrans" cxnId="{3690955E-DB4A-8741-BAB0-3E23D419338E}">
      <dgm:prSet/>
      <dgm:spPr/>
      <dgm:t>
        <a:bodyPr/>
        <a:lstStyle/>
        <a:p>
          <a:pPr latinLnBrk="1"/>
          <a:endParaRPr lang="ko-KR" altLang="en-US"/>
        </a:p>
      </dgm:t>
    </dgm:pt>
    <dgm:pt modelId="{C61822AF-E444-AE4A-AED8-237B0466310C}">
      <dgm:prSet phldrT="[텍스트]"/>
      <dgm:spPr/>
      <dgm:t>
        <a:bodyPr/>
        <a:lstStyle/>
        <a:p>
          <a:pPr latinLnBrk="1"/>
          <a:r>
            <a:rPr lang="en-US" altLang="ko-KR" dirty="0"/>
            <a:t>OFFER</a:t>
          </a:r>
        </a:p>
      </dgm:t>
    </dgm:pt>
    <dgm:pt modelId="{B3995240-85A4-5143-A23C-416B65E8CFC7}" type="sibTrans" cxnId="{58A6C593-C84D-F545-8017-09E204327179}">
      <dgm:prSet/>
      <dgm:spPr/>
      <dgm:t>
        <a:bodyPr/>
        <a:lstStyle/>
        <a:p>
          <a:pPr latinLnBrk="1"/>
          <a:endParaRPr lang="ko-KR" altLang="en-US"/>
        </a:p>
      </dgm:t>
    </dgm:pt>
    <dgm:pt modelId="{46A5B8AE-5509-CA4C-8402-1D7EE9872A67}" type="parTrans" cxnId="{58A6C593-C84D-F545-8017-09E204327179}">
      <dgm:prSet/>
      <dgm:spPr/>
      <dgm:t>
        <a:bodyPr/>
        <a:lstStyle/>
        <a:p>
          <a:pPr latinLnBrk="1"/>
          <a:endParaRPr lang="ko-KR" altLang="en-US"/>
        </a:p>
      </dgm:t>
    </dgm:pt>
    <dgm:pt modelId="{ACEF4A55-D1D3-1446-B78C-A432BCBFC398}">
      <dgm:prSet/>
      <dgm:spPr/>
      <dgm:t>
        <a:bodyPr/>
        <a:lstStyle/>
        <a:p>
          <a:pPr latinLnBrk="1"/>
          <a:r>
            <a:rPr lang="en-US" altLang="ko-KR" dirty="0"/>
            <a:t>ANSWER</a:t>
          </a:r>
          <a:endParaRPr lang="ko-KR" altLang="en-US" dirty="0"/>
        </a:p>
      </dgm:t>
    </dgm:pt>
    <dgm:pt modelId="{19808303-C9BA-614E-AF67-F8AEDE2DB441}" type="parTrans" cxnId="{9AC1E568-53A6-7E4F-B417-469B6EB90706}">
      <dgm:prSet/>
      <dgm:spPr/>
      <dgm:t>
        <a:bodyPr/>
        <a:lstStyle/>
        <a:p>
          <a:pPr latinLnBrk="1"/>
          <a:endParaRPr lang="ko-KR" altLang="en-US"/>
        </a:p>
      </dgm:t>
    </dgm:pt>
    <dgm:pt modelId="{9889B73A-8A43-5A47-AC95-316B0D54A089}" type="sibTrans" cxnId="{9AC1E568-53A6-7E4F-B417-469B6EB90706}">
      <dgm:prSet/>
      <dgm:spPr/>
      <dgm:t>
        <a:bodyPr/>
        <a:lstStyle/>
        <a:p>
          <a:pPr latinLnBrk="1"/>
          <a:endParaRPr lang="ko-KR" altLang="en-US"/>
        </a:p>
      </dgm:t>
    </dgm:pt>
    <dgm:pt modelId="{B4D8A77B-4ECB-5544-A9B3-45FCA3EE7D90}">
      <dgm:prSet/>
      <dgm:spPr/>
      <dgm:t>
        <a:bodyPr/>
        <a:lstStyle/>
        <a:p>
          <a:pPr latinLnBrk="1"/>
          <a:r>
            <a:rPr lang="en-US" altLang="ko-KR" dirty="0"/>
            <a:t>ICE</a:t>
          </a:r>
          <a:endParaRPr lang="ko-KR" altLang="en-US" dirty="0"/>
        </a:p>
      </dgm:t>
    </dgm:pt>
    <dgm:pt modelId="{EC30C3A7-D895-C342-8795-0FF0B52F05CF}" type="parTrans" cxnId="{37271385-0D16-1E44-93C7-0AD70D6BB832}">
      <dgm:prSet/>
      <dgm:spPr/>
      <dgm:t>
        <a:bodyPr/>
        <a:lstStyle/>
        <a:p>
          <a:pPr latinLnBrk="1"/>
          <a:endParaRPr lang="ko-KR" altLang="en-US"/>
        </a:p>
      </dgm:t>
    </dgm:pt>
    <dgm:pt modelId="{4DE461F8-C201-A24F-BA02-A8C5F9A04C73}" type="sibTrans" cxnId="{37271385-0D16-1E44-93C7-0AD70D6BB832}">
      <dgm:prSet/>
      <dgm:spPr/>
      <dgm:t>
        <a:bodyPr/>
        <a:lstStyle/>
        <a:p>
          <a:pPr latinLnBrk="1"/>
          <a:endParaRPr lang="ko-KR" altLang="en-US"/>
        </a:p>
      </dgm:t>
    </dgm:pt>
    <dgm:pt modelId="{2F09167F-46CD-E540-8CB3-638D9C1C903D}" type="pres">
      <dgm:prSet presAssocID="{CFB1DD60-DB47-7B4B-9C2B-522BEFAC6F0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C916F9-6801-0C41-8220-6EA729C434CF}" type="pres">
      <dgm:prSet presAssocID="{8BFE2440-EE05-964A-9924-5E16E0B58E0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8D9331-0813-8E44-A563-0C9B5761F5EB}" type="pres">
      <dgm:prSet presAssocID="{C1E916DB-F2B6-DE4D-B9FF-07B811397D8E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D7B0A85-5CD0-DD4C-85ED-1405F40F186C}" type="pres">
      <dgm:prSet presAssocID="{C1E916DB-F2B6-DE4D-B9FF-07B811397D8E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9D48F12-6438-7942-9880-D10672056A99}" type="pres">
      <dgm:prSet presAssocID="{C61822AF-E444-AE4A-AED8-237B0466310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1DDFCF-2D11-5B4D-9CD3-C67544F4344F}" type="pres">
      <dgm:prSet presAssocID="{B3995240-85A4-5143-A23C-416B65E8CFC7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8F58C446-BA15-D841-8281-FCB2DD32B897}" type="pres">
      <dgm:prSet presAssocID="{B3995240-85A4-5143-A23C-416B65E8CFC7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F787F23-187F-8549-918F-34B0883CDEA7}" type="pres">
      <dgm:prSet presAssocID="{ACEF4A55-D1D3-1446-B78C-A432BCBFC39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AD6B1D-7ED4-FE4A-9AC1-95DC0750759E}" type="pres">
      <dgm:prSet presAssocID="{9889B73A-8A43-5A47-AC95-316B0D54A089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6B9EBAF0-6B9D-0B45-A121-0D95421FFF21}" type="pres">
      <dgm:prSet presAssocID="{9889B73A-8A43-5A47-AC95-316B0D54A089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E939E62-04A7-2E4E-947F-D58B48CC277E}" type="pres">
      <dgm:prSet presAssocID="{B4D8A77B-4ECB-5544-A9B3-45FCA3EE7D9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D7BED22-9212-B648-9191-CE7D93D08595}" type="presOf" srcId="{9889B73A-8A43-5A47-AC95-316B0D54A089}" destId="{6B9EBAF0-6B9D-0B45-A121-0D95421FFF21}" srcOrd="1" destOrd="0" presId="urn:microsoft.com/office/officeart/2005/8/layout/process5"/>
    <dgm:cxn modelId="{9BC4D59A-C9E2-3640-909F-386448F8EFFA}" type="presOf" srcId="{ACEF4A55-D1D3-1446-B78C-A432BCBFC398}" destId="{5F787F23-187F-8549-918F-34B0883CDEA7}" srcOrd="0" destOrd="0" presId="urn:microsoft.com/office/officeart/2005/8/layout/process5"/>
    <dgm:cxn modelId="{9AC1E568-53A6-7E4F-B417-469B6EB90706}" srcId="{CFB1DD60-DB47-7B4B-9C2B-522BEFAC6F0B}" destId="{ACEF4A55-D1D3-1446-B78C-A432BCBFC398}" srcOrd="2" destOrd="0" parTransId="{19808303-C9BA-614E-AF67-F8AEDE2DB441}" sibTransId="{9889B73A-8A43-5A47-AC95-316B0D54A089}"/>
    <dgm:cxn modelId="{8B08CCD0-858B-4A45-A29F-FAE06D330304}" type="presOf" srcId="{C61822AF-E444-AE4A-AED8-237B0466310C}" destId="{09D48F12-6438-7942-9880-D10672056A99}" srcOrd="0" destOrd="0" presId="urn:microsoft.com/office/officeart/2005/8/layout/process5"/>
    <dgm:cxn modelId="{736092EF-6F71-9345-91DB-E2E44054BD1A}" type="presOf" srcId="{B4D8A77B-4ECB-5544-A9B3-45FCA3EE7D90}" destId="{9E939E62-04A7-2E4E-947F-D58B48CC277E}" srcOrd="0" destOrd="0" presId="urn:microsoft.com/office/officeart/2005/8/layout/process5"/>
    <dgm:cxn modelId="{58A6C593-C84D-F545-8017-09E204327179}" srcId="{CFB1DD60-DB47-7B4B-9C2B-522BEFAC6F0B}" destId="{C61822AF-E444-AE4A-AED8-237B0466310C}" srcOrd="1" destOrd="0" parTransId="{46A5B8AE-5509-CA4C-8402-1D7EE9872A67}" sibTransId="{B3995240-85A4-5143-A23C-416B65E8CFC7}"/>
    <dgm:cxn modelId="{A8AC4EB6-5F2C-3C48-B6AB-645F417B5F72}" type="presOf" srcId="{B3995240-85A4-5143-A23C-416B65E8CFC7}" destId="{8F58C446-BA15-D841-8281-FCB2DD32B897}" srcOrd="1" destOrd="0" presId="urn:microsoft.com/office/officeart/2005/8/layout/process5"/>
    <dgm:cxn modelId="{652CDC63-D00B-D247-94AA-4E001268B18C}" type="presOf" srcId="{C1E916DB-F2B6-DE4D-B9FF-07B811397D8E}" destId="{5D7B0A85-5CD0-DD4C-85ED-1405F40F186C}" srcOrd="1" destOrd="0" presId="urn:microsoft.com/office/officeart/2005/8/layout/process5"/>
    <dgm:cxn modelId="{AEF6BFA6-66B5-4344-A8A7-E2E42DBECA38}" type="presOf" srcId="{8BFE2440-EE05-964A-9924-5E16E0B58E04}" destId="{1EC916F9-6801-0C41-8220-6EA729C434CF}" srcOrd="0" destOrd="0" presId="urn:microsoft.com/office/officeart/2005/8/layout/process5"/>
    <dgm:cxn modelId="{2603E833-C334-8B4E-BF17-B9586FCC42CA}" type="presOf" srcId="{B3995240-85A4-5143-A23C-416B65E8CFC7}" destId="{3A1DDFCF-2D11-5B4D-9CD3-C67544F4344F}" srcOrd="0" destOrd="0" presId="urn:microsoft.com/office/officeart/2005/8/layout/process5"/>
    <dgm:cxn modelId="{3690955E-DB4A-8741-BAB0-3E23D419338E}" srcId="{CFB1DD60-DB47-7B4B-9C2B-522BEFAC6F0B}" destId="{8BFE2440-EE05-964A-9924-5E16E0B58E04}" srcOrd="0" destOrd="0" parTransId="{859225D8-5D54-8745-B4E6-AD440363F2C7}" sibTransId="{C1E916DB-F2B6-DE4D-B9FF-07B811397D8E}"/>
    <dgm:cxn modelId="{37271385-0D16-1E44-93C7-0AD70D6BB832}" srcId="{CFB1DD60-DB47-7B4B-9C2B-522BEFAC6F0B}" destId="{B4D8A77B-4ECB-5544-A9B3-45FCA3EE7D90}" srcOrd="3" destOrd="0" parTransId="{EC30C3A7-D895-C342-8795-0FF0B52F05CF}" sibTransId="{4DE461F8-C201-A24F-BA02-A8C5F9A04C73}"/>
    <dgm:cxn modelId="{6EEF4404-B73D-394E-B717-FFC47218D7ED}" type="presOf" srcId="{9889B73A-8A43-5A47-AC95-316B0D54A089}" destId="{7DAD6B1D-7ED4-FE4A-9AC1-95DC0750759E}" srcOrd="0" destOrd="0" presId="urn:microsoft.com/office/officeart/2005/8/layout/process5"/>
    <dgm:cxn modelId="{B19D3038-9EB0-E145-B55D-D4F6402F788F}" type="presOf" srcId="{CFB1DD60-DB47-7B4B-9C2B-522BEFAC6F0B}" destId="{2F09167F-46CD-E540-8CB3-638D9C1C903D}" srcOrd="0" destOrd="0" presId="urn:microsoft.com/office/officeart/2005/8/layout/process5"/>
    <dgm:cxn modelId="{EBFC9F94-0CD9-CF41-8527-BDA7D48AA5AD}" type="presOf" srcId="{C1E916DB-F2B6-DE4D-B9FF-07B811397D8E}" destId="{E38D9331-0813-8E44-A563-0C9B5761F5EB}" srcOrd="0" destOrd="0" presId="urn:microsoft.com/office/officeart/2005/8/layout/process5"/>
    <dgm:cxn modelId="{69DCFF44-E26D-FF43-A891-52E8246E55C0}" type="presParOf" srcId="{2F09167F-46CD-E540-8CB3-638D9C1C903D}" destId="{1EC916F9-6801-0C41-8220-6EA729C434CF}" srcOrd="0" destOrd="0" presId="urn:microsoft.com/office/officeart/2005/8/layout/process5"/>
    <dgm:cxn modelId="{B75A59D7-A42E-D347-9A3A-04B35326E2AF}" type="presParOf" srcId="{2F09167F-46CD-E540-8CB3-638D9C1C903D}" destId="{E38D9331-0813-8E44-A563-0C9B5761F5EB}" srcOrd="1" destOrd="0" presId="urn:microsoft.com/office/officeart/2005/8/layout/process5"/>
    <dgm:cxn modelId="{0361A3ED-A563-9044-91D1-15BE86CAD9D6}" type="presParOf" srcId="{E38D9331-0813-8E44-A563-0C9B5761F5EB}" destId="{5D7B0A85-5CD0-DD4C-85ED-1405F40F186C}" srcOrd="0" destOrd="0" presId="urn:microsoft.com/office/officeart/2005/8/layout/process5"/>
    <dgm:cxn modelId="{D7B0FDD8-AA93-264B-9002-ED5C0AD2696E}" type="presParOf" srcId="{2F09167F-46CD-E540-8CB3-638D9C1C903D}" destId="{09D48F12-6438-7942-9880-D10672056A99}" srcOrd="2" destOrd="0" presId="urn:microsoft.com/office/officeart/2005/8/layout/process5"/>
    <dgm:cxn modelId="{52077A3F-E0B2-3645-95F7-1685DAFD4F30}" type="presParOf" srcId="{2F09167F-46CD-E540-8CB3-638D9C1C903D}" destId="{3A1DDFCF-2D11-5B4D-9CD3-C67544F4344F}" srcOrd="3" destOrd="0" presId="urn:microsoft.com/office/officeart/2005/8/layout/process5"/>
    <dgm:cxn modelId="{C24CAA9F-FC5F-5B46-9C7B-54C3AA2673BE}" type="presParOf" srcId="{3A1DDFCF-2D11-5B4D-9CD3-C67544F4344F}" destId="{8F58C446-BA15-D841-8281-FCB2DD32B897}" srcOrd="0" destOrd="0" presId="urn:microsoft.com/office/officeart/2005/8/layout/process5"/>
    <dgm:cxn modelId="{37F6D212-6160-4243-ABB4-A805ED227E5B}" type="presParOf" srcId="{2F09167F-46CD-E540-8CB3-638D9C1C903D}" destId="{5F787F23-187F-8549-918F-34B0883CDEA7}" srcOrd="4" destOrd="0" presId="urn:microsoft.com/office/officeart/2005/8/layout/process5"/>
    <dgm:cxn modelId="{C78CCBDE-5CF2-FC48-B1A8-542C6F41E646}" type="presParOf" srcId="{2F09167F-46CD-E540-8CB3-638D9C1C903D}" destId="{7DAD6B1D-7ED4-FE4A-9AC1-95DC0750759E}" srcOrd="5" destOrd="0" presId="urn:microsoft.com/office/officeart/2005/8/layout/process5"/>
    <dgm:cxn modelId="{60D84423-D73C-FF4C-AFA9-3872BD3463A5}" type="presParOf" srcId="{7DAD6B1D-7ED4-FE4A-9AC1-95DC0750759E}" destId="{6B9EBAF0-6B9D-0B45-A121-0D95421FFF21}" srcOrd="0" destOrd="0" presId="urn:microsoft.com/office/officeart/2005/8/layout/process5"/>
    <dgm:cxn modelId="{C3EC2714-BEBF-B341-995E-59074FD834A2}" type="presParOf" srcId="{2F09167F-46CD-E540-8CB3-638D9C1C903D}" destId="{9E939E62-04A7-2E4E-947F-D58B48CC277E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B1DD60-DB47-7B4B-9C2B-522BEFAC6F0B}" type="doc">
      <dgm:prSet loTypeId="urn:microsoft.com/office/officeart/2005/8/layout/process5" loCatId="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8BFE2440-EE05-964A-9924-5E16E0B58E04}">
      <dgm:prSet phldrT="[텍스트]"/>
      <dgm:spPr/>
      <dgm:t>
        <a:bodyPr/>
        <a:lstStyle/>
        <a:p>
          <a:pPr latinLnBrk="1"/>
          <a:r>
            <a:rPr lang="ko-KR" altLang="en-US" dirty="0"/>
            <a:t>웹 </a:t>
          </a:r>
          <a:r>
            <a:rPr lang="en-US" altLang="ko-KR" dirty="0"/>
            <a:t>Media API </a:t>
          </a:r>
          <a:r>
            <a:rPr lang="ko-KR" altLang="en-US" dirty="0"/>
            <a:t>획득</a:t>
          </a:r>
        </a:p>
      </dgm:t>
    </dgm:pt>
    <dgm:pt modelId="{859225D8-5D54-8745-B4E6-AD440363F2C7}" type="parTrans" cxnId="{3690955E-DB4A-8741-BAB0-3E23D419338E}">
      <dgm:prSet/>
      <dgm:spPr/>
      <dgm:t>
        <a:bodyPr/>
        <a:lstStyle/>
        <a:p>
          <a:pPr latinLnBrk="1"/>
          <a:endParaRPr lang="ko-KR" altLang="en-US"/>
        </a:p>
      </dgm:t>
    </dgm:pt>
    <dgm:pt modelId="{C1E916DB-F2B6-DE4D-B9FF-07B811397D8E}" type="sibTrans" cxnId="{3690955E-DB4A-8741-BAB0-3E23D419338E}">
      <dgm:prSet/>
      <dgm:spPr/>
      <dgm:t>
        <a:bodyPr/>
        <a:lstStyle/>
        <a:p>
          <a:pPr latinLnBrk="1"/>
          <a:endParaRPr lang="ko-KR" altLang="en-US"/>
        </a:p>
      </dgm:t>
    </dgm:pt>
    <dgm:pt modelId="{C61822AF-E444-AE4A-AED8-237B0466310C}">
      <dgm:prSet phldrT="[텍스트]"/>
      <dgm:spPr/>
      <dgm:t>
        <a:bodyPr/>
        <a:lstStyle/>
        <a:p>
          <a:pPr latinLnBrk="1"/>
          <a:r>
            <a:rPr lang="en-US" altLang="ko-KR" dirty="0" err="1"/>
            <a:t>PeerConnection</a:t>
          </a:r>
          <a:r>
            <a:rPr lang="en-US" altLang="ko-KR" dirty="0"/>
            <a:t> </a:t>
          </a:r>
          <a:r>
            <a:rPr lang="ko-KR" altLang="en-US" dirty="0"/>
            <a:t>객체 생성</a:t>
          </a:r>
          <a:endParaRPr lang="en-US" altLang="ko-KR" dirty="0"/>
        </a:p>
      </dgm:t>
    </dgm:pt>
    <dgm:pt modelId="{B3995240-85A4-5143-A23C-416B65E8CFC7}" type="sibTrans" cxnId="{58A6C593-C84D-F545-8017-09E204327179}">
      <dgm:prSet/>
      <dgm:spPr/>
      <dgm:t>
        <a:bodyPr/>
        <a:lstStyle/>
        <a:p>
          <a:pPr latinLnBrk="1"/>
          <a:endParaRPr lang="ko-KR" altLang="en-US"/>
        </a:p>
      </dgm:t>
    </dgm:pt>
    <dgm:pt modelId="{46A5B8AE-5509-CA4C-8402-1D7EE9872A67}" type="parTrans" cxnId="{58A6C593-C84D-F545-8017-09E204327179}">
      <dgm:prSet/>
      <dgm:spPr/>
      <dgm:t>
        <a:bodyPr/>
        <a:lstStyle/>
        <a:p>
          <a:pPr latinLnBrk="1"/>
          <a:endParaRPr lang="ko-KR" altLang="en-US"/>
        </a:p>
      </dgm:t>
    </dgm:pt>
    <dgm:pt modelId="{2F09167F-46CD-E540-8CB3-638D9C1C903D}" type="pres">
      <dgm:prSet presAssocID="{CFB1DD60-DB47-7B4B-9C2B-522BEFAC6F0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C916F9-6801-0C41-8220-6EA729C434CF}" type="pres">
      <dgm:prSet presAssocID="{8BFE2440-EE05-964A-9924-5E16E0B58E0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8D9331-0813-8E44-A563-0C9B5761F5EB}" type="pres">
      <dgm:prSet presAssocID="{C1E916DB-F2B6-DE4D-B9FF-07B811397D8E}" presName="sibTrans" presStyleLbl="sibTrans2D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5D7B0A85-5CD0-DD4C-85ED-1405F40F186C}" type="pres">
      <dgm:prSet presAssocID="{C1E916DB-F2B6-DE4D-B9FF-07B811397D8E}" presName="connectorText" presStyleLbl="sibTrans2D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09D48F12-6438-7942-9880-D10672056A99}" type="pres">
      <dgm:prSet presAssocID="{C61822AF-E444-AE4A-AED8-237B0466310C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EF6BFA6-66B5-4344-A8A7-E2E42DBECA38}" type="presOf" srcId="{8BFE2440-EE05-964A-9924-5E16E0B58E04}" destId="{1EC916F9-6801-0C41-8220-6EA729C434CF}" srcOrd="0" destOrd="0" presId="urn:microsoft.com/office/officeart/2005/8/layout/process5"/>
    <dgm:cxn modelId="{3690955E-DB4A-8741-BAB0-3E23D419338E}" srcId="{CFB1DD60-DB47-7B4B-9C2B-522BEFAC6F0B}" destId="{8BFE2440-EE05-964A-9924-5E16E0B58E04}" srcOrd="0" destOrd="0" parTransId="{859225D8-5D54-8745-B4E6-AD440363F2C7}" sibTransId="{C1E916DB-F2B6-DE4D-B9FF-07B811397D8E}"/>
    <dgm:cxn modelId="{8B08CCD0-858B-4A45-A29F-FAE06D330304}" type="presOf" srcId="{C61822AF-E444-AE4A-AED8-237B0466310C}" destId="{09D48F12-6438-7942-9880-D10672056A99}" srcOrd="0" destOrd="0" presId="urn:microsoft.com/office/officeart/2005/8/layout/process5"/>
    <dgm:cxn modelId="{B19D3038-9EB0-E145-B55D-D4F6402F788F}" type="presOf" srcId="{CFB1DD60-DB47-7B4B-9C2B-522BEFAC6F0B}" destId="{2F09167F-46CD-E540-8CB3-638D9C1C903D}" srcOrd="0" destOrd="0" presId="urn:microsoft.com/office/officeart/2005/8/layout/process5"/>
    <dgm:cxn modelId="{58A6C593-C84D-F545-8017-09E204327179}" srcId="{CFB1DD60-DB47-7B4B-9C2B-522BEFAC6F0B}" destId="{C61822AF-E444-AE4A-AED8-237B0466310C}" srcOrd="1" destOrd="0" parTransId="{46A5B8AE-5509-CA4C-8402-1D7EE9872A67}" sibTransId="{B3995240-85A4-5143-A23C-416B65E8CFC7}"/>
    <dgm:cxn modelId="{EBFC9F94-0CD9-CF41-8527-BDA7D48AA5AD}" type="presOf" srcId="{C1E916DB-F2B6-DE4D-B9FF-07B811397D8E}" destId="{E38D9331-0813-8E44-A563-0C9B5761F5EB}" srcOrd="0" destOrd="0" presId="urn:microsoft.com/office/officeart/2005/8/layout/process5"/>
    <dgm:cxn modelId="{652CDC63-D00B-D247-94AA-4E001268B18C}" type="presOf" srcId="{C1E916DB-F2B6-DE4D-B9FF-07B811397D8E}" destId="{5D7B0A85-5CD0-DD4C-85ED-1405F40F186C}" srcOrd="1" destOrd="0" presId="urn:microsoft.com/office/officeart/2005/8/layout/process5"/>
    <dgm:cxn modelId="{69DCFF44-E26D-FF43-A891-52E8246E55C0}" type="presParOf" srcId="{2F09167F-46CD-E540-8CB3-638D9C1C903D}" destId="{1EC916F9-6801-0C41-8220-6EA729C434CF}" srcOrd="0" destOrd="0" presId="urn:microsoft.com/office/officeart/2005/8/layout/process5"/>
    <dgm:cxn modelId="{B75A59D7-A42E-D347-9A3A-04B35326E2AF}" type="presParOf" srcId="{2F09167F-46CD-E540-8CB3-638D9C1C903D}" destId="{E38D9331-0813-8E44-A563-0C9B5761F5EB}" srcOrd="1" destOrd="0" presId="urn:microsoft.com/office/officeart/2005/8/layout/process5"/>
    <dgm:cxn modelId="{0361A3ED-A563-9044-91D1-15BE86CAD9D6}" type="presParOf" srcId="{E38D9331-0813-8E44-A563-0C9B5761F5EB}" destId="{5D7B0A85-5CD0-DD4C-85ED-1405F40F186C}" srcOrd="0" destOrd="0" presId="urn:microsoft.com/office/officeart/2005/8/layout/process5"/>
    <dgm:cxn modelId="{D7B0FDD8-AA93-264B-9002-ED5C0AD2696E}" type="presParOf" srcId="{2F09167F-46CD-E540-8CB3-638D9C1C903D}" destId="{09D48F12-6438-7942-9880-D10672056A99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B1DD60-DB47-7B4B-9C2B-522BEFAC6F0B}" type="doc">
      <dgm:prSet loTypeId="urn:microsoft.com/office/officeart/2005/8/layout/process5" loCatId="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8BFE2440-EE05-964A-9924-5E16E0B58E04}">
      <dgm:prSet phldrT="[텍스트]"/>
      <dgm:spPr/>
      <dgm:t>
        <a:bodyPr/>
        <a:lstStyle/>
        <a:p>
          <a:pPr latinLnBrk="1"/>
          <a:r>
            <a:rPr lang="en-US" altLang="ko-KR" dirty="0"/>
            <a:t>Welcome</a:t>
          </a:r>
          <a:br>
            <a:rPr lang="en-US" altLang="ko-KR" dirty="0"/>
          </a:br>
          <a:r>
            <a:rPr lang="en-US" altLang="ko-KR" dirty="0"/>
            <a:t>ROOM </a:t>
          </a:r>
          <a:r>
            <a:rPr lang="ko-KR" altLang="en-US" dirty="0"/>
            <a:t>에 있는 유저에게 </a:t>
          </a:r>
          <a:r>
            <a:rPr lang="en-US" altLang="ko-KR" dirty="0" err="1"/>
            <a:t>PeerConnection</a:t>
          </a:r>
          <a:r>
            <a:rPr lang="en-US" altLang="ko-KR" dirty="0"/>
            <a:t> </a:t>
          </a:r>
          <a:r>
            <a:rPr lang="ko-KR" altLang="en-US" dirty="0"/>
            <a:t>생성된 </a:t>
          </a:r>
          <a:r>
            <a:rPr lang="en-US" altLang="ko-KR" dirty="0"/>
            <a:t>Offer(SDP) </a:t>
          </a:r>
          <a:r>
            <a:rPr lang="ko-KR" altLang="en-US" dirty="0"/>
            <a:t>전달</a:t>
          </a:r>
          <a:r>
            <a:rPr lang="en-US" altLang="ko-KR" dirty="0"/>
            <a:t/>
          </a:r>
          <a:br>
            <a:rPr lang="en-US" altLang="ko-KR" dirty="0"/>
          </a:br>
          <a:endParaRPr lang="ko-KR" altLang="en-US" dirty="0"/>
        </a:p>
      </dgm:t>
    </dgm:pt>
    <dgm:pt modelId="{859225D8-5D54-8745-B4E6-AD440363F2C7}" type="parTrans" cxnId="{3690955E-DB4A-8741-BAB0-3E23D419338E}">
      <dgm:prSet/>
      <dgm:spPr/>
      <dgm:t>
        <a:bodyPr/>
        <a:lstStyle/>
        <a:p>
          <a:pPr latinLnBrk="1"/>
          <a:endParaRPr lang="ko-KR" altLang="en-US"/>
        </a:p>
      </dgm:t>
    </dgm:pt>
    <dgm:pt modelId="{C1E916DB-F2B6-DE4D-B9FF-07B811397D8E}" type="sibTrans" cxnId="{3690955E-DB4A-8741-BAB0-3E23D419338E}">
      <dgm:prSet/>
      <dgm:spPr/>
      <dgm:t>
        <a:bodyPr/>
        <a:lstStyle/>
        <a:p>
          <a:pPr latinLnBrk="1"/>
          <a:endParaRPr lang="ko-KR" altLang="en-US"/>
        </a:p>
      </dgm:t>
    </dgm:pt>
    <dgm:pt modelId="{C61822AF-E444-AE4A-AED8-237B0466310C}">
      <dgm:prSet phldrT="[텍스트]"/>
      <dgm:spPr/>
      <dgm:t>
        <a:bodyPr/>
        <a:lstStyle/>
        <a:p>
          <a:pPr latinLnBrk="1"/>
          <a:r>
            <a:rPr lang="en-US" altLang="ko-KR" dirty="0"/>
            <a:t>Offer</a:t>
          </a:r>
          <a:br>
            <a:rPr lang="en-US" altLang="ko-KR" dirty="0"/>
          </a:br>
          <a:r>
            <a:rPr lang="ko-KR" altLang="en-US" dirty="0"/>
            <a:t>상대방에서 받은 나의 </a:t>
          </a:r>
          <a:r>
            <a:rPr lang="en-US" altLang="ko-KR" dirty="0" err="1"/>
            <a:t>PeerConnnection</a:t>
          </a:r>
          <a:r>
            <a:rPr lang="en-US" altLang="ko-KR" dirty="0"/>
            <a:t> </a:t>
          </a:r>
          <a:r>
            <a:rPr lang="ko-KR" altLang="en-US" dirty="0"/>
            <a:t>설정 후 </a:t>
          </a:r>
          <a:r>
            <a:rPr lang="en-US" altLang="ko-KR" dirty="0"/>
            <a:t>offer </a:t>
          </a:r>
          <a:r>
            <a:rPr lang="ko-KR" altLang="en-US" dirty="0"/>
            <a:t>준 유저에게 </a:t>
          </a:r>
          <a:r>
            <a:rPr lang="en-US" altLang="ko-KR" dirty="0"/>
            <a:t>Answer(SDP) </a:t>
          </a:r>
          <a:r>
            <a:rPr lang="ko-KR" altLang="en-US" dirty="0"/>
            <a:t>전달</a:t>
          </a:r>
          <a:endParaRPr lang="en-US" altLang="ko-KR" dirty="0"/>
        </a:p>
      </dgm:t>
    </dgm:pt>
    <dgm:pt modelId="{B3995240-85A4-5143-A23C-416B65E8CFC7}" type="sibTrans" cxnId="{58A6C593-C84D-F545-8017-09E204327179}">
      <dgm:prSet/>
      <dgm:spPr/>
      <dgm:t>
        <a:bodyPr/>
        <a:lstStyle/>
        <a:p>
          <a:pPr latinLnBrk="1"/>
          <a:endParaRPr lang="ko-KR" altLang="en-US"/>
        </a:p>
      </dgm:t>
    </dgm:pt>
    <dgm:pt modelId="{46A5B8AE-5509-CA4C-8402-1D7EE9872A67}" type="parTrans" cxnId="{58A6C593-C84D-F545-8017-09E204327179}">
      <dgm:prSet/>
      <dgm:spPr/>
      <dgm:t>
        <a:bodyPr/>
        <a:lstStyle/>
        <a:p>
          <a:pPr latinLnBrk="1"/>
          <a:endParaRPr lang="ko-KR" altLang="en-US"/>
        </a:p>
      </dgm:t>
    </dgm:pt>
    <dgm:pt modelId="{DC7F0E0E-7C57-3849-9589-40BDD6B49A7E}">
      <dgm:prSet/>
      <dgm:spPr/>
      <dgm:t>
        <a:bodyPr/>
        <a:lstStyle/>
        <a:p>
          <a:pPr latinLnBrk="1"/>
          <a:r>
            <a:rPr lang="en-US" altLang="ko-KR" dirty="0"/>
            <a:t>Answer</a:t>
          </a:r>
          <a:br>
            <a:rPr lang="en-US" altLang="ko-KR" dirty="0"/>
          </a:br>
          <a:r>
            <a:rPr lang="en-US" altLang="ko-KR" dirty="0"/>
            <a:t>Offer </a:t>
          </a:r>
          <a:r>
            <a:rPr lang="ko-KR" altLang="en-US" dirty="0"/>
            <a:t>준 유저에게 </a:t>
          </a:r>
          <a:r>
            <a:rPr lang="en-US" altLang="ko-KR" dirty="0"/>
            <a:t>Answer(SDP) </a:t>
          </a:r>
          <a:r>
            <a:rPr lang="ko-KR" altLang="en-US" dirty="0"/>
            <a:t>전달 받음</a:t>
          </a:r>
          <a:r>
            <a:rPr lang="en-US" altLang="ko-KR" dirty="0"/>
            <a:t/>
          </a:r>
          <a:br>
            <a:rPr lang="en-US" altLang="ko-KR" dirty="0"/>
          </a:br>
          <a:endParaRPr lang="ko-KR" altLang="en-US" dirty="0"/>
        </a:p>
      </dgm:t>
    </dgm:pt>
    <dgm:pt modelId="{AB943332-C3B6-354F-97B2-8EBCCCAE576F}" type="parTrans" cxnId="{D4456BA7-C8E1-7A46-9877-F12001754027}">
      <dgm:prSet/>
      <dgm:spPr/>
      <dgm:t>
        <a:bodyPr/>
        <a:lstStyle/>
        <a:p>
          <a:pPr latinLnBrk="1"/>
          <a:endParaRPr lang="ko-KR" altLang="en-US"/>
        </a:p>
      </dgm:t>
    </dgm:pt>
    <dgm:pt modelId="{67E90E25-8A6C-E543-A36A-BE5CF49960E0}" type="sibTrans" cxnId="{D4456BA7-C8E1-7A46-9877-F12001754027}">
      <dgm:prSet/>
      <dgm:spPr/>
      <dgm:t>
        <a:bodyPr/>
        <a:lstStyle/>
        <a:p>
          <a:pPr latinLnBrk="1"/>
          <a:endParaRPr lang="ko-KR" altLang="en-US"/>
        </a:p>
      </dgm:t>
    </dgm:pt>
    <dgm:pt modelId="{2F09167F-46CD-E540-8CB3-638D9C1C903D}" type="pres">
      <dgm:prSet presAssocID="{CFB1DD60-DB47-7B4B-9C2B-522BEFAC6F0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C916F9-6801-0C41-8220-6EA729C434CF}" type="pres">
      <dgm:prSet presAssocID="{8BFE2440-EE05-964A-9924-5E16E0B58E0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8D9331-0813-8E44-A563-0C9B5761F5EB}" type="pres">
      <dgm:prSet presAssocID="{C1E916DB-F2B6-DE4D-B9FF-07B811397D8E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5D7B0A85-5CD0-DD4C-85ED-1405F40F186C}" type="pres">
      <dgm:prSet presAssocID="{C1E916DB-F2B6-DE4D-B9FF-07B811397D8E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09D48F12-6438-7942-9880-D10672056A99}" type="pres">
      <dgm:prSet presAssocID="{C61822AF-E444-AE4A-AED8-237B0466310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6276A36-76F5-CF4A-991D-6EA8ACB3845E}" type="pres">
      <dgm:prSet presAssocID="{B3995240-85A4-5143-A23C-416B65E8CFC7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3B8F6688-AB53-B040-8CB2-A2062EFCE8B9}" type="pres">
      <dgm:prSet presAssocID="{B3995240-85A4-5143-A23C-416B65E8CFC7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6D0415CF-6169-C545-92BF-76EF00041840}" type="pres">
      <dgm:prSet presAssocID="{DC7F0E0E-7C57-3849-9589-40BDD6B49A7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B08CCD0-858B-4A45-A29F-FAE06D330304}" type="presOf" srcId="{C61822AF-E444-AE4A-AED8-237B0466310C}" destId="{09D48F12-6438-7942-9880-D10672056A99}" srcOrd="0" destOrd="0" presId="urn:microsoft.com/office/officeart/2005/8/layout/process5"/>
    <dgm:cxn modelId="{9E84A17B-941D-FF40-AF6B-CEDF5D4F040F}" type="presOf" srcId="{B3995240-85A4-5143-A23C-416B65E8CFC7}" destId="{3B8F6688-AB53-B040-8CB2-A2062EFCE8B9}" srcOrd="1" destOrd="0" presId="urn:microsoft.com/office/officeart/2005/8/layout/process5"/>
    <dgm:cxn modelId="{58A6C593-C84D-F545-8017-09E204327179}" srcId="{CFB1DD60-DB47-7B4B-9C2B-522BEFAC6F0B}" destId="{C61822AF-E444-AE4A-AED8-237B0466310C}" srcOrd="1" destOrd="0" parTransId="{46A5B8AE-5509-CA4C-8402-1D7EE9872A67}" sibTransId="{B3995240-85A4-5143-A23C-416B65E8CFC7}"/>
    <dgm:cxn modelId="{652CDC63-D00B-D247-94AA-4E001268B18C}" type="presOf" srcId="{C1E916DB-F2B6-DE4D-B9FF-07B811397D8E}" destId="{5D7B0A85-5CD0-DD4C-85ED-1405F40F186C}" srcOrd="1" destOrd="0" presId="urn:microsoft.com/office/officeart/2005/8/layout/process5"/>
    <dgm:cxn modelId="{C903421D-F873-464D-8C12-4187EE4DBA85}" type="presOf" srcId="{B3995240-85A4-5143-A23C-416B65E8CFC7}" destId="{C6276A36-76F5-CF4A-991D-6EA8ACB3845E}" srcOrd="0" destOrd="0" presId="urn:microsoft.com/office/officeart/2005/8/layout/process5"/>
    <dgm:cxn modelId="{AEF6BFA6-66B5-4344-A8A7-E2E42DBECA38}" type="presOf" srcId="{8BFE2440-EE05-964A-9924-5E16E0B58E04}" destId="{1EC916F9-6801-0C41-8220-6EA729C434CF}" srcOrd="0" destOrd="0" presId="urn:microsoft.com/office/officeart/2005/8/layout/process5"/>
    <dgm:cxn modelId="{375126D6-463C-1142-9DAC-5111B694C8FE}" type="presOf" srcId="{DC7F0E0E-7C57-3849-9589-40BDD6B49A7E}" destId="{6D0415CF-6169-C545-92BF-76EF00041840}" srcOrd="0" destOrd="0" presId="urn:microsoft.com/office/officeart/2005/8/layout/process5"/>
    <dgm:cxn modelId="{3690955E-DB4A-8741-BAB0-3E23D419338E}" srcId="{CFB1DD60-DB47-7B4B-9C2B-522BEFAC6F0B}" destId="{8BFE2440-EE05-964A-9924-5E16E0B58E04}" srcOrd="0" destOrd="0" parTransId="{859225D8-5D54-8745-B4E6-AD440363F2C7}" sibTransId="{C1E916DB-F2B6-DE4D-B9FF-07B811397D8E}"/>
    <dgm:cxn modelId="{B19D3038-9EB0-E145-B55D-D4F6402F788F}" type="presOf" srcId="{CFB1DD60-DB47-7B4B-9C2B-522BEFAC6F0B}" destId="{2F09167F-46CD-E540-8CB3-638D9C1C903D}" srcOrd="0" destOrd="0" presId="urn:microsoft.com/office/officeart/2005/8/layout/process5"/>
    <dgm:cxn modelId="{EBFC9F94-0CD9-CF41-8527-BDA7D48AA5AD}" type="presOf" srcId="{C1E916DB-F2B6-DE4D-B9FF-07B811397D8E}" destId="{E38D9331-0813-8E44-A563-0C9B5761F5EB}" srcOrd="0" destOrd="0" presId="urn:microsoft.com/office/officeart/2005/8/layout/process5"/>
    <dgm:cxn modelId="{D4456BA7-C8E1-7A46-9877-F12001754027}" srcId="{CFB1DD60-DB47-7B4B-9C2B-522BEFAC6F0B}" destId="{DC7F0E0E-7C57-3849-9589-40BDD6B49A7E}" srcOrd="2" destOrd="0" parTransId="{AB943332-C3B6-354F-97B2-8EBCCCAE576F}" sibTransId="{67E90E25-8A6C-E543-A36A-BE5CF49960E0}"/>
    <dgm:cxn modelId="{69DCFF44-E26D-FF43-A891-52E8246E55C0}" type="presParOf" srcId="{2F09167F-46CD-E540-8CB3-638D9C1C903D}" destId="{1EC916F9-6801-0C41-8220-6EA729C434CF}" srcOrd="0" destOrd="0" presId="urn:microsoft.com/office/officeart/2005/8/layout/process5"/>
    <dgm:cxn modelId="{B75A59D7-A42E-D347-9A3A-04B35326E2AF}" type="presParOf" srcId="{2F09167F-46CD-E540-8CB3-638D9C1C903D}" destId="{E38D9331-0813-8E44-A563-0C9B5761F5EB}" srcOrd="1" destOrd="0" presId="urn:microsoft.com/office/officeart/2005/8/layout/process5"/>
    <dgm:cxn modelId="{0361A3ED-A563-9044-91D1-15BE86CAD9D6}" type="presParOf" srcId="{E38D9331-0813-8E44-A563-0C9B5761F5EB}" destId="{5D7B0A85-5CD0-DD4C-85ED-1405F40F186C}" srcOrd="0" destOrd="0" presId="urn:microsoft.com/office/officeart/2005/8/layout/process5"/>
    <dgm:cxn modelId="{D7B0FDD8-AA93-264B-9002-ED5C0AD2696E}" type="presParOf" srcId="{2F09167F-46CD-E540-8CB3-638D9C1C903D}" destId="{09D48F12-6438-7942-9880-D10672056A99}" srcOrd="2" destOrd="0" presId="urn:microsoft.com/office/officeart/2005/8/layout/process5"/>
    <dgm:cxn modelId="{C577441A-690D-8748-8CE6-A623EC15E0D2}" type="presParOf" srcId="{2F09167F-46CD-E540-8CB3-638D9C1C903D}" destId="{C6276A36-76F5-CF4A-991D-6EA8ACB3845E}" srcOrd="3" destOrd="0" presId="urn:microsoft.com/office/officeart/2005/8/layout/process5"/>
    <dgm:cxn modelId="{A746E8C9-3801-D840-BEFE-7A2933FADF47}" type="presParOf" srcId="{C6276A36-76F5-CF4A-991D-6EA8ACB3845E}" destId="{3B8F6688-AB53-B040-8CB2-A2062EFCE8B9}" srcOrd="0" destOrd="0" presId="urn:microsoft.com/office/officeart/2005/8/layout/process5"/>
    <dgm:cxn modelId="{E7B2D2A1-8CC8-724F-AEAA-8B1AADAB1573}" type="presParOf" srcId="{2F09167F-46CD-E540-8CB3-638D9C1C903D}" destId="{6D0415CF-6169-C545-92BF-76EF00041840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B1DD60-DB47-7B4B-9C2B-522BEFAC6F0B}" type="doc">
      <dgm:prSet loTypeId="urn:microsoft.com/office/officeart/2005/8/layout/process5" loCatId="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8BFE2440-EE05-964A-9924-5E16E0B58E04}">
      <dgm:prSet phldrT="[텍스트]" custT="1"/>
      <dgm:spPr/>
      <dgm:t>
        <a:bodyPr/>
        <a:lstStyle/>
        <a:p>
          <a:pPr latinLnBrk="1"/>
          <a:r>
            <a:rPr lang="en-US" altLang="ko-KR" sz="900" dirty="0" err="1"/>
            <a:t>iceandidate</a:t>
          </a:r>
          <a:r>
            <a:rPr lang="en-US" altLang="ko-KR" sz="700" dirty="0"/>
            <a:t/>
          </a:r>
          <a:br>
            <a:rPr lang="en-US" altLang="ko-KR" sz="700" dirty="0"/>
          </a:br>
          <a:r>
            <a:rPr lang="en-US" altLang="ko-KR" sz="800" dirty="0"/>
            <a:t>offer, answer </a:t>
          </a:r>
          <a:r>
            <a:rPr lang="ko-KR" altLang="en-US" sz="800" dirty="0"/>
            <a:t>교환이 완료된 </a:t>
          </a:r>
          <a:r>
            <a:rPr lang="en-US" altLang="ko-KR" sz="800" dirty="0"/>
            <a:t>peer </a:t>
          </a:r>
          <a:r>
            <a:rPr lang="ko-KR" altLang="en-US" sz="800" dirty="0"/>
            <a:t>끼리 해당 </a:t>
          </a:r>
          <a:r>
            <a:rPr lang="ko-KR" altLang="en-US" sz="800" dirty="0" err="1"/>
            <a:t>콜백</a:t>
          </a:r>
          <a:r>
            <a:rPr lang="ko-KR" altLang="en-US" sz="800" dirty="0"/>
            <a:t> 작동</a:t>
          </a:r>
          <a:r>
            <a:rPr lang="en-US" altLang="ko-KR" sz="800" dirty="0"/>
            <a:t/>
          </a:r>
          <a:br>
            <a:rPr lang="en-US" altLang="ko-KR" sz="800" dirty="0"/>
          </a:br>
          <a:r>
            <a:rPr lang="en-US" altLang="ko-KR" sz="800" dirty="0"/>
            <a:t>ICE </a:t>
          </a:r>
          <a:r>
            <a:rPr lang="ko-KR" altLang="en-US" sz="800" dirty="0"/>
            <a:t>프로토콜 생성 후 </a:t>
          </a:r>
          <a:r>
            <a:rPr lang="ko-KR" altLang="en-US" sz="800" dirty="0" err="1"/>
            <a:t>시그널링</a:t>
          </a:r>
          <a:r>
            <a:rPr lang="ko-KR" altLang="en-US" sz="800" dirty="0"/>
            <a:t> 서버로 전달</a:t>
          </a:r>
          <a:r>
            <a:rPr lang="en-US" altLang="ko-KR" sz="700" dirty="0"/>
            <a:t/>
          </a:r>
          <a:br>
            <a:rPr lang="en-US" altLang="ko-KR" sz="700" dirty="0"/>
          </a:br>
          <a:endParaRPr lang="ko-KR" altLang="en-US" sz="700" dirty="0"/>
        </a:p>
      </dgm:t>
    </dgm:pt>
    <dgm:pt modelId="{859225D8-5D54-8745-B4E6-AD440363F2C7}" type="parTrans" cxnId="{3690955E-DB4A-8741-BAB0-3E23D419338E}">
      <dgm:prSet/>
      <dgm:spPr/>
      <dgm:t>
        <a:bodyPr/>
        <a:lstStyle/>
        <a:p>
          <a:pPr latinLnBrk="1"/>
          <a:endParaRPr lang="ko-KR" altLang="en-US"/>
        </a:p>
      </dgm:t>
    </dgm:pt>
    <dgm:pt modelId="{C1E916DB-F2B6-DE4D-B9FF-07B811397D8E}" type="sibTrans" cxnId="{3690955E-DB4A-8741-BAB0-3E23D419338E}">
      <dgm:prSet/>
      <dgm:spPr/>
      <dgm:t>
        <a:bodyPr/>
        <a:lstStyle/>
        <a:p>
          <a:pPr latinLnBrk="1"/>
          <a:endParaRPr lang="ko-KR" altLang="en-US"/>
        </a:p>
      </dgm:t>
    </dgm:pt>
    <dgm:pt modelId="{C61822AF-E444-AE4A-AED8-237B0466310C}">
      <dgm:prSet phldrT="[텍스트]"/>
      <dgm:spPr/>
      <dgm:t>
        <a:bodyPr/>
        <a:lstStyle/>
        <a:p>
          <a:pPr latinLnBrk="1"/>
          <a:r>
            <a:rPr lang="en-US" altLang="ko-KR" dirty="0"/>
            <a:t>ICE </a:t>
          </a:r>
          <a:r>
            <a:rPr lang="ko-KR" altLang="en-US" dirty="0"/>
            <a:t>연결이 완료되면 해당 </a:t>
          </a:r>
          <a:r>
            <a:rPr lang="ko-KR" altLang="en-US" dirty="0" err="1"/>
            <a:t>콜백으로</a:t>
          </a:r>
          <a:r>
            <a:rPr lang="ko-KR" altLang="en-US" dirty="0"/>
            <a:t> 데이터스트림이 전달 받음</a:t>
          </a:r>
          <a:endParaRPr lang="en-US" altLang="ko-KR" dirty="0"/>
        </a:p>
      </dgm:t>
    </dgm:pt>
    <dgm:pt modelId="{B3995240-85A4-5143-A23C-416B65E8CFC7}" type="sibTrans" cxnId="{58A6C593-C84D-F545-8017-09E204327179}">
      <dgm:prSet/>
      <dgm:spPr/>
      <dgm:t>
        <a:bodyPr/>
        <a:lstStyle/>
        <a:p>
          <a:pPr latinLnBrk="1"/>
          <a:endParaRPr lang="ko-KR" altLang="en-US"/>
        </a:p>
      </dgm:t>
    </dgm:pt>
    <dgm:pt modelId="{46A5B8AE-5509-CA4C-8402-1D7EE9872A67}" type="parTrans" cxnId="{58A6C593-C84D-F545-8017-09E204327179}">
      <dgm:prSet/>
      <dgm:spPr/>
      <dgm:t>
        <a:bodyPr/>
        <a:lstStyle/>
        <a:p>
          <a:pPr latinLnBrk="1"/>
          <a:endParaRPr lang="ko-KR" altLang="en-US"/>
        </a:p>
      </dgm:t>
    </dgm:pt>
    <dgm:pt modelId="{E17F5CA9-8ECF-CB47-B3CF-965E12D178FE}">
      <dgm:prSet/>
      <dgm:spPr/>
      <dgm:t>
        <a:bodyPr/>
        <a:lstStyle/>
        <a:p>
          <a:pPr latinLnBrk="1"/>
          <a:r>
            <a:rPr lang="ko-KR" altLang="en-US" dirty="0"/>
            <a:t>각 전달받은 </a:t>
          </a:r>
          <a:r>
            <a:rPr lang="en-US" altLang="ko-KR" dirty="0"/>
            <a:t>ICE </a:t>
          </a:r>
          <a:r>
            <a:rPr lang="ko-KR" altLang="en-US" dirty="0"/>
            <a:t>데이터를 </a:t>
          </a:r>
          <a:r>
            <a:rPr lang="en-US" altLang="ko-KR" dirty="0" err="1"/>
            <a:t>PeerConnection</a:t>
          </a:r>
          <a:r>
            <a:rPr lang="en-US" altLang="ko-KR" dirty="0"/>
            <a:t> </a:t>
          </a:r>
          <a:r>
            <a:rPr lang="ko-KR" altLang="en-US" dirty="0"/>
            <a:t>설정</a:t>
          </a:r>
        </a:p>
      </dgm:t>
    </dgm:pt>
    <dgm:pt modelId="{F899BEB1-6084-004B-8780-B1A17F5B942E}" type="parTrans" cxnId="{C0E44143-6476-A94C-8456-E92F41CBF579}">
      <dgm:prSet/>
      <dgm:spPr/>
      <dgm:t>
        <a:bodyPr/>
        <a:lstStyle/>
        <a:p>
          <a:pPr latinLnBrk="1"/>
          <a:endParaRPr lang="ko-KR" altLang="en-US"/>
        </a:p>
      </dgm:t>
    </dgm:pt>
    <dgm:pt modelId="{12375C9C-C987-9346-85D0-A1161565E06D}" type="sibTrans" cxnId="{C0E44143-6476-A94C-8456-E92F41CBF579}">
      <dgm:prSet/>
      <dgm:spPr/>
      <dgm:t>
        <a:bodyPr/>
        <a:lstStyle/>
        <a:p>
          <a:pPr latinLnBrk="1"/>
          <a:endParaRPr lang="ko-KR" altLang="en-US"/>
        </a:p>
      </dgm:t>
    </dgm:pt>
    <dgm:pt modelId="{2F09167F-46CD-E540-8CB3-638D9C1C903D}" type="pres">
      <dgm:prSet presAssocID="{CFB1DD60-DB47-7B4B-9C2B-522BEFAC6F0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C916F9-6801-0C41-8220-6EA729C434CF}" type="pres">
      <dgm:prSet presAssocID="{8BFE2440-EE05-964A-9924-5E16E0B58E0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8D9331-0813-8E44-A563-0C9B5761F5EB}" type="pres">
      <dgm:prSet presAssocID="{C1E916DB-F2B6-DE4D-B9FF-07B811397D8E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5D7B0A85-5CD0-DD4C-85ED-1405F40F186C}" type="pres">
      <dgm:prSet presAssocID="{C1E916DB-F2B6-DE4D-B9FF-07B811397D8E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60C2C2F6-026C-4A40-BFEB-E020DE93241C}" type="pres">
      <dgm:prSet presAssocID="{E17F5CA9-8ECF-CB47-B3CF-965E12D178F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1F509F-F372-584C-846E-E33D51CD3C6B}" type="pres">
      <dgm:prSet presAssocID="{12375C9C-C987-9346-85D0-A1161565E06D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C3C39146-1B07-8944-A242-FBC0821C0A1C}" type="pres">
      <dgm:prSet presAssocID="{12375C9C-C987-9346-85D0-A1161565E06D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09D48F12-6438-7942-9880-D10672056A99}" type="pres">
      <dgm:prSet presAssocID="{C61822AF-E444-AE4A-AED8-237B046631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62E8BA2-F09C-C44A-8C19-D6AB31021AEE}" type="presOf" srcId="{12375C9C-C987-9346-85D0-A1161565E06D}" destId="{AC1F509F-F372-584C-846E-E33D51CD3C6B}" srcOrd="0" destOrd="0" presId="urn:microsoft.com/office/officeart/2005/8/layout/process5"/>
    <dgm:cxn modelId="{EED92265-97EE-8A4E-8E82-DC5E32FB21D8}" type="presOf" srcId="{12375C9C-C987-9346-85D0-A1161565E06D}" destId="{C3C39146-1B07-8944-A242-FBC0821C0A1C}" srcOrd="1" destOrd="0" presId="urn:microsoft.com/office/officeart/2005/8/layout/process5"/>
    <dgm:cxn modelId="{B19D3038-9EB0-E145-B55D-D4F6402F788F}" type="presOf" srcId="{CFB1DD60-DB47-7B4B-9C2B-522BEFAC6F0B}" destId="{2F09167F-46CD-E540-8CB3-638D9C1C903D}" srcOrd="0" destOrd="0" presId="urn:microsoft.com/office/officeart/2005/8/layout/process5"/>
    <dgm:cxn modelId="{AEF6BFA6-66B5-4344-A8A7-E2E42DBECA38}" type="presOf" srcId="{8BFE2440-EE05-964A-9924-5E16E0B58E04}" destId="{1EC916F9-6801-0C41-8220-6EA729C434CF}" srcOrd="0" destOrd="0" presId="urn:microsoft.com/office/officeart/2005/8/layout/process5"/>
    <dgm:cxn modelId="{652CDC63-D00B-D247-94AA-4E001268B18C}" type="presOf" srcId="{C1E916DB-F2B6-DE4D-B9FF-07B811397D8E}" destId="{5D7B0A85-5CD0-DD4C-85ED-1405F40F186C}" srcOrd="1" destOrd="0" presId="urn:microsoft.com/office/officeart/2005/8/layout/process5"/>
    <dgm:cxn modelId="{EBFC9F94-0CD9-CF41-8527-BDA7D48AA5AD}" type="presOf" srcId="{C1E916DB-F2B6-DE4D-B9FF-07B811397D8E}" destId="{E38D9331-0813-8E44-A563-0C9B5761F5EB}" srcOrd="0" destOrd="0" presId="urn:microsoft.com/office/officeart/2005/8/layout/process5"/>
    <dgm:cxn modelId="{8B08CCD0-858B-4A45-A29F-FAE06D330304}" type="presOf" srcId="{C61822AF-E444-AE4A-AED8-237B0466310C}" destId="{09D48F12-6438-7942-9880-D10672056A99}" srcOrd="0" destOrd="0" presId="urn:microsoft.com/office/officeart/2005/8/layout/process5"/>
    <dgm:cxn modelId="{58A6C593-C84D-F545-8017-09E204327179}" srcId="{CFB1DD60-DB47-7B4B-9C2B-522BEFAC6F0B}" destId="{C61822AF-E444-AE4A-AED8-237B0466310C}" srcOrd="2" destOrd="0" parTransId="{46A5B8AE-5509-CA4C-8402-1D7EE9872A67}" sibTransId="{B3995240-85A4-5143-A23C-416B65E8CFC7}"/>
    <dgm:cxn modelId="{C0E44143-6476-A94C-8456-E92F41CBF579}" srcId="{CFB1DD60-DB47-7B4B-9C2B-522BEFAC6F0B}" destId="{E17F5CA9-8ECF-CB47-B3CF-965E12D178FE}" srcOrd="1" destOrd="0" parTransId="{F899BEB1-6084-004B-8780-B1A17F5B942E}" sibTransId="{12375C9C-C987-9346-85D0-A1161565E06D}"/>
    <dgm:cxn modelId="{D6D8D159-FBD8-FA46-A391-1C540508ABFE}" type="presOf" srcId="{E17F5CA9-8ECF-CB47-B3CF-965E12D178FE}" destId="{60C2C2F6-026C-4A40-BFEB-E020DE93241C}" srcOrd="0" destOrd="0" presId="urn:microsoft.com/office/officeart/2005/8/layout/process5"/>
    <dgm:cxn modelId="{3690955E-DB4A-8741-BAB0-3E23D419338E}" srcId="{CFB1DD60-DB47-7B4B-9C2B-522BEFAC6F0B}" destId="{8BFE2440-EE05-964A-9924-5E16E0B58E04}" srcOrd="0" destOrd="0" parTransId="{859225D8-5D54-8745-B4E6-AD440363F2C7}" sibTransId="{C1E916DB-F2B6-DE4D-B9FF-07B811397D8E}"/>
    <dgm:cxn modelId="{69DCFF44-E26D-FF43-A891-52E8246E55C0}" type="presParOf" srcId="{2F09167F-46CD-E540-8CB3-638D9C1C903D}" destId="{1EC916F9-6801-0C41-8220-6EA729C434CF}" srcOrd="0" destOrd="0" presId="urn:microsoft.com/office/officeart/2005/8/layout/process5"/>
    <dgm:cxn modelId="{B75A59D7-A42E-D347-9A3A-04B35326E2AF}" type="presParOf" srcId="{2F09167F-46CD-E540-8CB3-638D9C1C903D}" destId="{E38D9331-0813-8E44-A563-0C9B5761F5EB}" srcOrd="1" destOrd="0" presId="urn:microsoft.com/office/officeart/2005/8/layout/process5"/>
    <dgm:cxn modelId="{0361A3ED-A563-9044-91D1-15BE86CAD9D6}" type="presParOf" srcId="{E38D9331-0813-8E44-A563-0C9B5761F5EB}" destId="{5D7B0A85-5CD0-DD4C-85ED-1405F40F186C}" srcOrd="0" destOrd="0" presId="urn:microsoft.com/office/officeart/2005/8/layout/process5"/>
    <dgm:cxn modelId="{2D46FD9F-1A30-354B-ABA8-80A6A7B8BC19}" type="presParOf" srcId="{2F09167F-46CD-E540-8CB3-638D9C1C903D}" destId="{60C2C2F6-026C-4A40-BFEB-E020DE93241C}" srcOrd="2" destOrd="0" presId="urn:microsoft.com/office/officeart/2005/8/layout/process5"/>
    <dgm:cxn modelId="{6E38BA54-7CA8-B049-818C-BDB372B9361D}" type="presParOf" srcId="{2F09167F-46CD-E540-8CB3-638D9C1C903D}" destId="{AC1F509F-F372-584C-846E-E33D51CD3C6B}" srcOrd="3" destOrd="0" presId="urn:microsoft.com/office/officeart/2005/8/layout/process5"/>
    <dgm:cxn modelId="{F095A715-A0E4-5441-AE20-6142B4B72761}" type="presParOf" srcId="{AC1F509F-F372-584C-846E-E33D51CD3C6B}" destId="{C3C39146-1B07-8944-A242-FBC0821C0A1C}" srcOrd="0" destOrd="0" presId="urn:microsoft.com/office/officeart/2005/8/layout/process5"/>
    <dgm:cxn modelId="{D7B0FDD8-AA93-264B-9002-ED5C0AD2696E}" type="presParOf" srcId="{2F09167F-46CD-E540-8CB3-638D9C1C903D}" destId="{09D48F12-6438-7942-9880-D10672056A99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D0AF2-80D6-344D-BC65-5E86DD9560EF}">
      <dsp:nvSpPr>
        <dsp:cNvPr id="0" name=""/>
        <dsp:cNvSpPr/>
      </dsp:nvSpPr>
      <dsp:spPr>
        <a:xfrm>
          <a:off x="3004" y="381391"/>
          <a:ext cx="2929235" cy="112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lvl="0" algn="ctr" defTabSz="1733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900" kern="1200" dirty="0" err="1"/>
            <a:t>백엔드</a:t>
          </a:r>
          <a:endParaRPr lang="ko-KR" altLang="en-US" sz="3900" kern="1200" dirty="0"/>
        </a:p>
      </dsp:txBody>
      <dsp:txXfrm>
        <a:off x="3004" y="381391"/>
        <a:ext cx="2929235" cy="1123200"/>
      </dsp:txXfrm>
    </dsp:sp>
    <dsp:sp modelId="{F0242EFE-467A-3B41-8462-B69865C69593}">
      <dsp:nvSpPr>
        <dsp:cNvPr id="0" name=""/>
        <dsp:cNvSpPr/>
      </dsp:nvSpPr>
      <dsp:spPr>
        <a:xfrm>
          <a:off x="3004" y="1504591"/>
          <a:ext cx="2929235" cy="1712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3900" kern="1200" dirty="0"/>
            <a:t>NodeJS</a:t>
          </a:r>
          <a:endParaRPr lang="ko-KR" altLang="en-US" sz="3900" kern="1200" dirty="0"/>
        </a:p>
      </dsp:txBody>
      <dsp:txXfrm>
        <a:off x="3004" y="1504591"/>
        <a:ext cx="2929235" cy="1712880"/>
      </dsp:txXfrm>
    </dsp:sp>
    <dsp:sp modelId="{1F7AC78F-8A7E-394A-AE2F-F8B57CC96D14}">
      <dsp:nvSpPr>
        <dsp:cNvPr id="0" name=""/>
        <dsp:cNvSpPr/>
      </dsp:nvSpPr>
      <dsp:spPr>
        <a:xfrm>
          <a:off x="3342332" y="381391"/>
          <a:ext cx="2929235" cy="112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lvl="0" algn="ctr" defTabSz="1733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900" kern="1200" dirty="0"/>
            <a:t>프론트</a:t>
          </a:r>
        </a:p>
      </dsp:txBody>
      <dsp:txXfrm>
        <a:off x="3342332" y="381391"/>
        <a:ext cx="2929235" cy="1123200"/>
      </dsp:txXfrm>
    </dsp:sp>
    <dsp:sp modelId="{2358A3A5-B844-AD4E-9E63-B1ABFE1E3F72}">
      <dsp:nvSpPr>
        <dsp:cNvPr id="0" name=""/>
        <dsp:cNvSpPr/>
      </dsp:nvSpPr>
      <dsp:spPr>
        <a:xfrm>
          <a:off x="3342332" y="1504591"/>
          <a:ext cx="2929235" cy="1712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3000" kern="1200" dirty="0"/>
            <a:t>PUG</a:t>
          </a:r>
          <a:r>
            <a:rPr lang="en-US" altLang="ko-KR" sz="4400" kern="1200" dirty="0"/>
            <a:t/>
          </a:r>
          <a:br>
            <a:rPr lang="en-US" altLang="ko-KR" sz="4400" kern="1200" dirty="0"/>
          </a:br>
          <a:r>
            <a:rPr lang="en-US" altLang="ko-KR" sz="2400" kern="1200" dirty="0"/>
            <a:t>(</a:t>
          </a:r>
          <a:r>
            <a:rPr lang="ko-KR" altLang="en-US" sz="2400" kern="1200" dirty="0" err="1"/>
            <a:t>템플릿엔진</a:t>
          </a:r>
          <a:r>
            <a:rPr lang="en-US" altLang="ko-KR" sz="2400" kern="1200" dirty="0"/>
            <a:t>)</a:t>
          </a:r>
          <a:endParaRPr lang="ko-KR" altLang="en-US" sz="4400" kern="1200" dirty="0"/>
        </a:p>
      </dsp:txBody>
      <dsp:txXfrm>
        <a:off x="3342332" y="1504591"/>
        <a:ext cx="2929235" cy="1712880"/>
      </dsp:txXfrm>
    </dsp:sp>
    <dsp:sp modelId="{86820EEE-46A8-2644-91A0-D1DB39E94C5A}">
      <dsp:nvSpPr>
        <dsp:cNvPr id="0" name=""/>
        <dsp:cNvSpPr/>
      </dsp:nvSpPr>
      <dsp:spPr>
        <a:xfrm>
          <a:off x="6681660" y="381391"/>
          <a:ext cx="2929235" cy="112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/>
            <a:t>실시간 프로토콜</a:t>
          </a:r>
        </a:p>
      </dsp:txBody>
      <dsp:txXfrm>
        <a:off x="6681660" y="381391"/>
        <a:ext cx="2929235" cy="1123200"/>
      </dsp:txXfrm>
    </dsp:sp>
    <dsp:sp modelId="{28FF99E3-1B08-BB4A-850E-46B97052E34B}">
      <dsp:nvSpPr>
        <dsp:cNvPr id="0" name=""/>
        <dsp:cNvSpPr/>
      </dsp:nvSpPr>
      <dsp:spPr>
        <a:xfrm>
          <a:off x="6681660" y="1504591"/>
          <a:ext cx="2929235" cy="1712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3900" kern="1200" dirty="0" err="1"/>
            <a:t>Socket.IO</a:t>
          </a:r>
          <a:endParaRPr lang="ko-KR" altLang="en-US" sz="3900" kern="1200" dirty="0"/>
        </a:p>
      </dsp:txBody>
      <dsp:txXfrm>
        <a:off x="6681660" y="1504591"/>
        <a:ext cx="2929235" cy="1712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916F9-6801-0C41-8220-6EA729C434CF}">
      <dsp:nvSpPr>
        <dsp:cNvPr id="0" name=""/>
        <dsp:cNvSpPr/>
      </dsp:nvSpPr>
      <dsp:spPr>
        <a:xfrm>
          <a:off x="794272" y="1297"/>
          <a:ext cx="1192086" cy="715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/>
            <a:t>JOIN</a:t>
          </a:r>
          <a:endParaRPr lang="ko-KR" altLang="en-US" sz="2100" kern="1200" dirty="0"/>
        </a:p>
      </dsp:txBody>
      <dsp:txXfrm>
        <a:off x="815221" y="22246"/>
        <a:ext cx="1150188" cy="673354"/>
      </dsp:txXfrm>
    </dsp:sp>
    <dsp:sp modelId="{E38D9331-0813-8E44-A563-0C9B5761F5EB}">
      <dsp:nvSpPr>
        <dsp:cNvPr id="0" name=""/>
        <dsp:cNvSpPr/>
      </dsp:nvSpPr>
      <dsp:spPr>
        <a:xfrm rot="5400000">
          <a:off x="1263954" y="799995"/>
          <a:ext cx="252722" cy="2956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 rot="-5400000">
        <a:off x="1301624" y="821453"/>
        <a:ext cx="177383" cy="176905"/>
      </dsp:txXfrm>
    </dsp:sp>
    <dsp:sp modelId="{09D48F12-6438-7942-9880-D10672056A99}">
      <dsp:nvSpPr>
        <dsp:cNvPr id="0" name=""/>
        <dsp:cNvSpPr/>
      </dsp:nvSpPr>
      <dsp:spPr>
        <a:xfrm>
          <a:off x="794272" y="1193384"/>
          <a:ext cx="1192086" cy="715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/>
            <a:t>OFFER</a:t>
          </a:r>
        </a:p>
      </dsp:txBody>
      <dsp:txXfrm>
        <a:off x="815221" y="1214333"/>
        <a:ext cx="1150188" cy="673354"/>
      </dsp:txXfrm>
    </dsp:sp>
    <dsp:sp modelId="{3A1DDFCF-2D11-5B4D-9CD3-C67544F4344F}">
      <dsp:nvSpPr>
        <dsp:cNvPr id="0" name=""/>
        <dsp:cNvSpPr/>
      </dsp:nvSpPr>
      <dsp:spPr>
        <a:xfrm rot="5400000">
          <a:off x="1263954" y="1992082"/>
          <a:ext cx="252722" cy="2956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 rot="-5400000">
        <a:off x="1301624" y="2013540"/>
        <a:ext cx="177383" cy="176905"/>
      </dsp:txXfrm>
    </dsp:sp>
    <dsp:sp modelId="{5F787F23-187F-8549-918F-34B0883CDEA7}">
      <dsp:nvSpPr>
        <dsp:cNvPr id="0" name=""/>
        <dsp:cNvSpPr/>
      </dsp:nvSpPr>
      <dsp:spPr>
        <a:xfrm>
          <a:off x="794272" y="2385471"/>
          <a:ext cx="1192086" cy="715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/>
            <a:t>ANSWER</a:t>
          </a:r>
          <a:endParaRPr lang="ko-KR" altLang="en-US" sz="2100" kern="1200" dirty="0"/>
        </a:p>
      </dsp:txBody>
      <dsp:txXfrm>
        <a:off x="815221" y="2406420"/>
        <a:ext cx="1150188" cy="673354"/>
      </dsp:txXfrm>
    </dsp:sp>
    <dsp:sp modelId="{7DAD6B1D-7ED4-FE4A-9AC1-95DC0750759E}">
      <dsp:nvSpPr>
        <dsp:cNvPr id="0" name=""/>
        <dsp:cNvSpPr/>
      </dsp:nvSpPr>
      <dsp:spPr>
        <a:xfrm rot="5400000">
          <a:off x="1263954" y="3184169"/>
          <a:ext cx="252722" cy="2956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/>
        </a:p>
      </dsp:txBody>
      <dsp:txXfrm rot="-5400000">
        <a:off x="1301624" y="3205627"/>
        <a:ext cx="177383" cy="176905"/>
      </dsp:txXfrm>
    </dsp:sp>
    <dsp:sp modelId="{9E939E62-04A7-2E4E-947F-D58B48CC277E}">
      <dsp:nvSpPr>
        <dsp:cNvPr id="0" name=""/>
        <dsp:cNvSpPr/>
      </dsp:nvSpPr>
      <dsp:spPr>
        <a:xfrm>
          <a:off x="794272" y="3577558"/>
          <a:ext cx="1192086" cy="7152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/>
            <a:t>ICE</a:t>
          </a:r>
          <a:endParaRPr lang="ko-KR" altLang="en-US" sz="2100" kern="1200" dirty="0"/>
        </a:p>
      </dsp:txBody>
      <dsp:txXfrm>
        <a:off x="815221" y="3598507"/>
        <a:ext cx="1150188" cy="6733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916F9-6801-0C41-8220-6EA729C434CF}">
      <dsp:nvSpPr>
        <dsp:cNvPr id="0" name=""/>
        <dsp:cNvSpPr/>
      </dsp:nvSpPr>
      <dsp:spPr>
        <a:xfrm>
          <a:off x="0" y="899044"/>
          <a:ext cx="1837356" cy="1102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/>
            <a:t>웹 </a:t>
          </a:r>
          <a:r>
            <a:rPr lang="en-US" altLang="ko-KR" sz="1800" kern="1200" dirty="0"/>
            <a:t>Media API </a:t>
          </a:r>
          <a:r>
            <a:rPr lang="ko-KR" altLang="en-US" sz="1800" kern="1200" dirty="0"/>
            <a:t>획득</a:t>
          </a:r>
        </a:p>
      </dsp:txBody>
      <dsp:txXfrm>
        <a:off x="32289" y="931333"/>
        <a:ext cx="1772778" cy="1037835"/>
      </dsp:txXfrm>
    </dsp:sp>
    <dsp:sp modelId="{E38D9331-0813-8E44-A563-0C9B5761F5EB}">
      <dsp:nvSpPr>
        <dsp:cNvPr id="0" name=""/>
        <dsp:cNvSpPr/>
      </dsp:nvSpPr>
      <dsp:spPr>
        <a:xfrm rot="5400000">
          <a:off x="723918" y="2130072"/>
          <a:ext cx="389519" cy="45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 rot="-5400000">
        <a:off x="781979" y="2163144"/>
        <a:ext cx="273398" cy="272663"/>
      </dsp:txXfrm>
    </dsp:sp>
    <dsp:sp modelId="{09D48F12-6438-7942-9880-D10672056A99}">
      <dsp:nvSpPr>
        <dsp:cNvPr id="0" name=""/>
        <dsp:cNvSpPr/>
      </dsp:nvSpPr>
      <dsp:spPr>
        <a:xfrm>
          <a:off x="0" y="2736400"/>
          <a:ext cx="1837356" cy="1102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err="1"/>
            <a:t>PeerConnection</a:t>
          </a:r>
          <a:r>
            <a:rPr lang="en-US" altLang="ko-KR" sz="1800" kern="1200" dirty="0"/>
            <a:t> </a:t>
          </a:r>
          <a:r>
            <a:rPr lang="ko-KR" altLang="en-US" sz="1800" kern="1200" dirty="0"/>
            <a:t>객체 생성</a:t>
          </a:r>
          <a:endParaRPr lang="en-US" altLang="ko-KR" sz="1800" kern="1200" dirty="0"/>
        </a:p>
      </dsp:txBody>
      <dsp:txXfrm>
        <a:off x="32289" y="2768689"/>
        <a:ext cx="1772778" cy="10378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916F9-6801-0C41-8220-6EA729C434CF}">
      <dsp:nvSpPr>
        <dsp:cNvPr id="0" name=""/>
        <dsp:cNvSpPr/>
      </dsp:nvSpPr>
      <dsp:spPr>
        <a:xfrm>
          <a:off x="947460" y="260"/>
          <a:ext cx="1607605" cy="9645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/>
            <a:t>Welcome</a:t>
          </a:r>
          <a:br>
            <a:rPr lang="en-US" altLang="ko-KR" sz="900" kern="1200" dirty="0"/>
          </a:br>
          <a:r>
            <a:rPr lang="en-US" altLang="ko-KR" sz="900" kern="1200" dirty="0"/>
            <a:t>ROOM </a:t>
          </a:r>
          <a:r>
            <a:rPr lang="ko-KR" altLang="en-US" sz="900" kern="1200" dirty="0"/>
            <a:t>에 있는 유저에게 </a:t>
          </a:r>
          <a:r>
            <a:rPr lang="en-US" altLang="ko-KR" sz="900" kern="1200" dirty="0" err="1"/>
            <a:t>PeerConnection</a:t>
          </a:r>
          <a:r>
            <a:rPr lang="en-US" altLang="ko-KR" sz="900" kern="1200" dirty="0"/>
            <a:t> </a:t>
          </a:r>
          <a:r>
            <a:rPr lang="ko-KR" altLang="en-US" sz="900" kern="1200" dirty="0"/>
            <a:t>생성된 </a:t>
          </a:r>
          <a:r>
            <a:rPr lang="en-US" altLang="ko-KR" sz="900" kern="1200" dirty="0"/>
            <a:t>Offer(SDP) </a:t>
          </a:r>
          <a:r>
            <a:rPr lang="ko-KR" altLang="en-US" sz="900" kern="1200" dirty="0"/>
            <a:t>전달</a:t>
          </a:r>
          <a:r>
            <a:rPr lang="en-US" altLang="ko-KR" sz="900" kern="1200" dirty="0"/>
            <a:t/>
          </a:r>
          <a:br>
            <a:rPr lang="en-US" altLang="ko-KR" sz="900" kern="1200" dirty="0"/>
          </a:br>
          <a:endParaRPr lang="ko-KR" altLang="en-US" sz="900" kern="1200" dirty="0"/>
        </a:p>
      </dsp:txBody>
      <dsp:txXfrm>
        <a:off x="975711" y="28511"/>
        <a:ext cx="1551103" cy="908061"/>
      </dsp:txXfrm>
    </dsp:sp>
    <dsp:sp modelId="{E38D9331-0813-8E44-A563-0C9B5761F5EB}">
      <dsp:nvSpPr>
        <dsp:cNvPr id="0" name=""/>
        <dsp:cNvSpPr/>
      </dsp:nvSpPr>
      <dsp:spPr>
        <a:xfrm rot="5400000">
          <a:off x="1580857" y="1077355"/>
          <a:ext cx="340812" cy="3986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1631657" y="1106292"/>
        <a:ext cx="239212" cy="238568"/>
      </dsp:txXfrm>
    </dsp:sp>
    <dsp:sp modelId="{09D48F12-6438-7942-9880-D10672056A99}">
      <dsp:nvSpPr>
        <dsp:cNvPr id="0" name=""/>
        <dsp:cNvSpPr/>
      </dsp:nvSpPr>
      <dsp:spPr>
        <a:xfrm>
          <a:off x="947460" y="1607865"/>
          <a:ext cx="1607605" cy="9645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/>
            <a:t>Offer</a:t>
          </a:r>
          <a:br>
            <a:rPr lang="en-US" altLang="ko-KR" sz="900" kern="1200" dirty="0"/>
          </a:br>
          <a:r>
            <a:rPr lang="ko-KR" altLang="en-US" sz="900" kern="1200" dirty="0"/>
            <a:t>상대방에서 받은 나의 </a:t>
          </a:r>
          <a:r>
            <a:rPr lang="en-US" altLang="ko-KR" sz="900" kern="1200" dirty="0" err="1"/>
            <a:t>PeerConnnection</a:t>
          </a:r>
          <a:r>
            <a:rPr lang="en-US" altLang="ko-KR" sz="900" kern="1200" dirty="0"/>
            <a:t> </a:t>
          </a:r>
          <a:r>
            <a:rPr lang="ko-KR" altLang="en-US" sz="900" kern="1200" dirty="0"/>
            <a:t>설정 후 </a:t>
          </a:r>
          <a:r>
            <a:rPr lang="en-US" altLang="ko-KR" sz="900" kern="1200" dirty="0"/>
            <a:t>offer </a:t>
          </a:r>
          <a:r>
            <a:rPr lang="ko-KR" altLang="en-US" sz="900" kern="1200" dirty="0"/>
            <a:t>준 유저에게 </a:t>
          </a:r>
          <a:r>
            <a:rPr lang="en-US" altLang="ko-KR" sz="900" kern="1200" dirty="0"/>
            <a:t>Answer(SDP) </a:t>
          </a:r>
          <a:r>
            <a:rPr lang="ko-KR" altLang="en-US" sz="900" kern="1200" dirty="0"/>
            <a:t>전달</a:t>
          </a:r>
          <a:endParaRPr lang="en-US" altLang="ko-KR" sz="900" kern="1200" dirty="0"/>
        </a:p>
      </dsp:txBody>
      <dsp:txXfrm>
        <a:off x="975711" y="1636116"/>
        <a:ext cx="1551103" cy="908061"/>
      </dsp:txXfrm>
    </dsp:sp>
    <dsp:sp modelId="{C6276A36-76F5-CF4A-991D-6EA8ACB3845E}">
      <dsp:nvSpPr>
        <dsp:cNvPr id="0" name=""/>
        <dsp:cNvSpPr/>
      </dsp:nvSpPr>
      <dsp:spPr>
        <a:xfrm rot="5400000">
          <a:off x="1580857" y="2684960"/>
          <a:ext cx="340812" cy="3986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 rot="-5400000">
        <a:off x="1631657" y="2713897"/>
        <a:ext cx="239212" cy="238568"/>
      </dsp:txXfrm>
    </dsp:sp>
    <dsp:sp modelId="{6D0415CF-6169-C545-92BF-76EF00041840}">
      <dsp:nvSpPr>
        <dsp:cNvPr id="0" name=""/>
        <dsp:cNvSpPr/>
      </dsp:nvSpPr>
      <dsp:spPr>
        <a:xfrm>
          <a:off x="947460" y="3215470"/>
          <a:ext cx="1607605" cy="9645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/>
            <a:t>Answer</a:t>
          </a:r>
          <a:br>
            <a:rPr lang="en-US" altLang="ko-KR" sz="900" kern="1200" dirty="0"/>
          </a:br>
          <a:r>
            <a:rPr lang="en-US" altLang="ko-KR" sz="900" kern="1200" dirty="0"/>
            <a:t>Offer </a:t>
          </a:r>
          <a:r>
            <a:rPr lang="ko-KR" altLang="en-US" sz="900" kern="1200" dirty="0"/>
            <a:t>준 유저에게 </a:t>
          </a:r>
          <a:r>
            <a:rPr lang="en-US" altLang="ko-KR" sz="900" kern="1200" dirty="0"/>
            <a:t>Answer(SDP) </a:t>
          </a:r>
          <a:r>
            <a:rPr lang="ko-KR" altLang="en-US" sz="900" kern="1200" dirty="0"/>
            <a:t>전달 받음</a:t>
          </a:r>
          <a:r>
            <a:rPr lang="en-US" altLang="ko-KR" sz="900" kern="1200" dirty="0"/>
            <a:t/>
          </a:r>
          <a:br>
            <a:rPr lang="en-US" altLang="ko-KR" sz="900" kern="1200" dirty="0"/>
          </a:br>
          <a:endParaRPr lang="ko-KR" altLang="en-US" sz="900" kern="1200" dirty="0"/>
        </a:p>
      </dsp:txBody>
      <dsp:txXfrm>
        <a:off x="975711" y="3243721"/>
        <a:ext cx="1551103" cy="9080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916F9-6801-0C41-8220-6EA729C434CF}">
      <dsp:nvSpPr>
        <dsp:cNvPr id="0" name=""/>
        <dsp:cNvSpPr/>
      </dsp:nvSpPr>
      <dsp:spPr>
        <a:xfrm>
          <a:off x="773733" y="1162"/>
          <a:ext cx="1590367" cy="954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err="1"/>
            <a:t>iceandidate</a:t>
          </a:r>
          <a:r>
            <a:rPr lang="en-US" altLang="ko-KR" sz="700" kern="1200" dirty="0"/>
            <a:t/>
          </a:r>
          <a:br>
            <a:rPr lang="en-US" altLang="ko-KR" sz="700" kern="1200" dirty="0"/>
          </a:br>
          <a:r>
            <a:rPr lang="en-US" altLang="ko-KR" sz="800" kern="1200" dirty="0"/>
            <a:t>offer, answer </a:t>
          </a:r>
          <a:r>
            <a:rPr lang="ko-KR" altLang="en-US" sz="800" kern="1200" dirty="0"/>
            <a:t>교환이 완료된 </a:t>
          </a:r>
          <a:r>
            <a:rPr lang="en-US" altLang="ko-KR" sz="800" kern="1200" dirty="0"/>
            <a:t>peer </a:t>
          </a:r>
          <a:r>
            <a:rPr lang="ko-KR" altLang="en-US" sz="800" kern="1200" dirty="0"/>
            <a:t>끼리 해당 </a:t>
          </a:r>
          <a:r>
            <a:rPr lang="ko-KR" altLang="en-US" sz="800" kern="1200" dirty="0" err="1"/>
            <a:t>콜백</a:t>
          </a:r>
          <a:r>
            <a:rPr lang="ko-KR" altLang="en-US" sz="800" kern="1200" dirty="0"/>
            <a:t> 작동</a:t>
          </a:r>
          <a:r>
            <a:rPr lang="en-US" altLang="ko-KR" sz="800" kern="1200" dirty="0"/>
            <a:t/>
          </a:r>
          <a:br>
            <a:rPr lang="en-US" altLang="ko-KR" sz="800" kern="1200" dirty="0"/>
          </a:br>
          <a:r>
            <a:rPr lang="en-US" altLang="ko-KR" sz="800" kern="1200" dirty="0"/>
            <a:t>ICE </a:t>
          </a:r>
          <a:r>
            <a:rPr lang="ko-KR" altLang="en-US" sz="800" kern="1200" dirty="0"/>
            <a:t>프로토콜 생성 후 </a:t>
          </a:r>
          <a:r>
            <a:rPr lang="ko-KR" altLang="en-US" sz="800" kern="1200" dirty="0" err="1"/>
            <a:t>시그널링</a:t>
          </a:r>
          <a:r>
            <a:rPr lang="ko-KR" altLang="en-US" sz="800" kern="1200" dirty="0"/>
            <a:t> 서버로 전달</a:t>
          </a:r>
          <a:r>
            <a:rPr lang="en-US" altLang="ko-KR" sz="700" kern="1200" dirty="0"/>
            <a:t/>
          </a:r>
          <a:br>
            <a:rPr lang="en-US" altLang="ko-KR" sz="700" kern="1200" dirty="0"/>
          </a:br>
          <a:endParaRPr lang="ko-KR" altLang="en-US" sz="700" kern="1200" dirty="0"/>
        </a:p>
      </dsp:txBody>
      <dsp:txXfrm>
        <a:off x="801681" y="29110"/>
        <a:ext cx="1534471" cy="898324"/>
      </dsp:txXfrm>
    </dsp:sp>
    <dsp:sp modelId="{E38D9331-0813-8E44-A563-0C9B5761F5EB}">
      <dsp:nvSpPr>
        <dsp:cNvPr id="0" name=""/>
        <dsp:cNvSpPr/>
      </dsp:nvSpPr>
      <dsp:spPr>
        <a:xfrm rot="5400000">
          <a:off x="1400338" y="1066708"/>
          <a:ext cx="337157" cy="3944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 rot="-5400000">
        <a:off x="1450594" y="1095335"/>
        <a:ext cx="236647" cy="236010"/>
      </dsp:txXfrm>
    </dsp:sp>
    <dsp:sp modelId="{60C2C2F6-026C-4A40-BFEB-E020DE93241C}">
      <dsp:nvSpPr>
        <dsp:cNvPr id="0" name=""/>
        <dsp:cNvSpPr/>
      </dsp:nvSpPr>
      <dsp:spPr>
        <a:xfrm>
          <a:off x="773733" y="1591530"/>
          <a:ext cx="1590367" cy="954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/>
            <a:t>각 전달받은 </a:t>
          </a:r>
          <a:r>
            <a:rPr lang="en-US" altLang="ko-KR" sz="1100" kern="1200" dirty="0"/>
            <a:t>ICE </a:t>
          </a:r>
          <a:r>
            <a:rPr lang="ko-KR" altLang="en-US" sz="1100" kern="1200" dirty="0"/>
            <a:t>데이터를 </a:t>
          </a:r>
          <a:r>
            <a:rPr lang="en-US" altLang="ko-KR" sz="1100" kern="1200" dirty="0" err="1"/>
            <a:t>PeerConnection</a:t>
          </a:r>
          <a:r>
            <a:rPr lang="en-US" altLang="ko-KR" sz="1100" kern="1200" dirty="0"/>
            <a:t> </a:t>
          </a:r>
          <a:r>
            <a:rPr lang="ko-KR" altLang="en-US" sz="1100" kern="1200" dirty="0"/>
            <a:t>설정</a:t>
          </a:r>
        </a:p>
      </dsp:txBody>
      <dsp:txXfrm>
        <a:off x="801681" y="1619478"/>
        <a:ext cx="1534471" cy="898324"/>
      </dsp:txXfrm>
    </dsp:sp>
    <dsp:sp modelId="{AC1F509F-F372-584C-846E-E33D51CD3C6B}">
      <dsp:nvSpPr>
        <dsp:cNvPr id="0" name=""/>
        <dsp:cNvSpPr/>
      </dsp:nvSpPr>
      <dsp:spPr>
        <a:xfrm rot="5400000">
          <a:off x="1400338" y="2657076"/>
          <a:ext cx="337157" cy="3944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 rot="-5400000">
        <a:off x="1450594" y="2685703"/>
        <a:ext cx="236647" cy="236010"/>
      </dsp:txXfrm>
    </dsp:sp>
    <dsp:sp modelId="{09D48F12-6438-7942-9880-D10672056A99}">
      <dsp:nvSpPr>
        <dsp:cNvPr id="0" name=""/>
        <dsp:cNvSpPr/>
      </dsp:nvSpPr>
      <dsp:spPr>
        <a:xfrm>
          <a:off x="773733" y="3181897"/>
          <a:ext cx="1590367" cy="9542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/>
            <a:t>ICE </a:t>
          </a:r>
          <a:r>
            <a:rPr lang="ko-KR" altLang="en-US" sz="1100" kern="1200" dirty="0"/>
            <a:t>연결이 완료되면 해당 </a:t>
          </a:r>
          <a:r>
            <a:rPr lang="ko-KR" altLang="en-US" sz="1100" kern="1200" dirty="0" err="1"/>
            <a:t>콜백으로</a:t>
          </a:r>
          <a:r>
            <a:rPr lang="ko-KR" altLang="en-US" sz="1100" kern="1200" dirty="0"/>
            <a:t> 데이터스트림이 전달 받음</a:t>
          </a:r>
          <a:endParaRPr lang="en-US" altLang="ko-KR" sz="1100" kern="1200" dirty="0"/>
        </a:p>
      </dsp:txBody>
      <dsp:txXfrm>
        <a:off x="801681" y="3209845"/>
        <a:ext cx="1534471" cy="898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7EC2C-6A2B-8747-9423-A6F3139EA269}" type="datetimeFigureOut">
              <a:rPr kumimoji="1" lang="ko-KR" altLang="en-US" smtClean="0"/>
              <a:t>2022-04-27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34477-E5E7-8243-AA93-C81025838F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2919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2022-04-27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595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2022-04-27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062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2022-04-27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8190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2022-04-27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7270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2022-04-27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6680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2022-04-27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8138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2022-04-27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1930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2022-04-27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1883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5AB81E9-70EC-7B4B-83CA-7BCE89E27820}" type="datetimeFigureOut">
              <a:rPr kumimoji="1" lang="ko-KR" altLang="en-US" smtClean="0"/>
              <a:t>2022-04-27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576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2022-04-27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0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2022-04-27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306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2022-04-27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00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2022-04-27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960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2022-04-27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5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2022-04-27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757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2022-04-27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299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1E9-70EC-7B4B-83CA-7BCE89E27820}" type="datetimeFigureOut">
              <a:rPr kumimoji="1" lang="ko-KR" altLang="en-US" smtClean="0"/>
              <a:t>2022-04-27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585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B81E9-70EC-7B4B-83CA-7BCE89E27820}" type="datetimeFigureOut">
              <a:rPr kumimoji="1" lang="ko-KR" altLang="en-US" smtClean="0"/>
              <a:t>2022-04-27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F38B9-C536-6247-A1C3-5A75E58B40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9186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8" r:id="rId1"/>
    <p:sldLayoutId id="2147484499" r:id="rId2"/>
    <p:sldLayoutId id="2147484500" r:id="rId3"/>
    <p:sldLayoutId id="2147484501" r:id="rId4"/>
    <p:sldLayoutId id="2147484502" r:id="rId5"/>
    <p:sldLayoutId id="2147484503" r:id="rId6"/>
    <p:sldLayoutId id="2147484504" r:id="rId7"/>
    <p:sldLayoutId id="2147484505" r:id="rId8"/>
    <p:sldLayoutId id="2147484506" r:id="rId9"/>
    <p:sldLayoutId id="2147484507" r:id="rId10"/>
    <p:sldLayoutId id="2147484508" r:id="rId11"/>
    <p:sldLayoutId id="2147484509" r:id="rId12"/>
    <p:sldLayoutId id="2147484510" r:id="rId13"/>
    <p:sldLayoutId id="2147484511" r:id="rId14"/>
    <p:sldLayoutId id="2147484512" r:id="rId15"/>
    <p:sldLayoutId id="2147484513" r:id="rId16"/>
    <p:sldLayoutId id="2147484514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BB579-E270-E044-B450-137E9BD12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sz="6600" dirty="0"/>
              <a:t>WEBRTC </a:t>
            </a:r>
            <a:r>
              <a:rPr kumimoji="1" lang="ko-KR" altLang="en-US" sz="6600" dirty="0"/>
              <a:t>세미나 자료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031A22-20B8-F346-AE57-0DF3B4C2A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err="1">
                <a:solidFill>
                  <a:schemeClr val="bg1"/>
                </a:solidFill>
              </a:rPr>
              <a:t>유상현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673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6D30E-2C03-3C44-8C2F-34D00372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클라이언트 코드</a:t>
            </a:r>
            <a:r>
              <a:rPr kumimoji="1" lang="en-US" altLang="ko-KR" dirty="0"/>
              <a:t>(2/3</a:t>
            </a:r>
            <a:r>
              <a:rPr kumimoji="1" lang="en-US" altLang="ko-KR" dirty="0" smtClean="0"/>
              <a:t>) – </a:t>
            </a:r>
            <a:r>
              <a:rPr kumimoji="1" lang="en-US" altLang="ko-KR" sz="2000" dirty="0" smtClean="0"/>
              <a:t>Peer </a:t>
            </a:r>
            <a:r>
              <a:rPr kumimoji="1" lang="ko-KR" altLang="en-US" sz="2000" dirty="0" smtClean="0"/>
              <a:t>통신을 위한 </a:t>
            </a:r>
            <a:r>
              <a:rPr kumimoji="1" lang="en-US" altLang="ko-KR" sz="2000" dirty="0" smtClean="0"/>
              <a:t>SDP </a:t>
            </a:r>
            <a:r>
              <a:rPr kumimoji="1" lang="ko-KR" altLang="en-US" sz="2000" dirty="0" smtClean="0"/>
              <a:t>전달 과정</a:t>
            </a:r>
            <a:endParaRPr kumimoji="1" lang="ko-KR" altLang="en-US" sz="2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CCABA91-DE32-614D-BAEE-77FB09CF3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9523" y="2162754"/>
            <a:ext cx="4436826" cy="4496476"/>
          </a:xfrm>
        </p:spPr>
      </p:pic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9F168C3C-0EF0-CF4D-A800-20C1188AA3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0041678"/>
              </p:ext>
            </p:extLst>
          </p:nvPr>
        </p:nvGraphicFramePr>
        <p:xfrm>
          <a:off x="1146474" y="2320845"/>
          <a:ext cx="3502527" cy="4180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458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6D30E-2C03-3C44-8C2F-34D00372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클라이언트 코드</a:t>
            </a:r>
            <a:r>
              <a:rPr kumimoji="1" lang="en-US" altLang="ko-KR" dirty="0"/>
              <a:t>(3/3</a:t>
            </a:r>
            <a:r>
              <a:rPr kumimoji="1" lang="en-US" altLang="ko-KR" dirty="0" smtClean="0"/>
              <a:t>) – </a:t>
            </a:r>
            <a:r>
              <a:rPr kumimoji="1" lang="en-US" altLang="ko-KR" sz="2000" dirty="0" smtClean="0"/>
              <a:t>SDP </a:t>
            </a:r>
            <a:r>
              <a:rPr kumimoji="1" lang="ko-KR" altLang="en-US" sz="2000" dirty="0" smtClean="0"/>
              <a:t>전달 완료 후 </a:t>
            </a:r>
            <a:r>
              <a:rPr kumimoji="1" lang="en-US" altLang="ko-KR" sz="2000" dirty="0" smtClean="0"/>
              <a:t>ICE</a:t>
            </a:r>
            <a:endParaRPr kumimoji="1" lang="ko-KR" altLang="en-US" sz="2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45CB0D7-D383-6847-9577-0EB300662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5916" y="2137235"/>
            <a:ext cx="3521144" cy="45984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BCC3F3-0E0A-A740-8ADD-9D05B8C77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813" y="4526126"/>
            <a:ext cx="4049750" cy="1528582"/>
          </a:xfrm>
          <a:prstGeom prst="rect">
            <a:avLst/>
          </a:prstGeom>
        </p:spPr>
      </p:pic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39CC42B3-78B5-D14B-BB8F-42DD8D6C3B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3386273"/>
              </p:ext>
            </p:extLst>
          </p:nvPr>
        </p:nvGraphicFramePr>
        <p:xfrm>
          <a:off x="134754" y="2367814"/>
          <a:ext cx="3137835" cy="4137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C293EDC2-5369-0843-A40A-2CDDDDDCE9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4810" y="2588259"/>
            <a:ext cx="4049751" cy="89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04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6D30E-2C03-3C44-8C2F-34D00372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087" y="900486"/>
            <a:ext cx="9601200" cy="652549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데모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E071AFA-4AA4-1F48-B518-6BF2E1174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148" y="2901343"/>
            <a:ext cx="5626103" cy="359886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9804EF-5D60-324C-9E43-B6B23A7A873B}"/>
              </a:ext>
            </a:extLst>
          </p:cNvPr>
          <p:cNvSpPr txBox="1"/>
          <p:nvPr/>
        </p:nvSpPr>
        <p:spPr>
          <a:xfrm>
            <a:off x="3359148" y="2417197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주소 </a:t>
            </a:r>
            <a:r>
              <a:rPr kumimoji="1" lang="en-US" altLang="ko-KR" dirty="0">
                <a:solidFill>
                  <a:schemeClr val="bg1"/>
                </a:solidFill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Https://</a:t>
            </a:r>
            <a:r>
              <a:rPr kumimoji="1" lang="en-US" altLang="ko-KR" dirty="0" err="1">
                <a:solidFill>
                  <a:schemeClr val="bg1"/>
                </a:solidFill>
              </a:rPr>
              <a:t>ptt.ghconnect.co.kr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19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6D30E-2C03-3C44-8C2F-34D00372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087" y="900486"/>
            <a:ext cx="9601200" cy="652549"/>
          </a:xfrm>
        </p:spPr>
        <p:txBody>
          <a:bodyPr>
            <a:normAutofit/>
          </a:bodyPr>
          <a:lstStyle/>
          <a:p>
            <a:r>
              <a:rPr kumimoji="1" lang="ko-KR" altLang="en-US" dirty="0" smtClean="0"/>
              <a:t>보완점</a:t>
            </a:r>
            <a:endParaRPr kumimoji="1"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단말기에 따른 비디오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오디오 </a:t>
            </a:r>
            <a:r>
              <a:rPr lang="ko-KR" altLang="en-US" dirty="0" err="1" smtClean="0">
                <a:solidFill>
                  <a:schemeClr val="bg1"/>
                </a:solidFill>
              </a:rPr>
              <a:t>코덱</a:t>
            </a:r>
            <a:r>
              <a:rPr lang="ko-KR" altLang="en-US" dirty="0" smtClean="0">
                <a:solidFill>
                  <a:schemeClr val="bg1"/>
                </a:solidFill>
              </a:rPr>
              <a:t> 지원 유무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데스크탑</a:t>
            </a:r>
            <a:r>
              <a:rPr lang="ko-KR" altLang="en-US" dirty="0" smtClean="0">
                <a:solidFill>
                  <a:schemeClr val="bg1"/>
                </a:solidFill>
              </a:rPr>
              <a:t> 브라우저와 모바일 브라우저의 </a:t>
            </a:r>
            <a:r>
              <a:rPr lang="en-US" altLang="ko-KR" dirty="0" smtClean="0">
                <a:solidFill>
                  <a:schemeClr val="bg1"/>
                </a:solidFill>
              </a:rPr>
              <a:t>life cycle</a:t>
            </a:r>
            <a:r>
              <a:rPr lang="ko-KR" altLang="en-US" dirty="0" smtClean="0">
                <a:solidFill>
                  <a:schemeClr val="bg1"/>
                </a:solidFill>
              </a:rPr>
              <a:t>의 차이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실 </a:t>
            </a:r>
            <a:r>
              <a:rPr lang="ko-KR" altLang="en-US" dirty="0" err="1" smtClean="0">
                <a:solidFill>
                  <a:schemeClr val="bg1"/>
                </a:solidFill>
              </a:rPr>
              <a:t>서비스</a:t>
            </a:r>
            <a:r>
              <a:rPr lang="ko-KR" altLang="en-US" dirty="0" err="1" smtClean="0">
                <a:solidFill>
                  <a:schemeClr val="bg1"/>
                </a:solidFill>
              </a:rPr>
              <a:t>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미디어서버</a:t>
            </a:r>
            <a:r>
              <a:rPr lang="en-US" altLang="ko-KR" dirty="0" smtClean="0">
                <a:solidFill>
                  <a:schemeClr val="bg1"/>
                </a:solidFill>
              </a:rPr>
              <a:t>(SFU)</a:t>
            </a:r>
            <a:r>
              <a:rPr lang="ko-KR" altLang="en-US" dirty="0" smtClean="0">
                <a:solidFill>
                  <a:schemeClr val="bg1"/>
                </a:solidFill>
              </a:rPr>
              <a:t>의 </a:t>
            </a:r>
            <a:r>
              <a:rPr lang="ko-KR" altLang="en-US" dirty="0" smtClean="0">
                <a:solidFill>
                  <a:schemeClr val="bg1"/>
                </a:solidFill>
              </a:rPr>
              <a:t>구축 필요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다중 화상회의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녹화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321" y="6199509"/>
            <a:ext cx="1043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SFU(selective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Forwarding Unit) : </a:t>
            </a:r>
            <a:r>
              <a:rPr lang="ko-KR" altLang="en-US" dirty="0" smtClean="0">
                <a:solidFill>
                  <a:schemeClr val="bg1"/>
                </a:solidFill>
              </a:rPr>
              <a:t>피어 종단 </a:t>
            </a:r>
            <a:r>
              <a:rPr lang="ko-KR" altLang="en-US" dirty="0">
                <a:solidFill>
                  <a:schemeClr val="bg1"/>
                </a:solidFill>
              </a:rPr>
              <a:t>간 미디어 트래픽을 중계하는 중앙 서버 방식</a:t>
            </a:r>
          </a:p>
        </p:txBody>
      </p:sp>
    </p:spTree>
    <p:extLst>
      <p:ext uri="{BB962C8B-B14F-4D97-AF65-F5344CB8AC3E}">
        <p14:creationId xmlns:p14="http://schemas.microsoft.com/office/powerpoint/2010/main" val="74364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607C3-7C51-9B40-AA36-F9D0678E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WEBRTC </a:t>
            </a:r>
            <a:r>
              <a:rPr kumimoji="1" lang="ko-KR" altLang="en-US" dirty="0"/>
              <a:t>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E5887-76E0-DF4F-8D26-60411C48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759" y="3060442"/>
            <a:ext cx="10571859" cy="35993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 err="1">
                <a:solidFill>
                  <a:schemeClr val="bg1"/>
                </a:solidFill>
              </a:rPr>
              <a:t>웹상에서</a:t>
            </a:r>
            <a:r>
              <a:rPr lang="ko-KR" altLang="en-US" sz="2800" dirty="0">
                <a:solidFill>
                  <a:schemeClr val="bg1"/>
                </a:solidFill>
              </a:rPr>
              <a:t> 플러그인 없이 브라우저를 기반으로 실시간 음성 통화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비디오 채팅 및 파일 공유 등을 할 수 있게 실시간 통신</a:t>
            </a: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en" altLang="ko-KR" sz="2800" dirty="0">
                <a:solidFill>
                  <a:schemeClr val="bg1"/>
                </a:solidFill>
              </a:rPr>
              <a:t>RTC) </a:t>
            </a:r>
            <a:r>
              <a:rPr lang="ko-KR" altLang="en-US" sz="2800" dirty="0">
                <a:solidFill>
                  <a:schemeClr val="bg1"/>
                </a:solidFill>
              </a:rPr>
              <a:t>기능을 하기 위한 공개</a:t>
            </a: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en" altLang="ko-KR" sz="2800" dirty="0">
                <a:solidFill>
                  <a:schemeClr val="bg1"/>
                </a:solidFill>
              </a:rPr>
              <a:t>open) API.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34623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C27FF-850F-CC41-B501-6ADDEC8B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기술스택</a:t>
            </a:r>
            <a:endParaRPr kumimoji="1"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D4EC7EC-9F58-B242-9D1E-D9069A35BE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0401854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116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B2C87-7EA5-5F45-9022-378BE8B1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WEBRTC </a:t>
            </a:r>
            <a:r>
              <a:rPr kumimoji="1" lang="ko-KR" altLang="en-US" dirty="0"/>
              <a:t>통신하기 위한 필요 서버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02E413-4DB4-2847-B004-976754353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Stun </a:t>
            </a:r>
            <a:r>
              <a:rPr kumimoji="1" lang="ko-KR" altLang="en-US" dirty="0">
                <a:solidFill>
                  <a:schemeClr val="bg1"/>
                </a:solidFill>
              </a:rPr>
              <a:t>서버 </a:t>
            </a:r>
            <a:r>
              <a:rPr kumimoji="1" lang="en-US" altLang="ko-KR" dirty="0">
                <a:solidFill>
                  <a:schemeClr val="bg1"/>
                </a:solidFill>
              </a:rPr>
              <a:t/>
            </a:r>
            <a:br>
              <a:rPr kumimoji="1" lang="en-US" altLang="ko-KR" dirty="0">
                <a:solidFill>
                  <a:schemeClr val="bg1"/>
                </a:solidFill>
              </a:rPr>
            </a:br>
            <a:r>
              <a:rPr kumimoji="1" lang="en-US" altLang="ko-KR" dirty="0">
                <a:solidFill>
                  <a:schemeClr val="bg1"/>
                </a:solidFill>
              </a:rPr>
              <a:t/>
            </a:r>
            <a:br>
              <a:rPr kumimoji="1" lang="en-US" altLang="ko-KR" dirty="0">
                <a:solidFill>
                  <a:schemeClr val="bg1"/>
                </a:solidFill>
              </a:rPr>
            </a:br>
            <a:r>
              <a:rPr kumimoji="1" lang="ko-KR" altLang="en-US" dirty="0">
                <a:solidFill>
                  <a:schemeClr val="bg1"/>
                </a:solidFill>
              </a:rPr>
              <a:t>단</a:t>
            </a:r>
            <a:r>
              <a:rPr lang="ko-KR" altLang="en-US" dirty="0">
                <a:solidFill>
                  <a:schemeClr val="bg1"/>
                </a:solidFill>
              </a:rPr>
              <a:t>말에 공개 </a:t>
            </a:r>
            <a:r>
              <a:rPr lang="en" altLang="ko-KR" dirty="0">
                <a:solidFill>
                  <a:schemeClr val="bg1"/>
                </a:solidFill>
              </a:rPr>
              <a:t>IP </a:t>
            </a:r>
            <a:r>
              <a:rPr lang="ko-KR" altLang="en-US" dirty="0">
                <a:solidFill>
                  <a:schemeClr val="bg1"/>
                </a:solidFill>
              </a:rPr>
              <a:t>주소를 할당하기 위해 사용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R" dirty="0">
                <a:solidFill>
                  <a:schemeClr val="bg1"/>
                </a:solidFill>
              </a:rPr>
              <a:t>Turn </a:t>
            </a:r>
            <a:r>
              <a:rPr kumimoji="1" lang="ko-KR" altLang="en-US" dirty="0">
                <a:solidFill>
                  <a:schemeClr val="bg1"/>
                </a:solidFill>
              </a:rPr>
              <a:t>서버 </a:t>
            </a:r>
            <a:r>
              <a:rPr kumimoji="1" lang="en-US" altLang="ko-KR" dirty="0">
                <a:solidFill>
                  <a:schemeClr val="bg1"/>
                </a:solidFill>
              </a:rPr>
              <a:t/>
            </a:r>
            <a:br>
              <a:rPr kumimoji="1" lang="en-US" altLang="ko-KR" dirty="0">
                <a:solidFill>
                  <a:schemeClr val="bg1"/>
                </a:solidFill>
              </a:rPr>
            </a:br>
            <a:r>
              <a:rPr kumimoji="1" lang="en-US" altLang="ko-KR" dirty="0">
                <a:solidFill>
                  <a:schemeClr val="bg1"/>
                </a:solidFill>
              </a:rPr>
              <a:t/>
            </a:r>
            <a:br>
              <a:rPr kumimoji="1" lang="en-US" altLang="ko-KR" dirty="0">
                <a:solidFill>
                  <a:schemeClr val="bg1"/>
                </a:solidFill>
              </a:rPr>
            </a:br>
            <a:r>
              <a:rPr kumimoji="1" lang="ko-KR" altLang="en-US" dirty="0">
                <a:solidFill>
                  <a:schemeClr val="bg1"/>
                </a:solidFill>
              </a:rPr>
              <a:t>공개 </a:t>
            </a:r>
            <a:r>
              <a:rPr kumimoji="1" lang="en-US" altLang="ko-KR" dirty="0">
                <a:solidFill>
                  <a:schemeClr val="bg1"/>
                </a:solidFill>
              </a:rPr>
              <a:t>IP</a:t>
            </a:r>
            <a:r>
              <a:rPr kumimoji="1" lang="ko-KR" altLang="en-US" dirty="0">
                <a:solidFill>
                  <a:schemeClr val="bg1"/>
                </a:solidFill>
              </a:rPr>
              <a:t> 주소에서 할당되지 못하거나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방어벽때문에 통신이 안 될 경우 우회하여 통신하는 서버</a:t>
            </a:r>
            <a:r>
              <a:rPr kumimoji="1" lang="en-US" altLang="ko-KR" dirty="0">
                <a:solidFill>
                  <a:schemeClr val="bg1"/>
                </a:solidFill>
              </a:rPr>
              <a:t/>
            </a:r>
            <a:br>
              <a:rPr kumimoji="1" lang="en-US" altLang="ko-KR" dirty="0">
                <a:solidFill>
                  <a:schemeClr val="bg1"/>
                </a:solidFill>
              </a:rPr>
            </a:b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R" dirty="0">
                <a:solidFill>
                  <a:schemeClr val="bg1"/>
                </a:solidFill>
              </a:rPr>
              <a:t>Signaling </a:t>
            </a:r>
            <a:r>
              <a:rPr kumimoji="1" lang="ko-KR" altLang="en-US" dirty="0">
                <a:solidFill>
                  <a:schemeClr val="bg1"/>
                </a:solidFill>
              </a:rPr>
              <a:t>서버 </a:t>
            </a:r>
            <a:r>
              <a:rPr kumimoji="1" lang="en-US" altLang="ko-KR" dirty="0">
                <a:solidFill>
                  <a:schemeClr val="bg1"/>
                </a:solidFill>
              </a:rPr>
              <a:t/>
            </a:r>
            <a:br>
              <a:rPr kumimoji="1" lang="en-US" altLang="ko-KR" dirty="0">
                <a:solidFill>
                  <a:schemeClr val="bg1"/>
                </a:solidFill>
              </a:rPr>
            </a:br>
            <a:r>
              <a:rPr kumimoji="1" lang="en-US" altLang="ko-KR" dirty="0">
                <a:solidFill>
                  <a:schemeClr val="bg1"/>
                </a:solidFill>
              </a:rPr>
              <a:t/>
            </a:r>
            <a:br>
              <a:rPr kumimoji="1" lang="en-US" altLang="ko-KR" dirty="0">
                <a:solidFill>
                  <a:schemeClr val="bg1"/>
                </a:solidFill>
              </a:rPr>
            </a:br>
            <a:r>
              <a:rPr kumimoji="1" lang="ko-KR" altLang="en-US" dirty="0">
                <a:solidFill>
                  <a:schemeClr val="bg1"/>
                </a:solidFill>
              </a:rPr>
              <a:t>실시간으로 각 </a:t>
            </a:r>
            <a:r>
              <a:rPr kumimoji="1" lang="en-US" altLang="ko-KR" dirty="0">
                <a:solidFill>
                  <a:schemeClr val="bg1"/>
                </a:solidFill>
              </a:rPr>
              <a:t>Peer</a:t>
            </a:r>
            <a:r>
              <a:rPr kumimoji="1" lang="ko-KR" altLang="en-US" dirty="0">
                <a:solidFill>
                  <a:schemeClr val="bg1"/>
                </a:solidFill>
              </a:rPr>
              <a:t>에 정보를 교환하기 위한 서버</a:t>
            </a:r>
          </a:p>
        </p:txBody>
      </p:sp>
    </p:spTree>
    <p:extLst>
      <p:ext uri="{BB962C8B-B14F-4D97-AF65-F5344CB8AC3E}">
        <p14:creationId xmlns:p14="http://schemas.microsoft.com/office/powerpoint/2010/main" val="407943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FE0F1-D847-9D48-BE37-77C1E7F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서버 구성도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A29F9092-EE21-A047-9227-942C8A54F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3246" y="2446798"/>
            <a:ext cx="5785968" cy="3612403"/>
          </a:xfrm>
        </p:spPr>
      </p:pic>
    </p:spTree>
    <p:extLst>
      <p:ext uri="{BB962C8B-B14F-4D97-AF65-F5344CB8AC3E}">
        <p14:creationId xmlns:p14="http://schemas.microsoft.com/office/powerpoint/2010/main" val="268920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FE748-C529-FD4C-963E-7E73E38C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WEBRTC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통신과정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B18579F-136A-7A42-8E8E-8F0F2EE1D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490" y="2654852"/>
            <a:ext cx="8397347" cy="3598863"/>
          </a:xfrm>
        </p:spPr>
      </p:pic>
    </p:spTree>
    <p:extLst>
      <p:ext uri="{BB962C8B-B14F-4D97-AF65-F5344CB8AC3E}">
        <p14:creationId xmlns:p14="http://schemas.microsoft.com/office/powerpoint/2010/main" val="67188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FE748-C529-FD4C-963E-7E73E38C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클라이언트 간 </a:t>
            </a:r>
            <a:r>
              <a:rPr kumimoji="1" lang="ko-KR" altLang="en-US" dirty="0" err="1" smtClean="0"/>
              <a:t>통신구조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99" y="1977139"/>
            <a:ext cx="5655903" cy="5205433"/>
          </a:xfrm>
        </p:spPr>
      </p:pic>
    </p:spTree>
    <p:extLst>
      <p:ext uri="{BB962C8B-B14F-4D97-AF65-F5344CB8AC3E}">
        <p14:creationId xmlns:p14="http://schemas.microsoft.com/office/powerpoint/2010/main" val="417330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9C6CA-1546-E545-B753-880FC2D5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33" y="964096"/>
            <a:ext cx="9601200" cy="602673"/>
          </a:xfrm>
        </p:spPr>
        <p:txBody>
          <a:bodyPr>
            <a:normAutofit/>
          </a:bodyPr>
          <a:lstStyle/>
          <a:p>
            <a:r>
              <a:rPr kumimoji="1" lang="ko-KR" altLang="en-US" dirty="0" err="1"/>
              <a:t>시그널링</a:t>
            </a:r>
            <a:r>
              <a:rPr kumimoji="1" lang="ko-KR" altLang="en-US" dirty="0"/>
              <a:t> 서버</a:t>
            </a:r>
            <a:r>
              <a:rPr kumimoji="1" lang="en-US" altLang="ko-KR" dirty="0"/>
              <a:t> </a:t>
            </a:r>
            <a:r>
              <a:rPr kumimoji="1" lang="ko-KR" altLang="en-US" dirty="0"/>
              <a:t>코드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0F69F4E-96F6-304A-B646-E9569890F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4292" y="2194560"/>
            <a:ext cx="5710582" cy="4380735"/>
          </a:xfrm>
        </p:spPr>
      </p:pic>
      <p:graphicFrame>
        <p:nvGraphicFramePr>
          <p:cNvPr id="15" name="다이어그램 14">
            <a:extLst>
              <a:ext uri="{FF2B5EF4-FFF2-40B4-BE49-F238E27FC236}">
                <a16:creationId xmlns:a16="http://schemas.microsoft.com/office/drawing/2014/main" id="{589458B1-4471-F344-9631-F23946AEE7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8471540"/>
              </p:ext>
            </p:extLst>
          </p:nvPr>
        </p:nvGraphicFramePr>
        <p:xfrm>
          <a:off x="703713" y="2281187"/>
          <a:ext cx="2780631" cy="4294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5704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6D30E-2C03-3C44-8C2F-34D00372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클라이언트 코드</a:t>
            </a:r>
            <a:r>
              <a:rPr kumimoji="1" lang="en-US" altLang="ko-KR" dirty="0"/>
              <a:t>(1/3</a:t>
            </a:r>
            <a:r>
              <a:rPr kumimoji="1" lang="en-US" altLang="ko-KR" dirty="0" smtClean="0"/>
              <a:t>) – </a:t>
            </a:r>
            <a:r>
              <a:rPr kumimoji="1" lang="ko-KR" altLang="en-US" sz="2000" dirty="0" smtClean="0"/>
              <a:t>로컬 미디어스트림</a:t>
            </a:r>
            <a:r>
              <a:rPr kumimoji="1" lang="en-US" altLang="ko-KR" sz="2000" dirty="0" smtClean="0"/>
              <a:t> </a:t>
            </a:r>
            <a:endParaRPr kumimoji="1"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DEB3FD5-DAC6-F84C-8F48-A718648A0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3535" y="2053110"/>
            <a:ext cx="4727432" cy="4619710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532B0AD-2AAB-DD4B-9C25-41AD009F3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142" y="2984719"/>
            <a:ext cx="3632687" cy="2302897"/>
          </a:xfrm>
          <a:prstGeom prst="rect">
            <a:avLst/>
          </a:prstGeom>
        </p:spPr>
      </p:pic>
      <p:graphicFrame>
        <p:nvGraphicFramePr>
          <p:cNvPr id="15" name="다이어그램 14">
            <a:extLst>
              <a:ext uri="{FF2B5EF4-FFF2-40B4-BE49-F238E27FC236}">
                <a16:creationId xmlns:a16="http://schemas.microsoft.com/office/drawing/2014/main" id="{FAE2C8DF-08E5-B042-A216-8172806CB2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3467577"/>
              </p:ext>
            </p:extLst>
          </p:nvPr>
        </p:nvGraphicFramePr>
        <p:xfrm>
          <a:off x="559335" y="1767238"/>
          <a:ext cx="1837356" cy="4737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09554648"/>
      </p:ext>
    </p:extLst>
  </p:cSld>
  <p:clrMapOvr>
    <a:masterClrMapping/>
  </p:clrMapOvr>
</p:sld>
</file>

<file path=ppt/theme/theme1.xml><?xml version="1.0" encoding="utf-8"?>
<a:theme xmlns:a="http://schemas.openxmlformats.org/drawingml/2006/main" name="베를린">
  <a:themeElements>
    <a:clrScheme name="베를린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베를린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베를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{C63BA291-F01C-4A4E-AF84-544D29D052A0}tf10001057</Template>
  <TotalTime>447</TotalTime>
  <Words>174</Words>
  <Application>Microsoft Office PowerPoint</Application>
  <PresentationFormat>와이드스크린</PresentationFormat>
  <Paragraphs>41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Trebuchet MS</vt:lpstr>
      <vt:lpstr>베를린</vt:lpstr>
      <vt:lpstr>WEBRTC 세미나 자료</vt:lpstr>
      <vt:lpstr>WEBRTC 란</vt:lpstr>
      <vt:lpstr>기술스택</vt:lpstr>
      <vt:lpstr>WEBRTC 통신하기 위한 필요 서버 구성</vt:lpstr>
      <vt:lpstr>서버 구성도</vt:lpstr>
      <vt:lpstr>WEBRTC 통신과정 </vt:lpstr>
      <vt:lpstr>클라이언트 간 통신구조</vt:lpstr>
      <vt:lpstr>시그널링 서버 코드</vt:lpstr>
      <vt:lpstr>클라이언트 코드(1/3) – 로컬 미디어스트림 </vt:lpstr>
      <vt:lpstr>클라이언트 코드(2/3) – Peer 통신을 위한 SDP 전달 과정</vt:lpstr>
      <vt:lpstr>클라이언트 코드(3/3) – SDP 전달 완료 후 ICE</vt:lpstr>
      <vt:lpstr>데모</vt:lpstr>
      <vt:lpstr>보완점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WEBRTC 세미나 자료</dc:title>
  <dc:creator>Microsoft Office User</dc:creator>
  <cp:lastModifiedBy>ysh</cp:lastModifiedBy>
  <cp:revision>56</cp:revision>
  <dcterms:created xsi:type="dcterms:W3CDTF">2022-04-20T07:09:24Z</dcterms:created>
  <dcterms:modified xsi:type="dcterms:W3CDTF">2022-04-27T01:35:58Z</dcterms:modified>
</cp:coreProperties>
</file>