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858000" cy="9144000"/>
  <p:embeddedFontLst>
    <p:embeddedFont>
      <p:font typeface="Arim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mo-regular.fntdata"/><Relationship Id="rId50" Type="http://schemas.openxmlformats.org/officeDocument/2006/relationships/slide" Target="slides/slide45.xml"/><Relationship Id="rId53" Type="http://schemas.openxmlformats.org/officeDocument/2006/relationships/font" Target="fonts/Arimo-italic.fntdata"/><Relationship Id="rId52" Type="http://schemas.openxmlformats.org/officeDocument/2006/relationships/font" Target="fonts/Arim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Arim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d2c54de7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4d2c54de72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d2c54de7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4d2c54de72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3b93ade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543b93aded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43b93a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543b93ade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43b93ade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543b93aded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3b93ade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543b93aded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3b93aded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543b93aded_1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43b93aded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543b93aded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43b93aded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543b93aded_1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43b93aded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543b93aded_1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3b93aded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543b93aded_1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43b93aded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543b93aded_1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4d2c54de7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4d2c54de72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d2c54de72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4d2c54de72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ovie.naver.com/movie/bi/mi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ovie.naver.com/movie/bi/mi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0" y="3026664"/>
            <a:ext cx="650138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3"/>
          <p:cNvSpPr txBox="1"/>
          <p:nvPr/>
        </p:nvSpPr>
        <p:spPr>
          <a:xfrm>
            <a:off x="4238499" y="3049463"/>
            <a:ext cx="359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</a:rPr>
              <a:t>영화관 관리 프로그램</a:t>
            </a:r>
            <a:endParaRPr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6092560" y="3934158"/>
            <a:ext cx="305144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3"/>
          <p:cNvSpPr txBox="1"/>
          <p:nvPr/>
        </p:nvSpPr>
        <p:spPr>
          <a:xfrm>
            <a:off x="403875" y="2533388"/>
            <a:ext cx="41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83B66"/>
                </a:solidFill>
              </a:rPr>
              <a:t>1조 화면 설계</a:t>
            </a:r>
            <a:endParaRPr sz="2000">
              <a:solidFill>
                <a:srgbClr val="283B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2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22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2"/>
          <p:cNvSpPr txBox="1"/>
          <p:nvPr/>
        </p:nvSpPr>
        <p:spPr>
          <a:xfrm>
            <a:off x="2536166" y="496008"/>
            <a:ext cx="413205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2019-03-15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10시 03분  ~		12시 28분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12시 28분  ~		14시 53분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14시 53분  ~		17시 18분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17시 18분  ~		19시 43분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19시 43분  ~		22시 08분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2536166" y="2131126"/>
            <a:ext cx="413205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 2019-03-16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10시 03분  ~		12시 28분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12시 28분  ~		14시 53분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14시 53분  ~		17시 18분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17시 18분  ~		19시 43분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19시 43분  ~		22시 08분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2491955" y="3766243"/>
            <a:ext cx="413205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   2019-03-17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10시 03분  ~		12시 28분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12시 28분  ~		14시 53분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14시 53분  ~		17시 18분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17시 18분  ~		19시 43분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19시 43분  ~		22시 08분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22"/>
          <p:cNvCxnSpPr/>
          <p:nvPr/>
        </p:nvCxnSpPr>
        <p:spPr>
          <a:xfrm>
            <a:off x="2491955" y="2096446"/>
            <a:ext cx="369210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22"/>
          <p:cNvCxnSpPr/>
          <p:nvPr/>
        </p:nvCxnSpPr>
        <p:spPr>
          <a:xfrm>
            <a:off x="2491955" y="5371302"/>
            <a:ext cx="369210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22"/>
          <p:cNvCxnSpPr/>
          <p:nvPr/>
        </p:nvCxnSpPr>
        <p:spPr>
          <a:xfrm>
            <a:off x="2491955" y="3731564"/>
            <a:ext cx="369210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22"/>
          <p:cNvSpPr txBox="1"/>
          <p:nvPr/>
        </p:nvSpPr>
        <p:spPr>
          <a:xfrm>
            <a:off x="2536166" y="5366681"/>
            <a:ext cx="36478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 일자를 선택해주세요(번호)  : 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상영시간을 선택해주세요(번호)  : 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몇  명 인가요?(숫자만 입력)  :  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2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23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23"/>
          <p:cNvSpPr/>
          <p:nvPr/>
        </p:nvSpPr>
        <p:spPr>
          <a:xfrm>
            <a:off x="366621" y="1224951"/>
            <a:ext cx="8596224" cy="1216324"/>
          </a:xfrm>
          <a:prstGeom prst="rect">
            <a:avLst/>
          </a:prstGeom>
          <a:noFill/>
          <a:ln cap="flat" cmpd="sng" w="476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2432649" y="1648447"/>
            <a:ext cx="4278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366621" y="2750990"/>
            <a:ext cx="868248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2	3	4	5	6	7	8	9	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	12	13	14	15	16	17	18	19	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	22	23	24	</a:t>
            </a: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∎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26	27	28	29	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	32	33	34	35	36	37	38	39	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	42	43	44	45	46	47	48	49	50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3321171" y="4230256"/>
            <a:ext cx="37524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좌석을 입력해주세요.  :  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좌석을 입력해주세요.   :  36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24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24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회원-예매하기(결제)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24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24"/>
          <p:cNvSpPr txBox="1"/>
          <p:nvPr/>
        </p:nvSpPr>
        <p:spPr>
          <a:xfrm>
            <a:off x="1570007" y="1440611"/>
            <a:ext cx="696151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신한 카드(5% 할인)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농협 카드(20% 할인)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삼성 카드(15% 할인)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비씨 카드(15% 할인)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국민 카드(15% 할인)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카카오 카드(15%  할인)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ert 카드(5% 할인)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조조할인, vip할인, 문화의 날 할인일 경우는 카드할인이 되지 않습니다.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카드종류를 선택해주세요(번호)  : 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포인트를 사용하시겠습니까?(y/n)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 가능  포인트  :  950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얼마의 포인트를 사용하시겠습니까? 900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계속  하시려면 엔터를 입력하세요.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결제를 원하시면 y 예매하기 첫 화면으로 돌아가길 원하시면 n을 입력해주세요.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16100원 결제 되었습니다.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계속 하시려면 엔터를 입력하세요.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2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2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25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회원-마이페이지 초기 화면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25"/>
          <p:cNvCxnSpPr/>
          <p:nvPr/>
        </p:nvCxnSpPr>
        <p:spPr>
          <a:xfrm>
            <a:off x="3130990" y="3302062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25"/>
          <p:cNvSpPr txBox="1"/>
          <p:nvPr/>
        </p:nvSpPr>
        <p:spPr>
          <a:xfrm>
            <a:off x="3070605" y="1946982"/>
            <a:ext cx="408069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[회원 정보]		등급 : normal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배세훈님		             5,417p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멤버십 포인트	                  5번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이번달 관람 횟수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[메뉴]</a:t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3070605" y="3429009"/>
            <a:ext cx="304424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멤버십 정보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예매 확인/취소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스토어 구매내역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    메뉴로 돌아가기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25"/>
          <p:cNvCxnSpPr/>
          <p:nvPr/>
        </p:nvCxnSpPr>
        <p:spPr>
          <a:xfrm>
            <a:off x="3130990" y="1849949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25"/>
          <p:cNvCxnSpPr/>
          <p:nvPr/>
        </p:nvCxnSpPr>
        <p:spPr>
          <a:xfrm>
            <a:off x="3130990" y="4472379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25"/>
          <p:cNvSpPr txBox="1"/>
          <p:nvPr/>
        </p:nvSpPr>
        <p:spPr>
          <a:xfrm>
            <a:off x="3070605" y="4472379"/>
            <a:ext cx="15221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2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2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26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회원-상영영화정보 목록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2363637" y="1354348"/>
            <a:ext cx="477040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[1]캡틴 마블(12세)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[2]항거 : 유관순 이야기(12세)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[3]사바하(15세)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[4]극한직업(15세)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[5]칠곡가시나들(전체)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[6]더 페이버릿: 여왕의 여자(15세)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[7]국경의 왕(15세)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[8]장난스런 키스(12세)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[9]이스케이프 룸(15세)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[10]정글북 : 마법 원정대(전체)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[11]생일(전체)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[12]막다른 골목의 추억(12세)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[13]라스트 미션(15세)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[14]숲속왕국의 꿀벌 여왕(전체)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[15]양지의 그녀(12세)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[16]원네이션(15세)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[17]아틱(12세)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[18]루스 베이더 긴즈버그 : 나는 반대한다(전체)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26"/>
          <p:cNvCxnSpPr/>
          <p:nvPr/>
        </p:nvCxnSpPr>
        <p:spPr>
          <a:xfrm>
            <a:off x="2363637" y="134099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p26"/>
          <p:cNvCxnSpPr/>
          <p:nvPr/>
        </p:nvCxnSpPr>
        <p:spPr>
          <a:xfrm>
            <a:off x="2363637" y="95280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26"/>
          <p:cNvSpPr txBox="1"/>
          <p:nvPr/>
        </p:nvSpPr>
        <p:spPr>
          <a:xfrm>
            <a:off x="2363637" y="1002437"/>
            <a:ext cx="22773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상영영화정보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26"/>
          <p:cNvCxnSpPr/>
          <p:nvPr/>
        </p:nvCxnSpPr>
        <p:spPr>
          <a:xfrm>
            <a:off x="2363637" y="5324666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p26"/>
          <p:cNvCxnSpPr/>
          <p:nvPr/>
        </p:nvCxnSpPr>
        <p:spPr>
          <a:xfrm>
            <a:off x="2363636" y="5908387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26"/>
          <p:cNvSpPr txBox="1"/>
          <p:nvPr/>
        </p:nvSpPr>
        <p:spPr>
          <a:xfrm>
            <a:off x="2363636" y="5360980"/>
            <a:ext cx="30019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메뉴로 돌아가기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[숫자] 영화정보보기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2363636" y="5932575"/>
            <a:ext cx="26138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2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1" name="Google Shape;261;p2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27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 상영영화정보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2863569" y="1530587"/>
            <a:ext cx="36489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[영화명]  :  사바하(15세)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27"/>
          <p:cNvCxnSpPr/>
          <p:nvPr/>
        </p:nvCxnSpPr>
        <p:spPr>
          <a:xfrm>
            <a:off x="2885135" y="183836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27"/>
          <p:cNvSpPr txBox="1"/>
          <p:nvPr/>
        </p:nvSpPr>
        <p:spPr>
          <a:xfrm>
            <a:off x="2885134" y="1901523"/>
            <a:ext cx="55256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[개봉일]  :  2019-02-20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[상영시간]  :  122분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[감독]  :  장재현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[배우]  :  이정재, 박정민, 이재인, 유지태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[예고편]  : 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https://movie.naver.com/movie/bi/mi/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[평점]  :  4.0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[줄거리]  :  사람들은 말했다.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그 때, 그냥, 그것이 죽었어야 한다고…                                                           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그것이 태어나고  모든 사건이 시작되었다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27"/>
          <p:cNvCxnSpPr/>
          <p:nvPr/>
        </p:nvCxnSpPr>
        <p:spPr>
          <a:xfrm>
            <a:off x="2885135" y="3932848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27"/>
          <p:cNvCxnSpPr/>
          <p:nvPr/>
        </p:nvCxnSpPr>
        <p:spPr>
          <a:xfrm>
            <a:off x="2885135" y="424432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27"/>
          <p:cNvSpPr txBox="1"/>
          <p:nvPr/>
        </p:nvSpPr>
        <p:spPr>
          <a:xfrm>
            <a:off x="2885134" y="3936547"/>
            <a:ext cx="2980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[무비 포스트]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p2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2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28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회원-상영영화정보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28"/>
          <p:cNvCxnSpPr/>
          <p:nvPr/>
        </p:nvCxnSpPr>
        <p:spPr>
          <a:xfrm>
            <a:off x="2971399" y="1025745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7" name="Google Shape;277;p28"/>
          <p:cNvCxnSpPr/>
          <p:nvPr/>
        </p:nvCxnSpPr>
        <p:spPr>
          <a:xfrm>
            <a:off x="2971399" y="1337221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28"/>
          <p:cNvCxnSpPr/>
          <p:nvPr/>
        </p:nvCxnSpPr>
        <p:spPr>
          <a:xfrm>
            <a:off x="2982043" y="2506772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28"/>
          <p:cNvCxnSpPr/>
          <p:nvPr/>
        </p:nvCxnSpPr>
        <p:spPr>
          <a:xfrm>
            <a:off x="2971398" y="3724415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80" name="Google Shape;280;p28"/>
          <p:cNvSpPr txBox="1"/>
          <p:nvPr/>
        </p:nvSpPr>
        <p:spPr>
          <a:xfrm>
            <a:off x="2971398" y="1029444"/>
            <a:ext cx="2980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[무비 포스트]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2881223" y="1337221"/>
            <a:ext cx="37697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  이  디  :  tjseil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  :  2019-03-15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         점  : 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         목  :  좋았어요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         용  :  재밌었어요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2971398" y="5024881"/>
            <a:ext cx="404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예고편 보기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영화목록으로 돌아가기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2870977" y="2552696"/>
            <a:ext cx="37697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  이  디  : tosemdnlcl1234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  :  2019-03-13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         점  : 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         목  :  극강의 공포..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         용  :  보고나서 잠들수없는 그런…..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2870976" y="3768170"/>
            <a:ext cx="37697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  이  디  :  qoqnfmrk516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  :  2019-03-12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         점  : 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         목  :  좋았어요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         용  :  숨쉴 수 없는 공포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28"/>
          <p:cNvCxnSpPr/>
          <p:nvPr/>
        </p:nvCxnSpPr>
        <p:spPr>
          <a:xfrm>
            <a:off x="2982043" y="4936061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28"/>
          <p:cNvCxnSpPr/>
          <p:nvPr/>
        </p:nvCxnSpPr>
        <p:spPr>
          <a:xfrm>
            <a:off x="2982043" y="5564230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87" name="Google Shape;287;p28"/>
          <p:cNvSpPr txBox="1"/>
          <p:nvPr/>
        </p:nvSpPr>
        <p:spPr>
          <a:xfrm>
            <a:off x="2982043" y="5676181"/>
            <a:ext cx="3047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 :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2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2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29"/>
          <p:cNvSpPr txBox="1"/>
          <p:nvPr/>
        </p:nvSpPr>
        <p:spPr>
          <a:xfrm>
            <a:off x="109728" y="265176"/>
            <a:ext cx="47383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회원-개봉예정영화정보 목록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2820837" y="2088319"/>
            <a:ext cx="4770408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[1]장난스런 키스(12세)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[2]이스케이프 룸(15세)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[3]정글북  :  마법 원정대(전체)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[4]생일(전체)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[5]막다른 골목의 추억(12세)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[6]라스트 미션(15세)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[7]숲속왕국의 꿀벌 여왕(전체)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[8]양지의 그녀(12세)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[9]원네이션(15세)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[10]아틱(12세)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[11]루스 베이더 긴즈버그 : 나는 반대한다(전체)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p29"/>
          <p:cNvCxnSpPr/>
          <p:nvPr/>
        </p:nvCxnSpPr>
        <p:spPr>
          <a:xfrm>
            <a:off x="2820837" y="2074962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97" name="Google Shape;297;p29"/>
          <p:cNvCxnSpPr/>
          <p:nvPr/>
        </p:nvCxnSpPr>
        <p:spPr>
          <a:xfrm>
            <a:off x="2820837" y="1686772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98" name="Google Shape;298;p29"/>
          <p:cNvSpPr txBox="1"/>
          <p:nvPr/>
        </p:nvSpPr>
        <p:spPr>
          <a:xfrm>
            <a:off x="2820837" y="1736408"/>
            <a:ext cx="22773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개봉예정영화정보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29"/>
          <p:cNvCxnSpPr/>
          <p:nvPr/>
        </p:nvCxnSpPr>
        <p:spPr>
          <a:xfrm>
            <a:off x="2820838" y="4618505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00" name="Google Shape;300;p29"/>
          <p:cNvCxnSpPr/>
          <p:nvPr/>
        </p:nvCxnSpPr>
        <p:spPr>
          <a:xfrm>
            <a:off x="2820837" y="5202226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29"/>
          <p:cNvSpPr txBox="1"/>
          <p:nvPr/>
        </p:nvSpPr>
        <p:spPr>
          <a:xfrm>
            <a:off x="2820837" y="4654819"/>
            <a:ext cx="30019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[0] 메뉴로 돌아가기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[숫자] 영화정보보기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2820837" y="5226414"/>
            <a:ext cx="26138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 :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3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p3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30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 상영영화정보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2863569" y="1530587"/>
            <a:ext cx="36489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[영화명]  :  장난스런 키스(12세)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0"/>
          <p:cNvCxnSpPr/>
          <p:nvPr/>
        </p:nvCxnSpPr>
        <p:spPr>
          <a:xfrm>
            <a:off x="2885135" y="183836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2" name="Google Shape;312;p30"/>
          <p:cNvSpPr txBox="1"/>
          <p:nvPr/>
        </p:nvSpPr>
        <p:spPr>
          <a:xfrm>
            <a:off x="2885134" y="1901523"/>
            <a:ext cx="55256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[개봉일]  :  2019-03-27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[상영시간]  :  122분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[감독]  :  프랭키 첸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[배우]  :  왕대륙, 임윤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[예고편]  : 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https://movie.naver.com/movie/bi/mi/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[평점]  :  4.0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[줄거리]  :  내가 좋아하는 사람이 날 좋아할 확률은 얼마나 될까?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수학처럼 안 풀려도 절대 포기할 수 없는 확률 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멀고도 용감한 짝사랑 일대기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30"/>
          <p:cNvCxnSpPr/>
          <p:nvPr/>
        </p:nvCxnSpPr>
        <p:spPr>
          <a:xfrm>
            <a:off x="2863569" y="1361036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4" name="Google Shape;314;p30"/>
          <p:cNvSpPr txBox="1"/>
          <p:nvPr/>
        </p:nvSpPr>
        <p:spPr>
          <a:xfrm>
            <a:off x="2863569" y="4091544"/>
            <a:ext cx="404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예고편 보기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영화목록으로 돌아가기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30"/>
          <p:cNvCxnSpPr/>
          <p:nvPr/>
        </p:nvCxnSpPr>
        <p:spPr>
          <a:xfrm>
            <a:off x="2874214" y="400272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16" name="Google Shape;316;p30"/>
          <p:cNvCxnSpPr/>
          <p:nvPr/>
        </p:nvCxnSpPr>
        <p:spPr>
          <a:xfrm>
            <a:off x="2874214" y="4630893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7" name="Google Shape;317;p30"/>
          <p:cNvSpPr txBox="1"/>
          <p:nvPr/>
        </p:nvSpPr>
        <p:spPr>
          <a:xfrm>
            <a:off x="2874214" y="4742844"/>
            <a:ext cx="3047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 :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p3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4" name="Google Shape;324;p31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회원-매점 지점선택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1"/>
          <p:cNvSpPr/>
          <p:nvPr/>
        </p:nvSpPr>
        <p:spPr>
          <a:xfrm>
            <a:off x="2527259" y="1508594"/>
            <a:ext cx="4272189" cy="2219521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3195891" y="2038522"/>
            <a:ext cx="383914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 강남		2. 강북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 관악 		4. 잠실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 홍대		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27" name="Google Shape;327;p31"/>
          <p:cNvCxnSpPr/>
          <p:nvPr/>
        </p:nvCxnSpPr>
        <p:spPr>
          <a:xfrm>
            <a:off x="3908185" y="3975994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p31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31"/>
          <p:cNvCxnSpPr/>
          <p:nvPr/>
        </p:nvCxnSpPr>
        <p:spPr>
          <a:xfrm>
            <a:off x="3890931" y="5360882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31"/>
          <p:cNvSpPr txBox="1"/>
          <p:nvPr/>
        </p:nvSpPr>
        <p:spPr>
          <a:xfrm>
            <a:off x="3821502" y="3975994"/>
            <a:ext cx="200132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강남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강북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관악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잠실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홍대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뒤로 돌아가기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3821502" y="5454979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237744"/>
            <a:ext cx="1581912" cy="594360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44652" y="237744"/>
            <a:ext cx="84670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314651" y="2228897"/>
            <a:ext cx="22573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목차를 입력해주세요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022043" y="2347100"/>
            <a:ext cx="163705" cy="163705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314651" y="2928243"/>
            <a:ext cx="24240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목차를 입력해주세요2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2022043" y="3046446"/>
            <a:ext cx="163705" cy="163705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314651" y="3627589"/>
            <a:ext cx="24240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목차를 입력해주세요3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022043" y="3745792"/>
            <a:ext cx="163705" cy="163705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305507" y="4326935"/>
            <a:ext cx="24240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목차를 입력해주세요4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2012899" y="4445138"/>
            <a:ext cx="163705" cy="163705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3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8" name="Google Shape;338;p3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p32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회원-매점 메뉴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1677438" y="726841"/>
            <a:ext cx="24326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매점에  들어오셨습니다.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109728" y="1496283"/>
            <a:ext cx="2784034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팝콘•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1.고소팝콘(M)	4500원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2.고소팝콘(L)	5000원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3.달콤팝콘(M)	5000원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4.달콤팝콘(L)	5500원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5.치즈팝콘(M)	5500원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6.치즈팝콘(L)	6000원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7.바질어니언팝콘(M)	5500원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8.바질어니언팝콘(L)	6000원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2893762" y="1445850"/>
            <a:ext cx="278403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음료•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9.콜라(M)		2000원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10.콜라(L)		2500원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11.사이다(M)	2000원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12.사이다(L)	2500원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13.자몽에이드(M)	3500원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14.자몽에이드(L)	4500원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15.오렌지에이드(M)	3500원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16.오렌지에이드(L)	4500원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17.블루베리에이드(M)	3500원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18.블루베리에이드(L)	4500원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5808913" y="1445850"/>
            <a:ext cx="278403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핫도그•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19.플레인핫도그	3000원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20.크림갈릭핫도그	4500원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21.모짜체다핫도그	4000원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3821503" y="984184"/>
            <a:ext cx="21220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[메뉴판]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5808913" y="2942833"/>
            <a:ext cx="278403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•나쵸•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22.칠리치즈나쵸	4500원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23.살사소스나쵸	3000원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24.샤워소스나쵸	2500원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3122762" y="5066431"/>
            <a:ext cx="31658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3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2" name="Google Shape;352;p3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3" name="Google Shape;353;p33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</a:t>
            </a:r>
            <a:r>
              <a:rPr lang="en-US" sz="2400"/>
              <a:t>무비포스트 작성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570725" y="998238"/>
            <a:ext cx="39267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>
                <a:solidFill>
                  <a:schemeClr val="dk1"/>
                </a:solidFill>
              </a:rPr>
              <a:t>무비포스트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>
                <a:solidFill>
                  <a:schemeClr val="dk1"/>
                </a:solidFill>
              </a:rPr>
              <a:t>포스트 작성하기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>
                <a:solidFill>
                  <a:schemeClr val="dk1"/>
                </a:solidFill>
              </a:rPr>
              <a:t>내 포스트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</a:t>
            </a:r>
            <a:r>
              <a:rPr lang="en-US">
                <a:solidFill>
                  <a:schemeClr val="dk1"/>
                </a:solidFill>
              </a:rPr>
              <a:t>종료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선택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>
                <a:solidFill>
                  <a:schemeClr val="dk1"/>
                </a:solidFill>
              </a:rPr>
              <a:t>번호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>
                <a:solidFill>
                  <a:schemeClr val="dk1"/>
                </a:solidFill>
              </a:rPr>
              <a:t>포스트 작성하기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영화 제목 검색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>
                <a:solidFill>
                  <a:srgbClr val="0000FF"/>
                </a:solidFill>
              </a:rPr>
              <a:t>항거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>
                <a:solidFill>
                  <a:schemeClr val="dk1"/>
                </a:solidFill>
              </a:rPr>
              <a:t>번호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   [</a:t>
            </a:r>
            <a:r>
              <a:rPr lang="en-US">
                <a:solidFill>
                  <a:schemeClr val="dk1"/>
                </a:solidFill>
              </a:rPr>
              <a:t>영화 제목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		                   [</a:t>
            </a:r>
            <a:r>
              <a:rPr lang="en-US">
                <a:solidFill>
                  <a:schemeClr val="dk1"/>
                </a:solidFill>
              </a:rPr>
              <a:t>감독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  </a:t>
            </a:r>
            <a:r>
              <a:rPr lang="en-US">
                <a:solidFill>
                  <a:schemeClr val="dk1"/>
                </a:solidFill>
              </a:rPr>
              <a:t>항거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>
                <a:solidFill>
                  <a:schemeClr val="dk1"/>
                </a:solidFill>
              </a:rPr>
              <a:t>유관순 이야기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</a:t>
            </a:r>
            <a:r>
              <a:rPr lang="en-US">
                <a:solidFill>
                  <a:schemeClr val="dk1"/>
                </a:solidFill>
              </a:rPr>
              <a:t>세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   </a:t>
            </a:r>
            <a:r>
              <a:rPr lang="en-US">
                <a:solidFill>
                  <a:schemeClr val="dk1"/>
                </a:solidFill>
              </a:rPr>
              <a:t>조민호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--------------------&lt;&lt;</a:t>
            </a:r>
            <a:r>
              <a:rPr lang="en-US">
                <a:solidFill>
                  <a:schemeClr val="dk1"/>
                </a:solidFill>
              </a:rPr>
              <a:t>검색 완료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찾는 영화 번호 입력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글 작성을 계속합니다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>
                <a:solidFill>
                  <a:schemeClr val="dk1"/>
                </a:solidFill>
              </a:rPr>
              <a:t>엔터를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입력하세요.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평점 입력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(1~5) :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제목 입력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0000FF"/>
                </a:solidFill>
              </a:rPr>
              <a:t>감동적인 영화 꼭 보세요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</a:t>
            </a:r>
            <a:r>
              <a:rPr lang="en-US">
                <a:solidFill>
                  <a:schemeClr val="dk1"/>
                </a:solidFill>
              </a:rPr>
              <a:t>제목 입력 완료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4728825" y="1012088"/>
            <a:ext cx="39267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내용을 여러줄로 입력할 수 있습니다.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'완료'를 입력시 글이 작성됩니다.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내용 입력 :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감동적이다 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영화를 보다가 많이 울었다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완료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-----------------&lt;&lt;</a:t>
            </a:r>
            <a:r>
              <a:rPr lang="en-US">
                <a:solidFill>
                  <a:schemeClr val="dk1"/>
                </a:solidFill>
              </a:rPr>
              <a:t>내용 입력 완료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메뉴로 돌아갑니다.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</a:rPr>
              <a:t>엔터를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입력하세요.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Google Shape;360;p34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1" name="Google Shape;361;p34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2" name="Google Shape;362;p34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</a:t>
            </a:r>
            <a:r>
              <a:rPr lang="en-US" sz="2400"/>
              <a:t>무비포스트 열람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570725" y="998250"/>
            <a:ext cx="80688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포스트 작성하기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내 포스트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</a:t>
            </a:r>
            <a:r>
              <a:rPr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내 포스트 열람하기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내 포스트 수정하기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내 포스트 삭제하기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r>
              <a:rPr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[마이포스트 열람하기]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[번호]   [영화제목]		            [작성자]	 [작성일자]	    [평점]     [제목]		         [내용]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항거:유관순 이야기(12세)	 tpgns123  	 2019-03-17        5점       감동적인 영화      꼭 보세요	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&lt;&lt;마이포스트 열람 완료&gt;&gt;</a:t>
            </a:r>
            <a:r>
              <a:rPr lang="en-US">
                <a:solidFill>
                  <a:schemeClr val="dk1"/>
                </a:solidFill>
              </a:rPr>
              <a:t>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입력하세요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35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9" name="Google Shape;369;p35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35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</a:t>
            </a:r>
            <a:r>
              <a:rPr lang="en-US" sz="2400"/>
              <a:t>무비포스트 삭제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>
            <a:off x="617475" y="1372325"/>
            <a:ext cx="80688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[마이 포스트 삭제하기]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[번호]   [영화제목]		            [작성자]	 [작성일자]	    [평점]     [제목]		         [내용]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항거:유관순 이야기(12세)	 tpgns123  	 2019-03-17        5점       감동적인 영화      꼭 보세요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[2]      캡틴 마블(12세)			 tpgns123  	 2019-03-18        5점       재미있는 영화      꼭 보세요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삭제할 글 번호 입력 : </a:t>
            </a:r>
            <a:r>
              <a:rPr lang="en-US">
                <a:solidFill>
                  <a:srgbClr val="4A86E8"/>
                </a:solidFill>
              </a:rPr>
              <a:t>1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[번호]   [영화제목]		            [작성자]	 [작성일자]	    [평점]     [제목]		         [내용]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캡틴 마블(12세)			 tpgns123  	 2019-03-18        5점       재미있는 영화      꼭 보세요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-----------------------------------------------&lt;&lt;마이포스트 삭제 완료&gt;&gt;-------------------------------------------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     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Google Shape;376;p3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p36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관리자-로그인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3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p36"/>
          <p:cNvSpPr txBox="1"/>
          <p:nvPr/>
        </p:nvSpPr>
        <p:spPr>
          <a:xfrm>
            <a:off x="3774056" y="5623013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6"/>
          <p:cNvSpPr/>
          <p:nvPr/>
        </p:nvSpPr>
        <p:spPr>
          <a:xfrm>
            <a:off x="2313650" y="726841"/>
            <a:ext cx="4516700" cy="2506412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6"/>
          <p:cNvSpPr txBox="1"/>
          <p:nvPr/>
        </p:nvSpPr>
        <p:spPr>
          <a:xfrm>
            <a:off x="1997015" y="1047116"/>
            <a:ext cx="5149970" cy="169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82" name="Google Shape;382;p36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83" name="Google Shape;383;p36"/>
          <p:cNvCxnSpPr/>
          <p:nvPr/>
        </p:nvCxnSpPr>
        <p:spPr>
          <a:xfrm>
            <a:off x="3774056" y="5543784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84" name="Google Shape;384;p36"/>
          <p:cNvSpPr txBox="1"/>
          <p:nvPr/>
        </p:nvSpPr>
        <p:spPr>
          <a:xfrm>
            <a:off x="3774056" y="3512459"/>
            <a:ext cx="249303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 메뉴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이벤트/제휴 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공지사항 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영화정보 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매점관리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포스트 열람/삭제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로그아웃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" name="Google Shape;389;p37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p37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회원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37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2" name="Google Shape;392;p37"/>
          <p:cNvSpPr txBox="1"/>
          <p:nvPr/>
        </p:nvSpPr>
        <p:spPr>
          <a:xfrm>
            <a:off x="3774056" y="50134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7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95" name="Google Shape;395;p37"/>
          <p:cNvCxnSpPr/>
          <p:nvPr/>
        </p:nvCxnSpPr>
        <p:spPr>
          <a:xfrm>
            <a:off x="3760226" y="34332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96" name="Google Shape;396;p37"/>
          <p:cNvCxnSpPr/>
          <p:nvPr/>
        </p:nvCxnSpPr>
        <p:spPr>
          <a:xfrm>
            <a:off x="3774056" y="49341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p37"/>
          <p:cNvSpPr txBox="1"/>
          <p:nvPr/>
        </p:nvSpPr>
        <p:spPr>
          <a:xfrm>
            <a:off x="3774050" y="35124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Google Shape;402;p38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3" name="Google Shape;403;p38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회원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38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38"/>
          <p:cNvSpPr txBox="1"/>
          <p:nvPr/>
        </p:nvSpPr>
        <p:spPr>
          <a:xfrm>
            <a:off x="623725" y="23923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[회원 정보 보기]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[아이디]	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[패스워드]	  [성별]	[이름]	[나이]	[전화]	[주소]	[관람횟수] ….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qkrgjswjd100       qw123		1	박헌정	35	010-6511-7237      일산		7		...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qotpgns100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qw123		1	배세훈	28	010-2456-7787      서울		2		…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dbtjdwls100         qw123		1	유성진	22	010-6511-7237      경기		5		…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ckalsgml100         qw123		2	차민희	15	010-6511-7237      고양		11		…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tjfdbrud100          qw123		2	설유경	23	010-6511-7237      강남		1		…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wjddnwls100        qw123		2	정우진	17	010-6511-7237      강북		9		…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8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38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08" name="Google Shape;408;p38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9" name="Google Shape;409;p38"/>
          <p:cNvSpPr txBox="1"/>
          <p:nvPr/>
        </p:nvSpPr>
        <p:spPr>
          <a:xfrm>
            <a:off x="3231325" y="6409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4" name="Google Shape;414;p39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5" name="Google Shape;415;p39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회원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39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39"/>
          <p:cNvSpPr txBox="1"/>
          <p:nvPr/>
        </p:nvSpPr>
        <p:spPr>
          <a:xfrm>
            <a:off x="544775" y="37541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[회원 정보 검색]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[아이디]	[패스워드]	  [성별]	[이름]	[나이]	[전화]	[주소]	[관람횟수] ….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qkrgjswjd100       qw123		1	박헌정	35	010-6511-7237      일산		7		...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9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39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20" name="Google Shape;420;p39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21" name="Google Shape;421;p39"/>
          <p:cNvSpPr txBox="1"/>
          <p:nvPr/>
        </p:nvSpPr>
        <p:spPr>
          <a:xfrm>
            <a:off x="3231325" y="6409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>
            <a:off x="3231325" y="24497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검색할 아이디 : qkrgjswjd100000 (검색 잘못할 시)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>
            <a:off x="3231325" y="27545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일치하는 아이디가 없습니다. 다시 검색해 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9"/>
          <p:cNvSpPr txBox="1"/>
          <p:nvPr/>
        </p:nvSpPr>
        <p:spPr>
          <a:xfrm>
            <a:off x="3231325" y="30623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검색할 아이디 : qkrgjswjd100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9" name="Google Shape;429;p40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0" name="Google Shape;430;p40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회원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" name="Google Shape;431;p40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2" name="Google Shape;432;p40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p40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34" name="Google Shape;434;p40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35" name="Google Shape;435;p40"/>
          <p:cNvSpPr txBox="1"/>
          <p:nvPr/>
        </p:nvSpPr>
        <p:spPr>
          <a:xfrm>
            <a:off x="3231325" y="6409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3231325" y="24497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 아이디 : qkrgjswjd100000 (일치하지 않을 시)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0"/>
          <p:cNvSpPr txBox="1"/>
          <p:nvPr/>
        </p:nvSpPr>
        <p:spPr>
          <a:xfrm>
            <a:off x="3231325" y="27545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일치하는 아이디가 없습니다. 다시 입력해 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3231325" y="30623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 아이디 : qkrgjswjd100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0"/>
          <p:cNvSpPr txBox="1"/>
          <p:nvPr/>
        </p:nvSpPr>
        <p:spPr>
          <a:xfrm>
            <a:off x="3231325" y="34082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 완료.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0"/>
          <p:cNvSpPr txBox="1"/>
          <p:nvPr/>
        </p:nvSpPr>
        <p:spPr>
          <a:xfrm>
            <a:off x="3217500" y="3754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3217500" y="40619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Google Shape;446;p41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7" name="Google Shape;447;p41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공지사항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" name="Google Shape;448;p41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9" name="Google Shape;449;p41"/>
          <p:cNvSpPr txBox="1"/>
          <p:nvPr/>
        </p:nvSpPr>
        <p:spPr>
          <a:xfrm>
            <a:off x="3774056" y="47848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1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52" name="Google Shape;452;p41"/>
          <p:cNvCxnSpPr/>
          <p:nvPr/>
        </p:nvCxnSpPr>
        <p:spPr>
          <a:xfrm>
            <a:off x="3760226" y="34332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53" name="Google Shape;453;p41"/>
          <p:cNvCxnSpPr/>
          <p:nvPr/>
        </p:nvCxnSpPr>
        <p:spPr>
          <a:xfrm>
            <a:off x="3774056" y="47055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54" name="Google Shape;454;p41"/>
          <p:cNvSpPr txBox="1"/>
          <p:nvPr/>
        </p:nvSpPr>
        <p:spPr>
          <a:xfrm>
            <a:off x="3774050" y="3512450"/>
            <a:ext cx="2493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공지사항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문의사항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5"/>
          <p:cNvSpPr txBox="1"/>
          <p:nvPr/>
        </p:nvSpPr>
        <p:spPr>
          <a:xfrm>
            <a:off x="126979" y="226765"/>
            <a:ext cx="400035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초기화면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0" name="Google Shape;110;p15"/>
          <p:cNvGrpSpPr/>
          <p:nvPr/>
        </p:nvGrpSpPr>
        <p:grpSpPr>
          <a:xfrm>
            <a:off x="1483743" y="1160123"/>
            <a:ext cx="6176513" cy="3187590"/>
            <a:chOff x="1483743" y="1160123"/>
            <a:chExt cx="6176513" cy="3187590"/>
          </a:xfrm>
        </p:grpSpPr>
        <p:sp>
          <p:nvSpPr>
            <p:cNvPr id="111" name="Google Shape;111;p15"/>
            <p:cNvSpPr/>
            <p:nvPr/>
          </p:nvSpPr>
          <p:spPr>
            <a:xfrm>
              <a:off x="1863493" y="1160123"/>
              <a:ext cx="5417013" cy="2867359"/>
            </a:xfrm>
            <a:prstGeom prst="rect">
              <a:avLst/>
            </a:prstGeom>
            <a:noFill/>
            <a:ln cap="flat" cmpd="sng" w="222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1483743" y="1526521"/>
              <a:ext cx="617651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Welcome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SSANGYONG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CINEMA</a:t>
              </a:r>
              <a:endParaRPr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13" name="Google Shape;113;p15"/>
            <p:cNvCxnSpPr/>
            <p:nvPr/>
          </p:nvCxnSpPr>
          <p:spPr>
            <a:xfrm>
              <a:off x="3614468" y="4347713"/>
              <a:ext cx="227737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14" name="Google Shape;114;p15"/>
          <p:cNvCxnSpPr/>
          <p:nvPr/>
        </p:nvCxnSpPr>
        <p:spPr>
          <a:xfrm>
            <a:off x="3614468" y="5914845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5"/>
          <p:cNvSpPr txBox="1"/>
          <p:nvPr/>
        </p:nvSpPr>
        <p:spPr>
          <a:xfrm>
            <a:off x="3640348" y="4366167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614468" y="6072996"/>
            <a:ext cx="2544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42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0" name="Google Shape;460;p42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공지사항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42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2" name="Google Shape;462;p42"/>
          <p:cNvSpPr txBox="1"/>
          <p:nvPr/>
        </p:nvSpPr>
        <p:spPr>
          <a:xfrm>
            <a:off x="3774056" y="50134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2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2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65" name="Google Shape;465;p42"/>
          <p:cNvCxnSpPr/>
          <p:nvPr/>
        </p:nvCxnSpPr>
        <p:spPr>
          <a:xfrm>
            <a:off x="3760226" y="34332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66" name="Google Shape;466;p42"/>
          <p:cNvCxnSpPr/>
          <p:nvPr/>
        </p:nvCxnSpPr>
        <p:spPr>
          <a:xfrm>
            <a:off x="3774056" y="49341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67" name="Google Shape;467;p42"/>
          <p:cNvSpPr txBox="1"/>
          <p:nvPr/>
        </p:nvSpPr>
        <p:spPr>
          <a:xfrm>
            <a:off x="3774050" y="35124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3" name="Google Shape;473;p43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공지사항</a:t>
            </a:r>
            <a:r>
              <a:rPr lang="en-US" sz="2400"/>
              <a:t>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p43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5" name="Google Shape;475;p43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6" name="Google Shape;476;p43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77" name="Google Shape;477;p43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78" name="Google Shape;478;p43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글 쓰기를 시작합니다.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3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제목 : 공지사항 추가하기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3"/>
          <p:cNvSpPr txBox="1"/>
          <p:nvPr/>
        </p:nvSpPr>
        <p:spPr>
          <a:xfrm>
            <a:off x="3231325" y="32909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 : 공지사항 내용추가 완료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3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완료.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3"/>
          <p:cNvSpPr txBox="1"/>
          <p:nvPr/>
        </p:nvSpPr>
        <p:spPr>
          <a:xfrm>
            <a:off x="3217500" y="39827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3"/>
          <p:cNvSpPr txBox="1"/>
          <p:nvPr/>
        </p:nvSpPr>
        <p:spPr>
          <a:xfrm>
            <a:off x="3217500" y="42905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3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44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0" name="Google Shape;490;p44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공지사항</a:t>
            </a:r>
            <a:r>
              <a:rPr lang="en-US" sz="2400"/>
              <a:t>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p44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2" name="Google Shape;492;p44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4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94" name="Google Shape;494;p44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95" name="Google Shape;495;p44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글 삭제하기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4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001002030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3231325" y="32909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식별코드가 일치하지 않습니다. 다시 입력해주세요.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3217500" y="42113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3217500" y="4519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4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4"/>
          <p:cNvSpPr txBox="1"/>
          <p:nvPr/>
        </p:nvSpPr>
        <p:spPr>
          <a:xfrm>
            <a:off x="3231325" y="39416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삭제완료.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7" name="Google Shape;507;p45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8" name="Google Shape;508;p45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공지사항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45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0" name="Google Shape;510;p45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Google Shape;511;p45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12" name="Google Shape;512;p45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p45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글 수정하기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5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001002030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5"/>
          <p:cNvSpPr txBox="1"/>
          <p:nvPr/>
        </p:nvSpPr>
        <p:spPr>
          <a:xfrm>
            <a:off x="3231325" y="32909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식별코드가 일치하지 않습니다. 다시 입력해주세요.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5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5"/>
          <p:cNvSpPr txBox="1"/>
          <p:nvPr/>
        </p:nvSpPr>
        <p:spPr>
          <a:xfrm>
            <a:off x="3217500" y="42113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3217500" y="4519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5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5"/>
          <p:cNvSpPr txBox="1"/>
          <p:nvPr/>
        </p:nvSpPr>
        <p:spPr>
          <a:xfrm>
            <a:off x="3231325" y="39416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수정할 내용 : 공지사항 수정 완료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5" name="Google Shape;525;p46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6" name="Google Shape;526;p46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공지사항</a:t>
            </a:r>
            <a:r>
              <a:rPr lang="en-US" sz="2400"/>
              <a:t> 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46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8" name="Google Shape;528;p46"/>
          <p:cNvSpPr txBox="1"/>
          <p:nvPr/>
        </p:nvSpPr>
        <p:spPr>
          <a:xfrm>
            <a:off x="623725" y="23923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[공지사항]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[식별코드]		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[공지제목]		[공지내용]		[작성한 날짜]	[작성한 시간]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005			[극장]공지사항	주차장 점검 	2019-03-15		09:29:38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004			[극장]공지사항	화면 점검		2019-03-14		16:14:54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003			[행사]공지사항	1+1이벤트		2019-03-14		07:34:55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002			[기타]공지사항	기타입니다		2019-03-13		10:22:45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			[행사]공지사항	무료나눔		2019-03-12		11:11:55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9" name="Google Shape;529;p46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0" name="Google Shape;530;p46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31" name="Google Shape;531;p46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32" name="Google Shape;532;p46"/>
          <p:cNvSpPr txBox="1"/>
          <p:nvPr/>
        </p:nvSpPr>
        <p:spPr>
          <a:xfrm>
            <a:off x="3155125" y="6385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47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8" name="Google Shape;538;p47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9" name="Google Shape;539;p47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영화 정보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7"/>
          <p:cNvSpPr txBox="1"/>
          <p:nvPr/>
        </p:nvSpPr>
        <p:spPr>
          <a:xfrm>
            <a:off x="584250" y="1464800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[영화정보관리]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영화 정보 추가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영화 정보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r>
              <a:rPr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영화제목(등급)을 입력해주세요 : </a:t>
            </a:r>
            <a:r>
              <a:rPr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캡틴 마블(12세)</a:t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개봉일 입력해주세요(형식 : 2019-02-12) : </a:t>
            </a:r>
            <a:r>
              <a:rPr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2019-03-18</a:t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 입력해주세요(형식 : 120분) : </a:t>
            </a:r>
            <a:r>
              <a:rPr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125분</a:t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감독을 입력해주세요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애나 보든, 라이언 플렉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배우를 입력해주세요(형식 : 김혜수, 전지현, 강소라) : 브리 라슨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예고편을 입력해주세요. : https://www.youtube.com/watch?v=n1Xz13zlWWw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줄거리를 입력해주세요. : 기억을 잃은 공군 파일럿 캐럴 댄버스(브리 라슨)가 MCU 사상 가장 강력한 히어로 ‘캡틴 마블’로 거듭나는 이야기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-------------------------------------------------&lt;영화 정보 추가 완료&gt;-----------------------------------------------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5" name="Google Shape;545;p48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6" name="Google Shape;546;p48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7" name="Google Shape;547;p48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영화 정보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8"/>
          <p:cNvSpPr txBox="1"/>
          <p:nvPr/>
        </p:nvSpPr>
        <p:spPr>
          <a:xfrm>
            <a:off x="570725" y="998250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최근 입력된 영화 정보 5개]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	영화제목(등급)	개봉일	상영시간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	캡틴 마블(12세)	2019-03-18	125분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	자바1조(전체)	2019-03-15	120분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	오만과 편견	2019-01-01  120분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	국경의 왕(15세)	2019-02-28	118분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	크리드(12세)	2019-02-21	130분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&lt;최근 입력 영화 정보 끝&gt;</a:t>
            </a:r>
            <a:r>
              <a:rPr lang="en-US">
                <a:solidFill>
                  <a:schemeClr val="dk1"/>
                </a:solidFill>
              </a:rPr>
              <a:t>----------------------------------------------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엔터를 누르면 영화정보관리로 돌아갑니다.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" name="Google Shape;553;p4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4" name="Google Shape;554;p4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5" name="Google Shape;555;p49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관리자-매점관리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49"/>
          <p:cNvGrpSpPr/>
          <p:nvPr/>
        </p:nvGrpSpPr>
        <p:grpSpPr>
          <a:xfrm>
            <a:off x="3675702" y="2053032"/>
            <a:ext cx="2691501" cy="1899944"/>
            <a:chOff x="3480498" y="1985982"/>
            <a:chExt cx="2691501" cy="1899944"/>
          </a:xfrm>
        </p:grpSpPr>
        <p:sp>
          <p:nvSpPr>
            <p:cNvPr id="557" name="Google Shape;557;p49"/>
            <p:cNvSpPr txBox="1"/>
            <p:nvPr/>
          </p:nvSpPr>
          <p:spPr>
            <a:xfrm>
              <a:off x="3536370" y="3578366"/>
              <a:ext cx="1745621" cy="307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메뉴 선택(번호) : 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8;p49"/>
            <p:cNvCxnSpPr/>
            <p:nvPr/>
          </p:nvCxnSpPr>
          <p:spPr>
            <a:xfrm>
              <a:off x="3536996" y="3465513"/>
              <a:ext cx="182151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559" name="Google Shape;559;p49"/>
            <p:cNvSpPr txBox="1"/>
            <p:nvPr/>
          </p:nvSpPr>
          <p:spPr>
            <a:xfrm>
              <a:off x="3536370" y="2443502"/>
              <a:ext cx="263562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판매중인 품목 현황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품목 추가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품목 삭제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 이전메뉴로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60;p49"/>
            <p:cNvCxnSpPr/>
            <p:nvPr/>
          </p:nvCxnSpPr>
          <p:spPr>
            <a:xfrm>
              <a:off x="3536996" y="2340948"/>
              <a:ext cx="182151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49"/>
            <p:cNvCxnSpPr/>
            <p:nvPr/>
          </p:nvCxnSpPr>
          <p:spPr>
            <a:xfrm>
              <a:off x="3536996" y="1985982"/>
              <a:ext cx="182151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562" name="Google Shape;562;p49"/>
            <p:cNvSpPr txBox="1"/>
            <p:nvPr/>
          </p:nvSpPr>
          <p:spPr>
            <a:xfrm>
              <a:off x="3480498" y="2033171"/>
              <a:ext cx="2063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[매점 관리]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7" name="Google Shape;567;p5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8" name="Google Shape;568;p5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9" name="Google Shape;569;p50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관리자-판매중인 품목현황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0" name="Google Shape;570;p50"/>
          <p:cNvCxnSpPr/>
          <p:nvPr/>
        </p:nvCxnSpPr>
        <p:spPr>
          <a:xfrm>
            <a:off x="378903" y="109035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71" name="Google Shape;571;p50"/>
          <p:cNvCxnSpPr/>
          <p:nvPr/>
        </p:nvCxnSpPr>
        <p:spPr>
          <a:xfrm>
            <a:off x="369558" y="2110047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72" name="Google Shape;572;p50"/>
          <p:cNvSpPr txBox="1"/>
          <p:nvPr/>
        </p:nvSpPr>
        <p:spPr>
          <a:xfrm>
            <a:off x="414068" y="751796"/>
            <a:ext cx="23808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[매점 관리]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0"/>
          <p:cNvSpPr txBox="1"/>
          <p:nvPr/>
        </p:nvSpPr>
        <p:spPr>
          <a:xfrm>
            <a:off x="284672" y="1155940"/>
            <a:ext cx="360584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판매중인 품목 현황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품목 추가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품목 삭제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 이전 메뉴로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0"/>
          <p:cNvSpPr txBox="1"/>
          <p:nvPr/>
        </p:nvSpPr>
        <p:spPr>
          <a:xfrm>
            <a:off x="284672" y="2141128"/>
            <a:ext cx="889624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 :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13   카테고리 수  : 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5000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5000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콜라(M)		2000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콜라(L)		2500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사이다(M)		2000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사이다(L)		2500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	모짜체다핫도그	4000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3000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2500	       500		          0		    판매중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5" name="Google Shape;575;p50"/>
          <p:cNvCxnSpPr/>
          <p:nvPr/>
        </p:nvCxnSpPr>
        <p:spPr>
          <a:xfrm>
            <a:off x="284672" y="586492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76" name="Google Shape;576;p50"/>
          <p:cNvSpPr txBox="1"/>
          <p:nvPr/>
        </p:nvSpPr>
        <p:spPr>
          <a:xfrm>
            <a:off x="284672" y="5995358"/>
            <a:ext cx="286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5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5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3" name="Google Shape;583;p51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품목추가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p51"/>
          <p:cNvCxnSpPr/>
          <p:nvPr/>
        </p:nvCxnSpPr>
        <p:spPr>
          <a:xfrm>
            <a:off x="3266176" y="1590968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85" name="Google Shape;585;p51"/>
          <p:cNvCxnSpPr/>
          <p:nvPr/>
        </p:nvCxnSpPr>
        <p:spPr>
          <a:xfrm>
            <a:off x="3266176" y="2654798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86" name="Google Shape;586;p51"/>
          <p:cNvCxnSpPr/>
          <p:nvPr/>
        </p:nvCxnSpPr>
        <p:spPr>
          <a:xfrm>
            <a:off x="3285837" y="354729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87" name="Google Shape;587;p51"/>
          <p:cNvCxnSpPr/>
          <p:nvPr/>
        </p:nvCxnSpPr>
        <p:spPr>
          <a:xfrm>
            <a:off x="3303090" y="4657223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88" name="Google Shape;588;p51"/>
          <p:cNvSpPr txBox="1"/>
          <p:nvPr/>
        </p:nvSpPr>
        <p:spPr>
          <a:xfrm>
            <a:off x="3285837" y="2735662"/>
            <a:ext cx="174562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[품목추가]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[기존 분류 불러오기]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1"/>
          <p:cNvSpPr txBox="1"/>
          <p:nvPr/>
        </p:nvSpPr>
        <p:spPr>
          <a:xfrm>
            <a:off x="3303090" y="1688811"/>
            <a:ext cx="263562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판매중인 품목 현황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품목 추가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품목 삭제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이전메뉴로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1"/>
          <p:cNvSpPr txBox="1"/>
          <p:nvPr/>
        </p:nvSpPr>
        <p:spPr>
          <a:xfrm>
            <a:off x="3285837" y="1285650"/>
            <a:ext cx="2063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[매점 관리]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1"/>
          <p:cNvSpPr txBox="1"/>
          <p:nvPr/>
        </p:nvSpPr>
        <p:spPr>
          <a:xfrm>
            <a:off x="3303090" y="3620255"/>
            <a:ext cx="224046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1.팝콘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2.음료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3.핫도그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4.나쵸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1"/>
          <p:cNvSpPr txBox="1"/>
          <p:nvPr/>
        </p:nvSpPr>
        <p:spPr>
          <a:xfrm>
            <a:off x="3303090" y="4706966"/>
            <a:ext cx="276128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분류 선택(번호)  :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품목명 입력  :  플레인 핫도그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가격 입력  :  3000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수량 입력  :  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6"/>
          <p:cNvSpPr txBox="1"/>
          <p:nvPr/>
        </p:nvSpPr>
        <p:spPr>
          <a:xfrm>
            <a:off x="126980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- 회원가입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3088255" y="298704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6"/>
          <p:cNvSpPr txBox="1"/>
          <p:nvPr/>
        </p:nvSpPr>
        <p:spPr>
          <a:xfrm>
            <a:off x="3114135" y="1438363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088255" y="3145192"/>
            <a:ext cx="2544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088255" y="3579962"/>
            <a:ext cx="3260786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 화면입니다.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: tpgns123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 : 1234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성별(1.남 2.여)번호로 입력해주세요 :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 배세훈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나이 : 26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전화번호(‘-‘포함) : 010-123—1234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주소 : 서울시 관악구 봉천동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Enter를 입력해주세요.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7" name="Google Shape;597;p5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8" name="Google Shape;598;p5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9" name="Google Shape;599;p52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품목추가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2"/>
          <p:cNvSpPr txBox="1"/>
          <p:nvPr/>
        </p:nvSpPr>
        <p:spPr>
          <a:xfrm>
            <a:off x="247751" y="1108021"/>
            <a:ext cx="889624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14   카테고리 수  : 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5000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5000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콜라(M)		2000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콜라(L)		2500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사이다(M)		2000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사이다(L)		2500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	모짜체다핫도그	4000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3000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2500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003014	 플레인핫도그	3000	       500		          0		    판매중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1" name="Google Shape;601;p52"/>
          <p:cNvCxnSpPr/>
          <p:nvPr/>
        </p:nvCxnSpPr>
        <p:spPr>
          <a:xfrm>
            <a:off x="247751" y="4831814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02" name="Google Shape;602;p52"/>
          <p:cNvSpPr txBox="1"/>
          <p:nvPr/>
        </p:nvSpPr>
        <p:spPr>
          <a:xfrm>
            <a:off x="247751" y="4962251"/>
            <a:ext cx="286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7" name="Google Shape;607;p5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8" name="Google Shape;608;p5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9" name="Google Shape;609;p53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품목삭제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0" name="Google Shape;610;p53"/>
          <p:cNvCxnSpPr/>
          <p:nvPr/>
        </p:nvCxnSpPr>
        <p:spPr>
          <a:xfrm>
            <a:off x="369558" y="1059573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11" name="Google Shape;611;p53"/>
          <p:cNvSpPr txBox="1"/>
          <p:nvPr/>
        </p:nvSpPr>
        <p:spPr>
          <a:xfrm>
            <a:off x="414068" y="751796"/>
            <a:ext cx="23808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[매점 관리]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3"/>
          <p:cNvSpPr txBox="1"/>
          <p:nvPr/>
        </p:nvSpPr>
        <p:spPr>
          <a:xfrm>
            <a:off x="284672" y="1084528"/>
            <a:ext cx="36058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판매중인 품목 현황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품목 추가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품목 삭제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 이전 메뉴로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3" name="Google Shape;613;p53"/>
          <p:cNvCxnSpPr/>
          <p:nvPr/>
        </p:nvCxnSpPr>
        <p:spPr>
          <a:xfrm>
            <a:off x="335052" y="1915525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14" name="Google Shape;614;p53"/>
          <p:cNvSpPr txBox="1"/>
          <p:nvPr/>
        </p:nvSpPr>
        <p:spPr>
          <a:xfrm>
            <a:off x="284672" y="1915525"/>
            <a:ext cx="889624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 :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13   카테고리 수  : 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	4500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	5000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	4500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	5000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  콜라(M)		2000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  콜라(L)		2500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 사이다(M)		2000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 사이다(L)		2500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  모짜체다핫도그	4000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	4500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	3000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	2500	       500		          0		    판매중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003014	플레인핫도그	3000	       500		          0		    판매중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5" name="Google Shape;615;p53"/>
          <p:cNvCxnSpPr/>
          <p:nvPr/>
        </p:nvCxnSpPr>
        <p:spPr>
          <a:xfrm>
            <a:off x="414068" y="5331845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16" name="Google Shape;616;p53"/>
          <p:cNvSpPr txBox="1"/>
          <p:nvPr/>
        </p:nvSpPr>
        <p:spPr>
          <a:xfrm>
            <a:off x="369558" y="5379041"/>
            <a:ext cx="28639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3"/>
          <p:cNvSpPr txBox="1"/>
          <p:nvPr/>
        </p:nvSpPr>
        <p:spPr>
          <a:xfrm>
            <a:off x="369558" y="5722358"/>
            <a:ext cx="42024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삭제]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삭제할 품목 고유번호 입력  :  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622;p54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3" name="Google Shape;623;p54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4" name="Google Shape;624;p54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품목삭제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4"/>
          <p:cNvSpPr txBox="1"/>
          <p:nvPr/>
        </p:nvSpPr>
        <p:spPr>
          <a:xfrm>
            <a:off x="247751" y="1108021"/>
            <a:ext cx="889624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13   카테고리 수  : 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5000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5000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콜라(M)		2000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콜라(L)		2500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사이다(M)		2000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사이다(L)		2500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	모짜체다핫도그	4000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4500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3000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2500	       500		          0		    판매중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6" name="Google Shape;626;p54"/>
          <p:cNvCxnSpPr/>
          <p:nvPr/>
        </p:nvCxnSpPr>
        <p:spPr>
          <a:xfrm>
            <a:off x="359894" y="4728297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27" name="Google Shape;627;p54"/>
          <p:cNvSpPr txBox="1"/>
          <p:nvPr/>
        </p:nvSpPr>
        <p:spPr>
          <a:xfrm>
            <a:off x="359894" y="4862895"/>
            <a:ext cx="286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2" name="Google Shape;632;p5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3" name="Google Shape;633;p55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4" name="Google Shape;634;p5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5" name="Google Shape;635;p55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5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1" name="Google Shape;641;p5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2" name="Google Shape;642;p56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p5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4" name="Google Shape;644;p56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6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0" name="Google Shape;650;p57"/>
          <p:cNvCxnSpPr/>
          <p:nvPr/>
        </p:nvCxnSpPr>
        <p:spPr>
          <a:xfrm>
            <a:off x="0" y="3273552"/>
            <a:ext cx="3364992" cy="0"/>
          </a:xfrm>
          <a:prstGeom prst="straightConnector1">
            <a:avLst/>
          </a:prstGeom>
          <a:noFill/>
          <a:ln cap="flat" cmpd="sng" w="64750">
            <a:solidFill>
              <a:srgbClr val="283B6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1" name="Google Shape;651;p57"/>
          <p:cNvSpPr txBox="1"/>
          <p:nvPr/>
        </p:nvSpPr>
        <p:spPr>
          <a:xfrm>
            <a:off x="3172968" y="3072384"/>
            <a:ext cx="308930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83B66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5000">
              <a:solidFill>
                <a:srgbClr val="283B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2" name="Google Shape;652;p57"/>
          <p:cNvCxnSpPr/>
          <p:nvPr/>
        </p:nvCxnSpPr>
        <p:spPr>
          <a:xfrm>
            <a:off x="5964544" y="3806142"/>
            <a:ext cx="3179456" cy="0"/>
          </a:xfrm>
          <a:prstGeom prst="straightConnector1">
            <a:avLst/>
          </a:prstGeom>
          <a:noFill/>
          <a:ln cap="flat" cmpd="sng" w="64750">
            <a:solidFill>
              <a:srgbClr val="283B6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1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7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회원-아이디찾기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2313650" y="726841"/>
            <a:ext cx="4516700" cy="2506412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997015" y="1047116"/>
            <a:ext cx="5149970" cy="169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3760226" y="499284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17"/>
          <p:cNvSpPr txBox="1"/>
          <p:nvPr/>
        </p:nvSpPr>
        <p:spPr>
          <a:xfrm>
            <a:off x="3760226" y="3465513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786106" y="5028674"/>
            <a:ext cx="304424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찾기 화면입니다.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 배세훈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나이 : 26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전화번호(포함) : 010-1234-1234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아이디는 tpgns123입니다.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Enter를 입력해주세요.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18"/>
          <p:cNvSpPr/>
          <p:nvPr/>
        </p:nvSpPr>
        <p:spPr>
          <a:xfrm>
            <a:off x="2313650" y="726841"/>
            <a:ext cx="4516700" cy="2506412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997015" y="1047116"/>
            <a:ext cx="5149970" cy="169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8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회원-비밀번호찾기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8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3760226" y="499284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8"/>
          <p:cNvSpPr txBox="1"/>
          <p:nvPr/>
        </p:nvSpPr>
        <p:spPr>
          <a:xfrm>
            <a:off x="3760226" y="3465513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3760226" y="4992840"/>
            <a:ext cx="351526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 찾기 화면입니다.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: tpgns123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 배세훈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비밀번호는 1234입니다.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Enter를 입력해주세요.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19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회원-로그인완료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19"/>
          <p:cNvSpPr/>
          <p:nvPr/>
        </p:nvSpPr>
        <p:spPr>
          <a:xfrm>
            <a:off x="2527259" y="1508594"/>
            <a:ext cx="4272189" cy="2219521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2886650" y="1792252"/>
            <a:ext cx="383914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예매하기	2. 마이페이지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상영영화정보	4. 개봉예정영화정보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매점		6. 영화다시보기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7. 포스트 작성하기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4" name="Google Shape;164;p19"/>
          <p:cNvCxnSpPr/>
          <p:nvPr/>
        </p:nvCxnSpPr>
        <p:spPr>
          <a:xfrm>
            <a:off x="3908185" y="3975994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19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9"/>
          <p:cNvCxnSpPr/>
          <p:nvPr/>
        </p:nvCxnSpPr>
        <p:spPr>
          <a:xfrm>
            <a:off x="3908184" y="5762338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19"/>
          <p:cNvSpPr txBox="1"/>
          <p:nvPr/>
        </p:nvSpPr>
        <p:spPr>
          <a:xfrm>
            <a:off x="3821502" y="3975994"/>
            <a:ext cx="200132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예매하기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마이페이지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상영영화정보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개봉예정영화정보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매점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영화다시보기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포스트 작성하기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로그아웃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3821502" y="5900468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20"/>
          <p:cNvSpPr txBox="1"/>
          <p:nvPr/>
        </p:nvSpPr>
        <p:spPr>
          <a:xfrm>
            <a:off x="109728" y="265176"/>
            <a:ext cx="400035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회원-예매하기(지역선택)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2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20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2527259" y="1508594"/>
            <a:ext cx="4272189" cy="2219521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195891" y="2038522"/>
            <a:ext cx="383914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 강남		2. 강북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 관악 		4. 잠실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 홍대		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1" name="Google Shape;181;p20"/>
          <p:cNvCxnSpPr/>
          <p:nvPr/>
        </p:nvCxnSpPr>
        <p:spPr>
          <a:xfrm>
            <a:off x="3908185" y="3975994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3890931" y="5360882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20"/>
          <p:cNvSpPr txBox="1"/>
          <p:nvPr/>
        </p:nvSpPr>
        <p:spPr>
          <a:xfrm>
            <a:off x="3821502" y="3975994"/>
            <a:ext cx="200132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강남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강북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관악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잠실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홍대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뒤로 돌아가기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3821502" y="5454979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지역선택(번호)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2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21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회원-예매하기(영화선택)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21"/>
          <p:cNvSpPr txBox="1"/>
          <p:nvPr/>
        </p:nvSpPr>
        <p:spPr>
          <a:xfrm>
            <a:off x="431321" y="2337758"/>
            <a:ext cx="87816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1.캡틴 마블(12세)		2.항거 : 유관순 이야기(12세)	3.사바하(15세)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4.극한직업(15세)		5.칠곡가시나들(전체)	                       6.더페이버릿 : 여왕의여자(15세)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310551" y="2027208"/>
            <a:ext cx="8522898" cy="1242203"/>
          </a:xfrm>
          <a:prstGeom prst="rect">
            <a:avLst/>
          </a:prstGeom>
          <a:noFill/>
          <a:ln cap="flat" cmpd="dbl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3485071" y="3597215"/>
            <a:ext cx="33556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영화제목을 선택해주세요(1~6) 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