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</p:sldIdLst>
  <p:sldSz cx="9144000" cy="6858000" type="screen4x3"/>
  <p:notesSz cx="6858000" cy="9144000"/>
  <p:embeddedFontLst>
    <p:embeddedFont>
      <p:font typeface="Merriweather" charset="0"/>
      <p:regular r:id="rId58"/>
      <p:bold r:id="rId59"/>
      <p:italic r:id="rId60"/>
      <p:boldItalic r:id="rId61"/>
    </p:embeddedFont>
    <p:embeddedFont>
      <p:font typeface="Raleway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82b6b2e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582b6b2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F1E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2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rgbClr val="F5F1E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648150" y="2830500"/>
            <a:ext cx="7847700" cy="1196999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sz="18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22222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4073400" y="1696213"/>
            <a:ext cx="997199" cy="997199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35950" y="1758763"/>
            <a:ext cx="872099" cy="8720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3593400" y="17276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600"/>
              <a:buFont typeface="Raleway"/>
              <a:buNone/>
            </a:pPr>
            <a:r>
              <a:rPr lang="en-US" sz="9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100" y="579570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sz="1400"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22222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w="2857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sz="2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sz="20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 sz="7200"/>
              <a:t>Sein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                             </a:t>
            </a:r>
            <a:endParaRPr/>
          </a:p>
        </p:txBody>
      </p:sp>
      <p:pic>
        <p:nvPicPr>
          <p:cNvPr id="112" name="Google Shape;112;p20" descr="C:\Users\sist54\Desktop\ddd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descr="C:\Users\sist53\AppData\Local\Temp\BNZ.5cb93a7cd99cfc\교육생-기업검색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775" y="1979631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19" name="Google Shape;119;p21" descr="C:\Users\sist54\Desktop\ddd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descr="C:\Users\sist53\AppData\Local\Temp\BNZ.5cb93b20dc1e57\교육생-공고신청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491" y="1979574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2.  관리자 – 기업공고 작성 / 관리</a:t>
            </a:r>
            <a:br>
              <a:rPr lang="en-US" b="1"/>
            </a:b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318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관리자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구인공고 작성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학생 조회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목록</a:t>
            </a:r>
            <a:endParaRPr/>
          </a:p>
        </p:txBody>
      </p:sp>
      <p:pic>
        <p:nvPicPr>
          <p:cNvPr id="137" name="Google Shape;137;p24" descr="C:\Users\sist53\AppData\Local\Temp\BNZ.5cb93cdde2e69b\기업공고조회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491" y="197921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작성</a:t>
            </a:r>
            <a:endParaRPr/>
          </a:p>
        </p:txBody>
      </p:sp>
      <p:pic>
        <p:nvPicPr>
          <p:cNvPr id="143" name="Google Shape;143;p25" descr="C:\Users\sist53\AppData\Local\Temp\BNZ.5cb93d07e38aea\기업공고작성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491" y="1984368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– 신청학생 관리</a:t>
            </a:r>
            <a:endParaRPr/>
          </a:p>
        </p:txBody>
      </p:sp>
      <p:pic>
        <p:nvPicPr>
          <p:cNvPr id="149" name="Google Shape;149;p26" descr="C:\Users\sist53\AppData\Local\Temp\BNZ.5cb93d6de51870\공고신청학생관리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491" y="197011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관리자 기업공고 마감 -&gt; 삭제</a:t>
            </a:r>
            <a:endParaRPr/>
          </a:p>
        </p:txBody>
      </p:sp>
      <p:pic>
        <p:nvPicPr>
          <p:cNvPr id="155" name="Google Shape;155;p27" descr="C:\Users\sist53\AppData\Local\Temp\BNZ.5cb93dc0e65cb7\Inked기업공고삭제_L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491" y="1969590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3.  교사 – 교육생 온라인 개인 상담</a:t>
            </a:r>
            <a:br>
              <a:rPr lang="en-US" b="1"/>
            </a:b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온라인으로 상담/질문 가능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학생의 글에 답변 가능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57200" y="1863150"/>
            <a:ext cx="8186766" cy="470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				세인 교육 센터는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		학원 자체의 금전적 이익만이 아니라	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		교육생의 목표 성취에 중점을 둠</a:t>
            </a: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58" name="Google Shape;58;p12" descr="C:\Users\sist54\Desktop\image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52" y="571480"/>
            <a:ext cx="6631759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교사&lt;-&gt;교육생 개인상담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750" y="1558100"/>
            <a:ext cx="4125050" cy="48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8425" y="1558100"/>
            <a:ext cx="2166832" cy="28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9225" y="4995975"/>
            <a:ext cx="2216025" cy="13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4825525" y="3099725"/>
            <a:ext cx="49800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6589638" y="4548513"/>
            <a:ext cx="295200" cy="354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교육생 개인 상담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50" y="1652118"/>
            <a:ext cx="4193550" cy="48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6875" y="1652118"/>
            <a:ext cx="3838476" cy="19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4598050" y="2541768"/>
            <a:ext cx="387600" cy="26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1500" y="3874618"/>
            <a:ext cx="38738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1500" y="4511818"/>
            <a:ext cx="3507099" cy="22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/>
          <p:nvPr/>
        </p:nvSpPr>
        <p:spPr>
          <a:xfrm>
            <a:off x="6981275" y="3654443"/>
            <a:ext cx="331800" cy="189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개인상담 - 목록 확인 후 메뉴 선택 (1. 질문 조회하기)</a:t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489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489" y="3051083"/>
            <a:ext cx="3669801" cy="35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6389" y="2413883"/>
            <a:ext cx="1724025" cy="2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2789" y="5184358"/>
            <a:ext cx="4581723" cy="13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/>
          <p:nvPr/>
        </p:nvSpPr>
        <p:spPr>
          <a:xfrm>
            <a:off x="4689514" y="2600283"/>
            <a:ext cx="898500" cy="3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6753402" y="4779371"/>
            <a:ext cx="330000" cy="31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개인상담 - 목록 확인 후 메뉴 선택( 2. 질문 답변하기)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77850" y="1770092"/>
            <a:ext cx="84774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50" y="2269867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850" y="2907067"/>
            <a:ext cx="3669801" cy="35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/>
          <p:nvPr/>
        </p:nvSpPr>
        <p:spPr>
          <a:xfrm>
            <a:off x="4687875" y="2456267"/>
            <a:ext cx="898500" cy="3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751775" y="4635368"/>
            <a:ext cx="330000" cy="455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4750" y="2242742"/>
            <a:ext cx="1754975" cy="22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40350" y="5229467"/>
            <a:ext cx="44258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개인상담 - 목록 확인 후 메뉴 선택 ( 3. 답변 조회하기)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72" y="234459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672" y="298179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4775697" y="2530999"/>
            <a:ext cx="898500" cy="3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839597" y="4710100"/>
            <a:ext cx="330000" cy="455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2572" y="2301849"/>
            <a:ext cx="1636625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3597" y="5313574"/>
            <a:ext cx="4622899" cy="1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개인상담 - 목록 확인 후 메뉴 선택 ( 4. 답변 수정하기)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81" y="2413883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181" y="3051083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/>
          <p:nvPr/>
        </p:nvSpPr>
        <p:spPr>
          <a:xfrm>
            <a:off x="4741206" y="2600283"/>
            <a:ext cx="898500" cy="3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6777906" y="4779383"/>
            <a:ext cx="330000" cy="51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081" y="2370058"/>
            <a:ext cx="1669650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9894" y="5487758"/>
            <a:ext cx="43529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개인상담 - 목록 확인 후 메뉴 선택 ( 5. 답변 삭제하기)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318750" y="1125150"/>
            <a:ext cx="8506500" cy="5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None/>
            </a:pP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00" y="2197859"/>
            <a:ext cx="4041649" cy="6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300" y="2835059"/>
            <a:ext cx="3669801" cy="35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4843325" y="2384259"/>
            <a:ext cx="898500" cy="39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6880025" y="4563359"/>
            <a:ext cx="330000" cy="51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0375" y="2197859"/>
            <a:ext cx="1669650" cy="21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9350" y="5271734"/>
            <a:ext cx="3701350" cy="5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4.  교육생 – 대나무 숲</a:t>
            </a:r>
            <a:br>
              <a:rPr lang="en-US" b="1"/>
            </a:b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290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전용 커뮤니티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자유게시판 형식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자유게시판</a:t>
            </a:r>
            <a:endParaRPr/>
          </a:p>
        </p:txBody>
      </p:sp>
      <p:pic>
        <p:nvPicPr>
          <p:cNvPr id="267" name="Google Shape;267;p39" descr="C:\Users\sist53\AppData\Local\Temp\BNZ.5cb94244f8020d\자유게시판조회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884" y="1974582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Use charts to explain your ideas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lang="en-US" sz="4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</a:t>
            </a:r>
            <a:endParaRPr sz="4400" b="0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Raleway"/>
              <a:buNone/>
            </a:pPr>
            <a:r>
              <a:rPr lang="en-US" sz="44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취업</a:t>
            </a:r>
            <a:endParaRPr sz="4400" b="0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SEIN</a:t>
            </a:r>
            <a:endParaRPr sz="2800" b="1"/>
          </a:p>
        </p:txBody>
      </p:sp>
      <p:sp>
        <p:nvSpPr>
          <p:cNvPr id="67" name="Google Shape;67;p13"/>
          <p:cNvSpPr/>
          <p:nvPr/>
        </p:nvSpPr>
        <p:spPr>
          <a:xfrm>
            <a:off x="2895300" y="2209500"/>
            <a:ext cx="3353399" cy="3353399"/>
          </a:xfrm>
          <a:prstGeom prst="diamond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aleway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학생</a:t>
            </a:r>
            <a:endParaRPr sz="5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자유게시판(수정)</a:t>
            </a:r>
            <a:endParaRPr/>
          </a:p>
        </p:txBody>
      </p:sp>
      <p:pic>
        <p:nvPicPr>
          <p:cNvPr id="273" name="Google Shape;273;p40" descr="C:\Users\sist53\AppData\Local\Temp\BNZ.5cb9431bfb4acf\게시판수정화면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124" y="1974223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– 자유게시판(수정완료)</a:t>
            </a:r>
            <a:endParaRPr/>
          </a:p>
        </p:txBody>
      </p:sp>
      <p:pic>
        <p:nvPicPr>
          <p:cNvPr id="279" name="Google Shape;279;p41" descr="C:\Users\sist53\AppData\Local\Temp\BNZ.5cb94337fbb793\수정완료후 목록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491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5.  교육생 – 교사평가</a:t>
            </a:r>
            <a:br>
              <a:rPr lang="en-US" b="1"/>
            </a:b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361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담당 교사 평가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교사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교사 평가 결과 익명으로 조회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id="296" name="Google Shape;296;p44" descr="C:\Users\sist53\AppData\Local\Temp\BNZ.5cb941aff5bb49\교사평가항목메뉴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교육생 - 교사평가</a:t>
            </a:r>
            <a:endParaRPr/>
          </a:p>
        </p:txBody>
      </p:sp>
      <p:pic>
        <p:nvPicPr>
          <p:cNvPr id="302" name="Google Shape;302;p45" descr="C:\Users\sist53\AppData\Local\Temp\BNZ.5cb9411cf37dcd\교사평가중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884" y="197973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sp>
        <p:nvSpPr>
          <p:cNvPr id="308" name="Google Shape;308;p46"/>
          <p:cNvSpPr/>
          <p:nvPr/>
        </p:nvSpPr>
        <p:spPr>
          <a:xfrm>
            <a:off x="4598050" y="2828500"/>
            <a:ext cx="387600" cy="26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6"/>
          <p:cNvSpPr/>
          <p:nvPr/>
        </p:nvSpPr>
        <p:spPr>
          <a:xfrm>
            <a:off x="6889650" y="4014450"/>
            <a:ext cx="331800" cy="31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300" y="2001800"/>
            <a:ext cx="4193550" cy="48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1500" y="2001800"/>
            <a:ext cx="3873850" cy="18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1500" y="4480150"/>
            <a:ext cx="38738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/>
          <p:nvPr/>
        </p:nvSpPr>
        <p:spPr>
          <a:xfrm>
            <a:off x="6907798" y="5525401"/>
            <a:ext cx="295500" cy="482100"/>
          </a:xfrm>
          <a:prstGeom prst="downArrow">
            <a:avLst>
              <a:gd name="adj1" fmla="val 50000"/>
              <a:gd name="adj2" fmla="val 4396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6888" y="6068525"/>
            <a:ext cx="1637325" cy="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교사 – 교사평가 조회</a:t>
            </a:r>
            <a:endParaRPr/>
          </a:p>
        </p:txBody>
      </p:sp>
      <p:pic>
        <p:nvPicPr>
          <p:cNvPr id="320" name="Google Shape;32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884" y="1980009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화면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98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87" y="1871074"/>
            <a:ext cx="7416824" cy="4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53" name="Google Shape;353;p52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목표</a:t>
            </a:r>
            <a:endParaRPr sz="3200"/>
          </a:p>
        </p:txBody>
      </p:sp>
      <p:sp>
        <p:nvSpPr>
          <p:cNvPr id="74" name="Google Shape;74;p14"/>
          <p:cNvSpPr txBox="1"/>
          <p:nvPr/>
        </p:nvSpPr>
        <p:spPr>
          <a:xfrm>
            <a:off x="323528" y="1772816"/>
            <a:ext cx="8229600" cy="419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6000"/>
              <a:buFont typeface="Raleway"/>
              <a:buNone/>
            </a:pPr>
            <a:r>
              <a:rPr lang="en-US" sz="60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학원 = 취업</a:t>
            </a:r>
            <a:endParaRPr sz="6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lang="en-US" sz="20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학원과 취업을 동일선상에 두고</a:t>
            </a: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</a:pPr>
            <a:r>
              <a:rPr lang="en-US" sz="20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		 ‘학원 = 취업’ 이라는 관계를 설정</a:t>
            </a: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>
            <a:spLocks noGrp="1"/>
          </p:cNvSpPr>
          <p:nvPr>
            <p:ph type="body" idx="1"/>
          </p:nvPr>
        </p:nvSpPr>
        <p:spPr>
          <a:xfrm>
            <a:off x="500034" y="5214950"/>
            <a:ext cx="8229600" cy="150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/>
              <a:t>Oracle Sql  : 50%                 JAVA : 33.3%              그 외  16.7%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</a:pPr>
            <a:endParaRPr sz="2000" b="1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3200"/>
              <a:buFont typeface="Merriweather"/>
              <a:buNone/>
            </a:pPr>
            <a:r>
              <a:rPr lang="en-US" sz="3200" b="1" i="0">
                <a:solidFill>
                  <a:schemeClr val="dk1"/>
                </a:solidFill>
              </a:rPr>
              <a:t>개발환경</a:t>
            </a:r>
            <a:endParaRPr sz="3200" b="1" i="0">
              <a:solidFill>
                <a:schemeClr val="dk1"/>
              </a:solidFill>
            </a:endParaRPr>
          </a:p>
        </p:txBody>
      </p:sp>
      <p:pic>
        <p:nvPicPr>
          <p:cNvPr id="595" name="Google Shape;595;p92" descr="C:\Users\sist54\Desktop\제목 없음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794" y="428604"/>
            <a:ext cx="5072098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2"/>
          <p:cNvSpPr txBox="1"/>
          <p:nvPr/>
        </p:nvSpPr>
        <p:spPr>
          <a:xfrm>
            <a:off x="142844" y="0"/>
            <a:ext cx="8058152" cy="100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>
            <a:spLocks noGrp="1"/>
          </p:cNvSpPr>
          <p:nvPr>
            <p:ph type="ctrTitle" idx="4294967295"/>
          </p:nvPr>
        </p:nvSpPr>
        <p:spPr>
          <a:xfrm>
            <a:off x="1080600" y="787801"/>
            <a:ext cx="6982800" cy="9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Merriweather"/>
              <a:buNone/>
            </a:pPr>
            <a:r>
              <a:rPr lang="en-US" sz="7200" b="0" i="0" u="none" strike="noStrike" cap="non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데이터 구조</a:t>
            </a:r>
            <a:endParaRPr sz="7200" b="0" i="0" u="none" strike="noStrike" cap="non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2" name="Google Shape;602;p93"/>
          <p:cNvSpPr txBox="1">
            <a:spLocks noGrp="1"/>
          </p:cNvSpPr>
          <p:nvPr>
            <p:ph type="ctrTitle" idx="4294967295"/>
          </p:nvPr>
        </p:nvSpPr>
        <p:spPr>
          <a:xfrm>
            <a:off x="928662" y="2071678"/>
            <a:ext cx="6982800" cy="392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(Notice_seq.NEXTVAL,20000000,'2019-04-01','웹 어플리케이션 응용 SW 실무 개발자 양성 과정','전공');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(Notice_seq.NEXTVAL,30000000,'2019-05-01','Java Python 기반 응용SW 개발자 양성과정','비전공');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INTO Notice (seq, salary,deadline, course , major)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VALUES (Notice_seq.NEXTVAL,40000000,'2019-06-01','웹개발 머신러닝을 통한 인공지능 응용 SW 엔지니어링 양성과정','전공');</a:t>
            </a: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/>
          <p:nvPr/>
        </p:nvSpPr>
        <p:spPr>
          <a:xfrm>
            <a:off x="5742457" y="2554050"/>
            <a:ext cx="2676000" cy="1749899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3810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</a:t>
            </a:r>
            <a:endParaRPr sz="2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8" name="Google Shape;608;p94"/>
          <p:cNvSpPr/>
          <p:nvPr/>
        </p:nvSpPr>
        <p:spPr>
          <a:xfrm>
            <a:off x="3249264" y="2554050"/>
            <a:ext cx="2676000" cy="1749899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Orcle Sql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5일 </a:t>
            </a:r>
            <a:endParaRPr sz="2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9" name="Google Shape;609;p94"/>
          <p:cNvSpPr txBox="1">
            <a:spLocks noGrp="1"/>
          </p:cNvSpPr>
          <p:nvPr>
            <p:ph type="title" idx="4294967295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Our process is easy</a:t>
            </a:r>
            <a:endParaRPr/>
          </a:p>
        </p:txBody>
      </p:sp>
      <p:sp>
        <p:nvSpPr>
          <p:cNvPr id="610" name="Google Shape;610;p94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업무 일정</a:t>
            </a:r>
            <a:endParaRPr sz="2800"/>
          </a:p>
        </p:txBody>
      </p:sp>
      <p:sp>
        <p:nvSpPr>
          <p:cNvPr id="611" name="Google Shape;611;p94"/>
          <p:cNvSpPr/>
          <p:nvPr/>
        </p:nvSpPr>
        <p:spPr>
          <a:xfrm>
            <a:off x="725542" y="2554050"/>
            <a:ext cx="2676000" cy="1749899"/>
          </a:xfrm>
          <a:prstGeom prst="rightArrowCallout">
            <a:avLst>
              <a:gd name="adj1" fmla="val 12817"/>
              <a:gd name="adj2" fmla="val 14101"/>
              <a:gd name="adj3" fmla="val 18037"/>
              <a:gd name="adj4" fmla="val 78813"/>
            </a:avLst>
          </a:prstGeom>
          <a:solidFill>
            <a:srgbClr val="FFFFFF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 기획 </a:t>
            </a:r>
            <a:endParaRPr sz="2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1일</a:t>
            </a:r>
            <a:endParaRPr sz="2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>
            <a:spLocks noGrp="1"/>
          </p:cNvSpPr>
          <p:nvPr>
            <p:ph type="ctrTitle" idx="4294967295"/>
          </p:nvPr>
        </p:nvSpPr>
        <p:spPr>
          <a:xfrm>
            <a:off x="938700" y="2111125"/>
            <a:ext cx="72665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Merriweather"/>
              <a:buNone/>
            </a:pPr>
            <a:r>
              <a:rPr lang="en-US" sz="9600" b="0" i="0" u="none" strike="noStrike" cap="non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endParaRPr sz="9600" b="0" i="0" u="none" strike="noStrike" cap="none">
              <a:solidFill>
                <a:srgbClr val="F5F1E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"/>
          <p:cNvSpPr/>
          <p:nvPr/>
        </p:nvSpPr>
        <p:spPr>
          <a:xfrm>
            <a:off x="5378991" y="861575"/>
            <a:ext cx="2559055" cy="51348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 Junwoo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3" name="Google Shape;623;p96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4" name="Google Shape;624;p96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happy and had a good time.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Teamwork with team members is important,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everyone worked hard and finished well.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96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기업 공고 조회 / 작성 / 삭제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교사 평가 조회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강의스케줄 조회 / 검색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교사 출결 관리 조회 / 검색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기업 조회 / 공고 신청  / 조회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작성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그외 쿼리 작성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7"/>
          <p:cNvSpPr/>
          <p:nvPr/>
        </p:nvSpPr>
        <p:spPr>
          <a:xfrm>
            <a:off x="5568225" y="1026050"/>
            <a:ext cx="2283232" cy="4804895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7"/>
          <p:cNvSpPr txBox="1">
            <a:spLocks noGrp="1"/>
          </p:cNvSpPr>
          <p:nvPr>
            <p:ph type="body" idx="4294967295"/>
          </p:nvPr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/>
              <a:t>Sein Project Review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Show and explain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Your program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 applaud you for your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hard work.</a:t>
            </a:r>
            <a:r>
              <a:rPr lang="en-US" sz="1800" b="1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32" name="Google Shape;632;p97"/>
          <p:cNvSpPr txBox="1"/>
          <p:nvPr/>
        </p:nvSpPr>
        <p:spPr>
          <a:xfrm>
            <a:off x="714348" y="1000108"/>
            <a:ext cx="7772400" cy="11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Choi,Da-bin</a:t>
            </a:r>
            <a:r>
              <a:rPr lang="en-US" sz="4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-US" sz="44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4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3" name="Google Shape;633;p97"/>
          <p:cNvSpPr txBox="1"/>
          <p:nvPr/>
        </p:nvSpPr>
        <p:spPr>
          <a:xfrm>
            <a:off x="5715008" y="1714488"/>
            <a:ext cx="1928826" cy="34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처음으로 DB와 Java를 활용하여 프로그램을 제작하게 되었던 지라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팀원들의 의견이 다양하여  어려운 부분이 많았지만,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회의를 통한 의견 조율로 이번 프로젝트를 성공적으로  마무리하였습니다.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다시 한 번 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좋은 배움을  갖는</a:t>
            </a:r>
            <a:endParaRPr sz="1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시간이었습니다.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7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성적 조회 , 관리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출결 조회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자유게시판 작성 / 삭제 / 조회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교육생 교사 평가 작성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외 통합 및 쿼리 작성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8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Raleway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Jeong, Heejin</a:t>
            </a: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0" name="Google Shape;640;p98"/>
          <p:cNvSpPr/>
          <p:nvPr/>
        </p:nvSpPr>
        <p:spPr>
          <a:xfrm>
            <a:off x="5378991" y="861575"/>
            <a:ext cx="2559055" cy="51348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8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good after finishing the project hard.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was hard to ask from both sides,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 was still a good life.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am feeling upgraded myself.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8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3" name="Google Shape;643;p98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 -&gt; 교사 계정 관리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-&gt; 교육생 계정 관리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더미데이터 총괄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9"/>
          <p:cNvSpPr txBox="1"/>
          <p:nvPr/>
        </p:nvSpPr>
        <p:spPr>
          <a:xfrm>
            <a:off x="714348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유성진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9" name="Google Shape;649;p99"/>
          <p:cNvSpPr/>
          <p:nvPr/>
        </p:nvSpPr>
        <p:spPr>
          <a:xfrm>
            <a:off x="5378991" y="861575"/>
            <a:ext cx="2559055" cy="51348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9"/>
          <p:cNvSpPr txBox="1"/>
          <p:nvPr/>
        </p:nvSpPr>
        <p:spPr>
          <a:xfrm>
            <a:off x="5500694" y="1285860"/>
            <a:ext cx="2357454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9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99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배점 입출력 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성적 입출력  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교사 QnA 관리       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교육생 QnA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교사 평가 조회(과정 종료 후 가능)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그외 통합 및 쿼리작성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0"/>
          <p:cNvSpPr txBox="1"/>
          <p:nvPr/>
        </p:nvSpPr>
        <p:spPr>
          <a:xfrm>
            <a:off x="714348" y="1000108"/>
            <a:ext cx="77724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/>
              <a:t>Cha Minhee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8" name="Google Shape;658;p100"/>
          <p:cNvSpPr/>
          <p:nvPr/>
        </p:nvSpPr>
        <p:spPr>
          <a:xfrm>
            <a:off x="5378991" y="861575"/>
            <a:ext cx="2559056" cy="5134813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00"/>
          <p:cNvSpPr txBox="1"/>
          <p:nvPr/>
        </p:nvSpPr>
        <p:spPr>
          <a:xfrm>
            <a:off x="5500694" y="1285860"/>
            <a:ext cx="2357400" cy="4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/>
              <a:t>혼자서는 못했을 양을 다 함께 해서 해낼 수 있었던 프로젝트였던 것 같습니다. 제가 맡은 부분을 완성함에 있어서 벅차할 때 조원들이 이해해주고 기다려준 부분에 대하여 감사합니다. 만들면서 조금씩 더 알아가는 과정에 있었던 시간이었던 것 같습니다.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00"/>
          <p:cNvSpPr txBox="1"/>
          <p:nvPr/>
        </p:nvSpPr>
        <p:spPr>
          <a:xfrm>
            <a:off x="932225" y="3929066"/>
            <a:ext cx="36270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1" name="Google Shape;661;p100"/>
          <p:cNvSpPr txBox="1"/>
          <p:nvPr/>
        </p:nvSpPr>
        <p:spPr>
          <a:xfrm>
            <a:off x="714348" y="2285992"/>
            <a:ext cx="4214700" cy="17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b="1"/>
              <a:t>관리자/교사/교육생 로그인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관리자 &gt; 기초 정보(과정/과목/교재/강의실)관리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관리자 &gt; 과정별 과목 관리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관리자 &gt; 과목별 교재 관리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관리자 &gt; 개설 과정 관리</a:t>
            </a:r>
            <a:endParaRPr b="1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그 외 통합 </a:t>
            </a:r>
            <a:r>
              <a:rPr lang="en-US" b="1">
                <a:solidFill>
                  <a:schemeClr val="dk1"/>
                </a:solidFill>
              </a:rPr>
              <a:t>및 쿼리 작성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4941168"/>
            <a:ext cx="8472518" cy="142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		학원의 삭막하고 쓸쓸한 분위기 제거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		자유로운 토론의 장으로 이끌어 감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81" name="Google Shape;81;p15" descr="C:\Users\sist54\Desktop\og-BD6140-33123-gif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786" y="428604"/>
            <a:ext cx="7786742" cy="451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1"/>
          <p:cNvSpPr/>
          <p:nvPr/>
        </p:nvSpPr>
        <p:spPr>
          <a:xfrm>
            <a:off x="5072066" y="1048661"/>
            <a:ext cx="3088464" cy="4769999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5F1E0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01"/>
          <p:cNvSpPr txBox="1"/>
          <p:nvPr/>
        </p:nvSpPr>
        <p:spPr>
          <a:xfrm>
            <a:off x="5286380" y="1500174"/>
            <a:ext cx="2643206" cy="385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처음에 화면구현 보고서를 작성할때는 이걸 과연 정말로 다 만들 수 있을까? 생각하며 막막하였는데 코딩을 해가며 하나하나씩 수정해가며 만들고 합쳐 완성되어가는 모습을 보니 즐거웠다.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물론 처음 기능구현목표와 지금 만들어진 프로그램을 비교하면 조금 빠진 내용들도 있지만 처음 화면구현 때 생각했던 것 거의 모두 다 구현을 해서 뿌듯하고 시간이 조금만 더 있었더라면 더 완성도 높게 다듬을 수 있을 거 같다는 생각이 자꾸 든다.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8" name="Google Shape;668;p101"/>
          <p:cNvSpPr txBox="1"/>
          <p:nvPr/>
        </p:nvSpPr>
        <p:spPr>
          <a:xfrm>
            <a:off x="500034" y="1000108"/>
            <a:ext cx="7772400" cy="12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Ahn SangHyun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9" name="Google Shape;669;p101"/>
          <p:cNvSpPr txBox="1"/>
          <p:nvPr/>
        </p:nvSpPr>
        <p:spPr>
          <a:xfrm>
            <a:off x="932225" y="3929066"/>
            <a:ext cx="3626999" cy="194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Sein Project Review</a:t>
            </a:r>
            <a:endParaRPr sz="18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Show and explain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Your program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I applaud you for your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aleway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hard work.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0" name="Google Shape;670;p101"/>
          <p:cNvSpPr txBox="1"/>
          <p:nvPr/>
        </p:nvSpPr>
        <p:spPr>
          <a:xfrm>
            <a:off x="714348" y="2285992"/>
            <a:ext cx="4214842" cy="1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시험 관리 성적 조회 / 검색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출결 관리 / 조회 / 검색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통합 및 쿼리작성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102"/>
          <p:cNvPicPr preferRelativeResize="0"/>
          <p:nvPr/>
        </p:nvPicPr>
        <p:blipFill rotWithShape="1">
          <a:blip r:embed="rId3">
            <a:alphaModFix/>
          </a:blip>
          <a:srcRect t="20671" b="431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02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aleway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2600" b="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3"/>
          <p:cNvSpPr txBox="1">
            <a:spLocks noGrp="1"/>
          </p:cNvSpPr>
          <p:nvPr>
            <p:ph type="ctrTitle" idx="4294967295"/>
          </p:nvPr>
        </p:nvSpPr>
        <p:spPr>
          <a:xfrm>
            <a:off x="685800" y="1142999"/>
            <a:ext cx="77724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"/>
              <a:buNone/>
            </a:pPr>
            <a:r>
              <a:rPr lang="en-US" sz="2400" b="0" i="0" u="none" strike="noStrike" cap="non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  <a:endParaRPr/>
          </a:p>
        </p:txBody>
      </p:sp>
      <p:sp>
        <p:nvSpPr>
          <p:cNvPr id="682" name="Google Shape;682;p103"/>
          <p:cNvSpPr txBox="1">
            <a:spLocks noGrp="1"/>
          </p:cNvSpPr>
          <p:nvPr>
            <p:ph type="subTitle" idx="4294967295"/>
          </p:nvPr>
        </p:nvSpPr>
        <p:spPr>
          <a:xfrm>
            <a:off x="1275149" y="19579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Raleway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/>
          </a:p>
        </p:txBody>
      </p:sp>
      <p:cxnSp>
        <p:nvCxnSpPr>
          <p:cNvPr id="683" name="Google Shape;683;p103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w="9525" cap="flat" cmpd="sng">
            <a:solidFill>
              <a:srgbClr val="F5F1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4" name="Google Shape;684;p103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104" descr="C:\Users\sist54\Desktop\KakaoTalk_20190418_14332152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68" y="0"/>
            <a:ext cx="1571636" cy="1357298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104"/>
          <p:cNvSpPr txBox="1"/>
          <p:nvPr/>
        </p:nvSpPr>
        <p:spPr>
          <a:xfrm>
            <a:off x="571472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lang="en-US" sz="3600" b="1" i="0" u="none" strike="noStrike" cap="none">
                <a:solidFill>
                  <a:srgbClr val="A8122A"/>
                </a:solidFill>
                <a:latin typeface="Arial"/>
                <a:ea typeface="Arial"/>
                <a:cs typeface="Arial"/>
                <a:sym typeface="Arial"/>
              </a:rPr>
              <a:t>전체 화면</a:t>
            </a:r>
            <a:endParaRPr sz="3600" b="1" i="0" u="none" strike="noStrike" cap="none">
              <a:solidFill>
                <a:srgbClr val="A812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04"/>
          <p:cNvSpPr txBox="1"/>
          <p:nvPr/>
        </p:nvSpPr>
        <p:spPr>
          <a:xfrm>
            <a:off x="714348" y="2500306"/>
            <a:ext cx="7772400" cy="371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1. 관리자</a:t>
            </a: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2. 교사</a:t>
            </a: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leway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3. 학생</a:t>
            </a:r>
            <a:endParaRPr sz="40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42950" marR="0" lvl="0" indent="-514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endParaRPr sz="3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5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702" name="Google Shape;702;p106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642910" y="1428736"/>
            <a:ext cx="7772400" cy="93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"/>
              <a:buNone/>
            </a:pPr>
            <a:r>
              <a:rPr lang="en-US" sz="3600" b="1" i="0" u="none" strike="noStrike" cap="non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추가 사항</a:t>
            </a:r>
            <a:endParaRPr sz="3600" b="1" i="0" u="none" strike="noStrike" cap="none">
              <a:solidFill>
                <a:srgbClr val="A8122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4294967295"/>
          </p:nvPr>
        </p:nvSpPr>
        <p:spPr>
          <a:xfrm>
            <a:off x="755576" y="2276872"/>
            <a:ext cx="7772400" cy="438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1.  교육생 - 취업 공고 조회, 입사 지원</a:t>
            </a: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590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2.  관리자 - 기업 공고 작성/관리</a:t>
            </a: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590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3.  교사 &lt;-&gt; 교육생 온라인 개인 상담</a:t>
            </a:r>
            <a:endParaRPr sz="2400" b="0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4.  교육생 - 대나무숲 (자유게시판) </a:t>
            </a: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aleway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5.  교육생 - 교사평가</a:t>
            </a:r>
            <a:endParaRPr sz="2400" b="1" i="0" u="none" strike="noStrike" cap="non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6" descr="C:\Users\sist54\Desktop\KakaoTalk_20190418_14332152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44" y="142852"/>
            <a:ext cx="1571636" cy="1357298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/>
              <a:t>1.  교육생 – 취업공고조회 , 입사지원</a:t>
            </a:r>
            <a:br>
              <a:rPr lang="en-US" b="1"/>
            </a:b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568100" y="2882400"/>
            <a:ext cx="6007799" cy="347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교육생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학원과 연결된 회사 조회 가능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구인 공고 조회 가능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	- 구직 신청 가능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105" name="Google Shape;105;p19" descr="C:\Users\sist54\Desktop\ddd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142852"/>
            <a:ext cx="8358246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 descr="C:\Users\sist53\AppData\Local\Temp\BNZ.5cb93b68dd3507\기업조회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9124" y="1998985"/>
            <a:ext cx="684000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화면 슬라이드 쇼(4:3)</PresentationFormat>
  <Paragraphs>220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굴림</vt:lpstr>
      <vt:lpstr>Arial</vt:lpstr>
      <vt:lpstr>Merriweather</vt:lpstr>
      <vt:lpstr>Raleway</vt:lpstr>
      <vt:lpstr>Othello template</vt:lpstr>
      <vt:lpstr>Sein</vt:lpstr>
      <vt:lpstr>슬라이드 2</vt:lpstr>
      <vt:lpstr>Use charts to explain your ideas</vt:lpstr>
      <vt:lpstr>About this template</vt:lpstr>
      <vt:lpstr>슬라이드 5</vt:lpstr>
      <vt:lpstr>추가 사항</vt:lpstr>
      <vt:lpstr>1.  교육생 – 취업공고조회 , 입사지원 </vt:lpstr>
      <vt:lpstr>슬라이드 8</vt:lpstr>
      <vt:lpstr>슬라이드 9</vt:lpstr>
      <vt:lpstr>                              </vt:lpstr>
      <vt:lpstr>슬라이드 11</vt:lpstr>
      <vt:lpstr>2.  관리자 – 기업공고 작성 / 관리 </vt:lpstr>
      <vt:lpstr>슬라이드 13</vt:lpstr>
      <vt:lpstr>관리자 기업공고 목록</vt:lpstr>
      <vt:lpstr>관리자 기업공고 작성</vt:lpstr>
      <vt:lpstr>관리자 기업공고 – 신청학생 관리</vt:lpstr>
      <vt:lpstr>관리자 기업공고 마감 -&gt; 삭제</vt:lpstr>
      <vt:lpstr>3.  교사 – 교육생 온라인 개인 상담 </vt:lpstr>
      <vt:lpstr>슬라이드 19</vt:lpstr>
      <vt:lpstr>교사&lt;-&gt;교육생 개인상담</vt:lpstr>
      <vt:lpstr>교사 – 교육생 개인 상담</vt:lpstr>
      <vt:lpstr>개인상담 - 목록 확인 후 메뉴 선택 (1. 질문 조회하기)</vt:lpstr>
      <vt:lpstr>개인상담 - 목록 확인 후 메뉴 선택( 2. 질문 답변하기)</vt:lpstr>
      <vt:lpstr>개인상담 - 목록 확인 후 메뉴 선택 ( 3. 답변 조회하기)</vt:lpstr>
      <vt:lpstr>개인상담 - 목록 확인 후 메뉴 선택 ( 4. 답변 수정하기)</vt:lpstr>
      <vt:lpstr>개인상담 - 목록 확인 후 메뉴 선택 ( 5. 답변 삭제하기)</vt:lpstr>
      <vt:lpstr>4.  교육생 – 대나무 숲 </vt:lpstr>
      <vt:lpstr>슬라이드 28</vt:lpstr>
      <vt:lpstr>교육생 - 자유게시판</vt:lpstr>
      <vt:lpstr>교육생 – 자유게시판(수정)</vt:lpstr>
      <vt:lpstr>교육생 – 자유게시판(수정완료)</vt:lpstr>
      <vt:lpstr>5.  교육생 – 교사평가 </vt:lpstr>
      <vt:lpstr>슬라이드 33</vt:lpstr>
      <vt:lpstr>교육생 - 교사평가</vt:lpstr>
      <vt:lpstr>교육생 - 교사평가</vt:lpstr>
      <vt:lpstr>교사 – 교사평가 조회</vt:lpstr>
      <vt:lpstr>교사 – 교사평가 조회</vt:lpstr>
      <vt:lpstr>화면</vt:lpstr>
      <vt:lpstr>슬라이드 39</vt:lpstr>
      <vt:lpstr>슬라이드 40</vt:lpstr>
      <vt:lpstr>슬라이드 41</vt:lpstr>
      <vt:lpstr>데이터 구조</vt:lpstr>
      <vt:lpstr>Our process is easy</vt:lpstr>
      <vt:lpstr>Review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Thanks!</vt:lpstr>
      <vt:lpstr>슬라이드 53</vt:lpstr>
      <vt:lpstr>슬라이드 54</vt:lpstr>
      <vt:lpstr>슬라이드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Sein</dc:title>
  <dc:creator>sist35</dc:creator>
  <cp:lastModifiedBy>Windows User</cp:lastModifiedBy>
  <cp:revision>1</cp:revision>
  <dcterms:modified xsi:type="dcterms:W3CDTF">2019-04-23T08:16:32Z</dcterms:modified>
</cp:coreProperties>
</file>