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12192000" cy="6858000"/>
  <p:notesSz cx="6888163" cy="10020300"/>
  <p:defaultTextStyle>
    <a:defPPr>
      <a:defRPr lang="ko-KR">
        <a:uFillTx/>
      </a:defRPr>
    </a:defPPr>
    <a:lvl1pPr marL="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468C0F4-5AD3-481E-8CCF-D4EA1E48E3E2}">
          <p14:sldIdLst>
            <p14:sldId id="309"/>
          </p14:sldIdLst>
        </p14:section>
        <p14:section name="제목 없는 구역" id="{AE53DFD0-08DB-4CA0-B30D-8A48B49A86B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822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승원" initials="이" lastIdx="3" clrIdx="0"/>
  <p:cmAuthor id="1" name="김남정" initials="김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CFC"/>
    <a:srgbClr val="C0F4FE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6" autoAdjust="0"/>
    <p:restoredTop sz="94110" autoAdjust="0"/>
  </p:normalViewPr>
  <p:slideViewPr>
    <p:cSldViewPr>
      <p:cViewPr varScale="1">
        <p:scale>
          <a:sx n="108" d="100"/>
          <a:sy n="108" d="100"/>
        </p:scale>
        <p:origin x="594" y="114"/>
      </p:cViewPr>
      <p:guideLst>
        <p:guide orient="horz" pos="2159"/>
        <p:guide orient="horz" pos="38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4F0281B-83DA-45F1-B449-209505890EE9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3626A369-99D5-4951-91F1-97E467F033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3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4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datetimeFigureOut">
              <a:rPr lang="ko-KR" altLang="en-US">
                <a:uFillTx/>
              </a:rPr>
              <a:pPr/>
              <a:t>2017-03-31</a:t>
            </a:fld>
            <a:endParaRPr lang="ko-KR" altLang="en-US">
              <a:uFillTx/>
            </a:endParaRPr>
          </a:p>
        </p:txBody>
      </p:sp>
      <p:sp>
        <p:nvSpPr>
          <p:cNvPr id="6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8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>
                <a:uFillTx/>
              </a:defRPr>
            </a:lvl1pPr>
          </a:lstStyle>
          <a:p>
            <a:fld id="{81953B0B-5460-E402-E179-420A5E99521B}" type="slidenum">
              <a:rPr lang="ko-KR" altLang="en-US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710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uFillTx/>
            </a:endParaRPr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uFillTx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6346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0"/>
          <p:cNvSpPr/>
          <p:nvPr userDrawn="1"/>
        </p:nvSpPr>
        <p:spPr>
          <a:xfrm rot="16200000" flipH="1">
            <a:off x="11731145" y="405792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48" latinLnBrk="0"/>
            <a:endParaRPr lang="en-US" sz="2667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pPr defTabSz="1375448" latinLnBrk="0"/>
            <a:fld id="{2CED4EDA-E0C7-F8E2-7DC1-65D9E9E075FA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uFillTx/>
              </a:rPr>
              <a:pPr defTabSz="1375448" latinLnBrk="0"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uFillTx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1" baseline="0">
                <a:solidFill>
                  <a:schemeClr val="bg1">
                    <a:lumMod val="75000"/>
                  </a:schemeClr>
                </a:solidFill>
                <a:uFillTx/>
              </a:defRPr>
            </a:lvl1pPr>
            <a:lvl2pPr marL="609561" indent="0">
              <a:buNone/>
              <a:defRPr sz="1600">
                <a:uFillTx/>
              </a:defRPr>
            </a:lvl2pPr>
            <a:lvl3pPr marL="1219149" indent="0">
              <a:buNone/>
              <a:defRPr sz="1333">
                <a:uFillTx/>
              </a:defRPr>
            </a:lvl3pPr>
            <a:lvl4pPr marL="1828736" indent="0">
              <a:buNone/>
              <a:defRPr sz="1200">
                <a:uFillTx/>
              </a:defRPr>
            </a:lvl4pPr>
            <a:lvl5pPr marL="2438323" indent="0">
              <a:buNone/>
              <a:defRPr sz="1200">
                <a:uFillTx/>
              </a:defRPr>
            </a:lvl5pPr>
            <a:lvl6pPr marL="3047911" indent="0">
              <a:buNone/>
              <a:defRPr sz="1200">
                <a:uFillTx/>
              </a:defRPr>
            </a:lvl6pPr>
            <a:lvl7pPr marL="3657485" indent="0">
              <a:buNone/>
              <a:defRPr sz="1200">
                <a:uFillTx/>
              </a:defRPr>
            </a:lvl7pPr>
            <a:lvl8pPr marL="4267073" indent="0">
              <a:buNone/>
              <a:defRPr sz="1200">
                <a:uFillTx/>
              </a:defRPr>
            </a:lvl8pPr>
            <a:lvl9pPr marL="4876673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698" r:id="rId1"/>
  </p:sldLayoutIdLst>
  <p:txStyles>
    <p:titleStyle>
      <a:lvl1pPr algn="ctr" defTabSz="1219149" latinLnBrk="0">
        <a:spcBef>
          <a:spcPct val="0"/>
        </a:spcBef>
        <a:buNone/>
        <a:defRPr sz="5867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457174" indent="-457174" algn="l" defTabSz="1219149" latinLnBrk="0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990561" indent="-380974" algn="l" defTabSz="1219149" latinLnBrk="0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523949" indent="-304774" algn="l" defTabSz="1219149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2133523" indent="-304774" algn="l" defTabSz="1219149" latinLnBrk="0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743111" indent="-304774" algn="l" defTabSz="1219149" latinLnBrk="0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352698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962285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571873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5181447" indent="-304774" algn="l" defTabSz="1219149" latinLnBrk="0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6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49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36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2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11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485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3" algn="l" defTabSz="1219149" latinLnBrk="0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1662442" y="482601"/>
            <a:ext cx="508001" cy="366183"/>
          </a:xfrm>
        </p:spPr>
        <p:txBody>
          <a:bodyPr/>
          <a:lstStyle/>
          <a:p>
            <a:fld id="{2CED4EDA-E0C7-F8E2-7DC1-65D9E9E075FA}" type="slidenum">
              <a:rPr lang="en-US">
                <a:uFillTx/>
              </a:rPr>
              <a:pPr/>
              <a:t>1</a:t>
            </a:fld>
            <a:endParaRPr lang="en-US">
              <a:uFillTx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812800" y="482600"/>
            <a:ext cx="7518400" cy="471365"/>
          </a:xfrm>
        </p:spPr>
        <p:txBody>
          <a:bodyPr/>
          <a:lstStyle/>
          <a:p>
            <a:r>
              <a:rPr lang="ko-KR" altLang="en-US" dirty="0">
                <a:uFillTx/>
              </a:rPr>
              <a:t>데모 </a:t>
            </a:r>
            <a:endParaRPr lang="en-US" dirty="0">
              <a:uFillTx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00063" y="1428750"/>
            <a:ext cx="8229600" cy="4716463"/>
          </a:xfrm>
          <a:prstGeom prst="rect">
            <a:avLst/>
          </a:prstGeom>
        </p:spPr>
        <p:txBody>
          <a:bodyPr/>
          <a:lstStyle>
            <a:lvl1pPr marL="457174" indent="-457174" algn="l" defTabSz="1219149" latinLnBrk="0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990561" indent="-380974" algn="l" defTabSz="1219149" latinLnBrk="0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523949" indent="-304774" algn="l" defTabSz="1219149" latinLnBrk="0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2133523" indent="-304774" algn="l" defTabSz="1219149" latinLnBrk="0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743111" indent="-304774" algn="l" defTabSz="1219149" latinLnBrk="0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352698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962285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571873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5181447" indent="-304774" algn="l" defTabSz="1219149" latinLnBrk="0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2173549"/>
            <a:ext cx="2714625" cy="3429003"/>
          </a:xfrm>
          <a:prstGeom prst="rect">
            <a:avLst/>
          </a:prstGeom>
        </p:spPr>
      </p:pic>
      <p:pic>
        <p:nvPicPr>
          <p:cNvPr id="9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2173549"/>
            <a:ext cx="2762250" cy="349250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079776" y="3645024"/>
            <a:ext cx="1152128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9663" y="2420888"/>
            <a:ext cx="3126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erlin Sans FB Demi" panose="020E0802020502020306" pitchFamily="34" charset="0"/>
              </a:rPr>
              <a:t>•</a:t>
            </a:r>
            <a:r>
              <a:rPr lang="en-US" altLang="ko-KR" dirty="0" err="1" smtClean="0">
                <a:latin typeface="Berlin Sans FB Demi" panose="020E0802020502020306" pitchFamily="34" charset="0"/>
              </a:rPr>
              <a:t>Realsense</a:t>
            </a:r>
            <a:r>
              <a:rPr lang="en-US" altLang="ko-KR" dirty="0" smtClean="0">
                <a:latin typeface="Berlin Sans FB Demi" panose="020E0802020502020306" pitchFamily="34" charset="0"/>
              </a:rPr>
              <a:t> blob </a:t>
            </a:r>
            <a:r>
              <a:rPr lang="en-US" altLang="ko-KR" dirty="0" err="1" smtClean="0">
                <a:latin typeface="Berlin Sans FB Demi" panose="020E0802020502020306" pitchFamily="34" charset="0"/>
              </a:rPr>
              <a:t>modul</a:t>
            </a:r>
            <a:r>
              <a:rPr lang="ko-KR" altLang="en-US" dirty="0" smtClean="0">
                <a:latin typeface="Berlin Sans FB Demi" panose="020E0802020502020306" pitchFamily="34" charset="0"/>
              </a:rPr>
              <a:t>로 </a:t>
            </a:r>
            <a:r>
              <a:rPr lang="ko-KR" altLang="en-US" dirty="0" err="1" smtClean="0">
                <a:latin typeface="Berlin Sans FB Demi" panose="020E0802020502020306" pitchFamily="34" charset="0"/>
              </a:rPr>
              <a:t>손영역</a:t>
            </a:r>
            <a:r>
              <a:rPr lang="ko-KR" altLang="en-US" dirty="0" smtClean="0">
                <a:latin typeface="Berlin Sans FB Demi" panose="020E0802020502020306" pitchFamily="34" charset="0"/>
              </a:rPr>
              <a:t> 검출 </a:t>
            </a:r>
            <a:endParaRPr lang="en-US" altLang="ko-KR" dirty="0" smtClean="0">
              <a:latin typeface="Berlin Sans FB Demi" panose="020E0802020502020306" pitchFamily="34" charset="0"/>
            </a:endParaRPr>
          </a:p>
          <a:p>
            <a:endParaRPr lang="en-US" altLang="ko-KR" dirty="0" smtClean="0">
              <a:latin typeface="Berlin Sans FB Demi" panose="020E0802020502020306" pitchFamily="34" charset="0"/>
            </a:endParaRPr>
          </a:p>
          <a:p>
            <a:r>
              <a:rPr lang="en-US" altLang="ko-KR" dirty="0" smtClean="0">
                <a:latin typeface="Berlin Sans FB Demi" panose="020E0802020502020306" pitchFamily="34" charset="0"/>
              </a:rPr>
              <a:t>• </a:t>
            </a:r>
            <a:r>
              <a:rPr lang="en-US" altLang="ko-KR" dirty="0" err="1" smtClean="0">
                <a:latin typeface="Berlin Sans FB Demi" panose="020E0802020502020306" pitchFamily="34" charset="0"/>
              </a:rPr>
              <a:t>Conver</a:t>
            </a:r>
            <a:r>
              <a:rPr lang="en-US" altLang="ko-KR" dirty="0" smtClean="0">
                <a:latin typeface="Berlin Sans FB Demi" panose="020E0802020502020306" pitchFamily="34" charset="0"/>
              </a:rPr>
              <a:t> hull</a:t>
            </a:r>
            <a:r>
              <a:rPr lang="ko-KR" altLang="en-US" dirty="0" smtClean="0">
                <a:latin typeface="Berlin Sans FB Demi" panose="020E0802020502020306" pitchFamily="34" charset="0"/>
              </a:rPr>
              <a:t>알고리즘 사용</a:t>
            </a:r>
            <a:r>
              <a:rPr lang="en-US" altLang="ko-KR" dirty="0" smtClean="0">
                <a:latin typeface="Berlin Sans FB Demi" panose="020E0802020502020306" pitchFamily="34" charset="0"/>
              </a:rPr>
              <a:t>: </a:t>
            </a:r>
            <a:r>
              <a:rPr lang="ko-KR" altLang="en-US" dirty="0" smtClean="0">
                <a:latin typeface="Berlin Sans FB Demi" panose="020E0802020502020306" pitchFamily="34" charset="0"/>
              </a:rPr>
              <a:t>손가락 개수와 </a:t>
            </a:r>
            <a:r>
              <a:rPr lang="ko-KR" altLang="en-US" dirty="0" err="1" smtClean="0">
                <a:latin typeface="Berlin Sans FB Demi" panose="020E0802020502020306" pitchFamily="34" charset="0"/>
              </a:rPr>
              <a:t>손끝점</a:t>
            </a:r>
            <a:r>
              <a:rPr lang="ko-KR" altLang="en-US" dirty="0" smtClean="0">
                <a:latin typeface="Berlin Sans FB Demi" panose="020E0802020502020306" pitchFamily="34" charset="0"/>
              </a:rPr>
              <a:t> 검출</a:t>
            </a:r>
            <a:endParaRPr lang="en-US" altLang="ko-KR" dirty="0" smtClean="0">
              <a:latin typeface="Berlin Sans FB Demi" panose="020E0802020502020306" pitchFamily="34" charset="0"/>
            </a:endParaRPr>
          </a:p>
          <a:p>
            <a:endParaRPr lang="en-US" altLang="ko-KR" dirty="0" smtClean="0">
              <a:latin typeface="Berlin Sans FB Demi" panose="020E0802020502020306" pitchFamily="34" charset="0"/>
            </a:endParaRPr>
          </a:p>
          <a:p>
            <a:r>
              <a:rPr lang="en-US" altLang="ko-KR" dirty="0" smtClean="0">
                <a:latin typeface="Berlin Sans FB Demi" panose="020E0802020502020306" pitchFamily="34" charset="0"/>
              </a:rPr>
              <a:t>• </a:t>
            </a:r>
            <a:r>
              <a:rPr lang="en-US" altLang="ko-KR" dirty="0" err="1" smtClean="0">
                <a:latin typeface="Berlin Sans FB Demi" panose="020E0802020502020306" pitchFamily="34" charset="0"/>
              </a:rPr>
              <a:t>Gl</a:t>
            </a:r>
            <a:r>
              <a:rPr lang="ko-KR" altLang="en-US" dirty="0" smtClean="0">
                <a:latin typeface="Berlin Sans FB Demi" panose="020E0802020502020306" pitchFamily="34" charset="0"/>
              </a:rPr>
              <a:t>로 </a:t>
            </a:r>
            <a:r>
              <a:rPr lang="ko-KR" altLang="en-US" dirty="0" err="1" smtClean="0">
                <a:latin typeface="Berlin Sans FB Demi" panose="020E0802020502020306" pitchFamily="34" charset="0"/>
              </a:rPr>
              <a:t>렌더링후</a:t>
            </a:r>
            <a:r>
              <a:rPr lang="ko-KR" altLang="en-US" dirty="0" smtClean="0">
                <a:latin typeface="Berlin Sans FB Demi" panose="020E0802020502020306" pitchFamily="34" charset="0"/>
              </a:rPr>
              <a:t> </a:t>
            </a:r>
            <a:r>
              <a:rPr lang="en-US" altLang="ko-KR" dirty="0" smtClean="0">
                <a:latin typeface="Berlin Sans FB Demi" panose="020E0802020502020306" pitchFamily="34" charset="0"/>
              </a:rPr>
              <a:t>angle, location</a:t>
            </a:r>
            <a:r>
              <a:rPr lang="ko-KR" altLang="en-US" dirty="0" smtClean="0">
                <a:latin typeface="Berlin Sans FB Demi" panose="020E0802020502020306" pitchFamily="34" charset="0"/>
              </a:rPr>
              <a:t>을 </a:t>
            </a:r>
            <a:r>
              <a:rPr lang="en-US" altLang="ko-KR" dirty="0" err="1" smtClean="0">
                <a:latin typeface="Berlin Sans FB Demi" panose="020E0802020502020306" pitchFamily="34" charset="0"/>
              </a:rPr>
              <a:t>temphandpoint</a:t>
            </a:r>
            <a:r>
              <a:rPr lang="en-US" altLang="ko-KR" dirty="0" smtClean="0">
                <a:latin typeface="Berlin Sans FB Demi" panose="020E0802020502020306" pitchFamily="34" charset="0"/>
              </a:rPr>
              <a:t> </a:t>
            </a:r>
            <a:r>
              <a:rPr lang="ko-KR" altLang="en-US" dirty="0" smtClean="0">
                <a:latin typeface="Berlin Sans FB Demi" panose="020E0802020502020306" pitchFamily="34" charset="0"/>
              </a:rPr>
              <a:t>와 </a:t>
            </a:r>
            <a:r>
              <a:rPr lang="en-US" altLang="ko-KR" dirty="0" err="1" smtClean="0">
                <a:latin typeface="Berlin Sans FB Demi" panose="020E0802020502020306" pitchFamily="34" charset="0"/>
              </a:rPr>
              <a:t>curhandpoint</a:t>
            </a:r>
            <a:r>
              <a:rPr lang="en-US" altLang="ko-KR" dirty="0" smtClean="0">
                <a:latin typeface="Berlin Sans FB Demi" panose="020E0802020502020306" pitchFamily="34" charset="0"/>
              </a:rPr>
              <a:t> </a:t>
            </a:r>
            <a:r>
              <a:rPr lang="ko-KR" altLang="en-US" dirty="0" smtClean="0">
                <a:latin typeface="Berlin Sans FB Demi" panose="020E0802020502020306" pitchFamily="34" charset="0"/>
              </a:rPr>
              <a:t>의 차이로 수정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20207"/>
      </p:ext>
    </p:extLst>
  </p:cSld>
  <p:clrMapOvr>
    <a:masterClrMapping/>
  </p:clrMapOvr>
  <p:transition advTm="6000">
    <p:push dir="u"/>
  </p:transition>
</p:sld>
</file>

<file path=ppt/theme/theme1.xml><?xml version="1.0" encoding="utf-8"?>
<a:theme xmlns:a="http://schemas.openxmlformats.org/drawingml/2006/main" name="1_Custom Design">
  <a:themeElements>
    <a:clrScheme name="15_Yellow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850A"/>
      </a:accent1>
      <a:accent2>
        <a:srgbClr val="BF8B00"/>
      </a:accent2>
      <a:accent3>
        <a:srgbClr val="FFBA00"/>
      </a:accent3>
      <a:accent4>
        <a:srgbClr val="7F5D00"/>
      </a:accent4>
      <a:accent5>
        <a:srgbClr val="BFA200"/>
      </a:accent5>
      <a:accent6>
        <a:srgbClr val="BF9000"/>
      </a:accent6>
      <a:hlink>
        <a:srgbClr val="FFE217"/>
      </a:hlink>
      <a:folHlink>
        <a:srgbClr val="F3CF40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 rtl="0">
          <a:defRPr>
            <a:solidFill>
              <a:prstClr val="white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36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FontAwesome</vt:lpstr>
      <vt:lpstr>Roboto Condensed</vt:lpstr>
      <vt:lpstr>Roboto Medium</vt:lpstr>
      <vt:lpstr>맑은 고딕</vt:lpstr>
      <vt:lpstr>Arial</vt:lpstr>
      <vt:lpstr>Berlin Sans FB Demi</vt:lpstr>
      <vt:lpstr>1_Custom Design</vt:lpstr>
      <vt:lpstr>데모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bookcafe_2</cp:lastModifiedBy>
  <cp:revision>160</cp:revision>
  <cp:lastPrinted>2016-01-11T02:22:04Z</cp:lastPrinted>
  <dcterms:created xsi:type="dcterms:W3CDTF">2015-12-10T15:55:05Z</dcterms:created>
  <dcterms:modified xsi:type="dcterms:W3CDTF">2017-03-31T06:40:46Z</dcterms:modified>
</cp:coreProperties>
</file>