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2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  <p:sldMasterId id="2147483650" r:id="rId2"/>
    <p:sldMasterId id="2147493891" r:id="rId3"/>
  </p:sldMasterIdLst>
  <p:notesMasterIdLst>
    <p:notesMasterId r:id="rId30"/>
  </p:notesMasterIdLst>
  <p:handoutMasterIdLst>
    <p:handoutMasterId r:id="rId31"/>
  </p:handoutMasterIdLst>
  <p:sldIdLst>
    <p:sldId id="257" r:id="rId4"/>
    <p:sldId id="258" r:id="rId5"/>
    <p:sldId id="280" r:id="rId6"/>
    <p:sldId id="293" r:id="rId7"/>
    <p:sldId id="281" r:id="rId8"/>
    <p:sldId id="287" r:id="rId9"/>
    <p:sldId id="288" r:id="rId10"/>
    <p:sldId id="284" r:id="rId11"/>
    <p:sldId id="285" r:id="rId12"/>
    <p:sldId id="292" r:id="rId13"/>
    <p:sldId id="290" r:id="rId14"/>
    <p:sldId id="294" r:id="rId15"/>
    <p:sldId id="295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9" r:id="rId24"/>
    <p:sldId id="297" r:id="rId25"/>
    <p:sldId id="296" r:id="rId26"/>
    <p:sldId id="291" r:id="rId27"/>
    <p:sldId id="266" r:id="rId28"/>
    <p:sldId id="268" r:id="rId29"/>
  </p:sldIdLst>
  <p:sldSz cx="12192000" cy="6858000"/>
  <p:notesSz cx="6888163" cy="100203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68C0F4-5AD3-481E-8CCF-D4EA1E48E3E2}">
          <p14:sldIdLst>
            <p14:sldId id="257"/>
            <p14:sldId id="258"/>
            <p14:sldId id="280"/>
            <p14:sldId id="293"/>
            <p14:sldId id="281"/>
            <p14:sldId id="287"/>
            <p14:sldId id="288"/>
            <p14:sldId id="284"/>
            <p14:sldId id="285"/>
            <p14:sldId id="292"/>
          </p14:sldIdLst>
        </p14:section>
        <p14:section name="제목 없는 구역" id="{AE53DFD0-08DB-4CA0-B30D-8A48B49A86B6}">
          <p14:sldIdLst>
            <p14:sldId id="290"/>
            <p14:sldId id="294"/>
            <p14:sldId id="295"/>
            <p14:sldId id="298"/>
            <p14:sldId id="299"/>
            <p14:sldId id="300"/>
            <p14:sldId id="301"/>
            <p14:sldId id="302"/>
            <p14:sldId id="303"/>
            <p14:sldId id="304"/>
            <p14:sldId id="289"/>
            <p14:sldId id="297"/>
            <p14:sldId id="296"/>
            <p14:sldId id="291"/>
            <p14:sldId id="266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orient="horz" pos="3822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승원" initials="이" lastIdx="3" clrIdx="0"/>
  <p:cmAuthor id="1" name="김남정" initials="김" lastIdx="1" clrIdx="1">
    <p:extLst>
      <p:ext uri="{19B8F6BF-5375-455C-9EA6-DF929625EA0E}">
        <p15:presenceInfo xmlns="" xmlns:p15="http://schemas.microsoft.com/office/powerpoint/2012/main" userId="e3a36fdf472cf3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94110" autoAdjust="0"/>
  </p:normalViewPr>
  <p:slideViewPr>
    <p:cSldViewPr>
      <p:cViewPr>
        <p:scale>
          <a:sx n="50" d="100"/>
          <a:sy n="50" d="100"/>
        </p:scale>
        <p:origin x="-1208" y="-348"/>
      </p:cViewPr>
      <p:guideLst>
        <p:guide orient="horz" pos="2159"/>
        <p:guide orient="horz" pos="38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4F0281B-83DA-45F1-B449-209505890EE9}" type="datetimeFigureOut">
              <a:rPr lang="ko-KR" altLang="en-US" smtClean="0"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3626A369-99D5-4951-91F1-97E467F03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datetimeFigureOut">
              <a:rPr lang="ko-KR" altLang="en-US">
                <a:uFillTx/>
              </a:rPr>
              <a:pPr/>
              <a:t>2017-02-19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slidenum">
              <a:rPr lang="ko-KR" altLang="en-US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710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uFillTx/>
                <a:latin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55103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08145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3B0B-5460-E402-E179-420A5E99521B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332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90788" y="563563"/>
            <a:ext cx="5006975" cy="2817812"/>
          </a:xfrm>
        </p:spPr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uFillTx/>
                <a:latin typeface="Calibri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41738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133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133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2133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32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432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79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632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273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925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633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005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0132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432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223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915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562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24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 dirty="0">
                <a:solidFill>
                  <a:prstClr val="white"/>
                </a:solidFill>
              </a:endParaRPr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679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2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767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14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80%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70%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60%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1867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 latinLnBrk="0">
                <a:spcBef>
                  <a:spcPct val="20000"/>
                </a:spcBef>
                <a:defRPr/>
              </a:pPr>
              <a:r>
                <a:rPr lang="en-US" sz="1867" b="1" dirty="0">
                  <a:solidFill>
                    <a:prstClr val="white"/>
                  </a:solidFill>
                </a:rPr>
                <a:t>40%</a:t>
              </a:r>
              <a:endParaRPr lang="en-US" sz="186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177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801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470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888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20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4771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458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1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8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900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3733" dirty="0">
              <a:solidFill>
                <a:srgbClr val="A4850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4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white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 rtl="0" latinLnBrk="0"/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137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001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331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608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924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419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grpSp>
        <p:nvGrpSpPr>
          <p:cNvPr id="2" name="Group 300"/>
          <p:cNvGrpSpPr/>
          <p:nvPr userDrawn="1"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3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 rtl="0" latinLnBrk="0"/>
                <a:endParaRPr lang="en-US" sz="2667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693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2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024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67" rtl="0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>
              <a:defRPr/>
            </a:pPr>
            <a:fld id="{C136B7D2-B98C-44FD-8D04-7EC62A564975}" type="slidenum">
              <a:rPr lang="en-US" sz="1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>
                <a:defRPr/>
              </a:pPr>
              <a:t>‹#›</a:t>
            </a:fld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95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1" latinLnBrk="0"/>
              <a:endParaRPr lang="en-US" sz="2667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r>
                <a:rPr lang="en-US" sz="2667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67" rtl="1" latinLnBrk="0"/>
              <a:endParaRPr lang="en-US" sz="2667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>
              <a:defRPr/>
            </a:pPr>
            <a:fld id="{C136B7D2-B98C-44FD-8D04-7EC62A564975}" type="slidenum">
              <a:rPr lang="en-US" sz="12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>
                <a:defRPr/>
              </a:pPr>
              <a:t>‹#›</a:t>
            </a:fld>
            <a:endParaRPr 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039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3498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528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0119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9552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619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008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r>
                <a:rPr lang="en-US" sz="1867" b="1" dirty="0">
                  <a:solidFill>
                    <a:prstClr val="white"/>
                  </a:solidFill>
                </a:rPr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 rtl="0" latinLnBrk="0"/>
              <a:endParaRPr lang="en-US" sz="2667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>
              <a:solidFill>
                <a:prstClr val="white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564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1867" b="1" dirty="0">
              <a:solidFill>
                <a:prstClr val="white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r>
              <a:rPr lang="en-US" sz="1333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7884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36" grpId="0" animBg="1"/>
      <p:bldP spid="38" grpId="0" build="p" animBg="1"/>
      <p:bldP spid="40" grpId="0" build="p" animBg="1"/>
      <p:bldP spid="46" grpId="0" animBg="1"/>
      <p:bldP spid="48" grpId="0" build="p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6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10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14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18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build="p" animBg="1"/>
      <p:bldP spid="34" grpId="0" build="p" animBg="1"/>
      <p:bldP spid="36" grpId="0" build="p" animBg="1"/>
      <p:bldP spid="38" grpId="0" build="p" animBg="1"/>
      <p:bldP spid="40" grpId="0" build="p" animBg="1"/>
      <p:bldP spid="42" grpId="0" build="p" animBg="1"/>
      <p:bldP spid="44" grpId="0" build="p" animBg="1"/>
      <p:bldP spid="46" grpId="0" build="p" animBg="1"/>
      <p:bldP spid="48" grpId="0" build="p" animBg="1"/>
      <p:bldP spid="50" grpId="0" build="p" animBg="1"/>
      <p:bldP spid="56" grpId="0" animBg="1"/>
      <p:bldP spid="58" grpId="0" build="p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30" grpId="0" animBg="1"/>
      <p:bldP spid="32" grpId="0" build="p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10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Main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OFFERING IDEAS THAT RAISE YOUR BUSINESS </a:t>
            </a:r>
            <a: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/>
            </a:r>
            <a:b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</a:br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ABOVE THE EXPECTED</a:t>
            </a:r>
            <a:endParaRPr lang="en-US" sz="2133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grpSp>
        <p:nvGrpSpPr>
          <p:cNvPr id="31" name="Group 19"/>
          <p:cNvGrpSpPr/>
          <p:nvPr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4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19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16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20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5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6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9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4" grpId="0" animBg="1"/>
      <p:bldP spid="16" grpId="0" build="p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3"/>
          <p:cNvGrpSpPr/>
          <p:nvPr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2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TextBox 13"/>
            <p:cNvSpPr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80%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TextBox 16"/>
            <p:cNvSpPr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70%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0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TextBox 19"/>
            <p:cNvSpPr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60%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14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TextBox 22"/>
            <p:cNvSpPr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40%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85"/>
          <p:cNvGrpSpPr/>
          <p:nvPr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18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4" name="Group 287"/>
          <p:cNvGrpSpPr/>
          <p:nvPr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2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8" name="Group 289"/>
          <p:cNvGrpSpPr/>
          <p:nvPr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26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7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32" name="Group 291"/>
          <p:cNvGrpSpPr/>
          <p:nvPr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0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1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build="p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4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animBg="1"/>
      <p:bldP spid="38" grpId="0" build="p" animBg="1"/>
      <p:bldP spid="40" grpId="0" animBg="1"/>
      <p:bldP spid="42" grpId="0" build="p" animBg="1"/>
      <p:bldP spid="48" grpId="0" animBg="1"/>
      <p:bldP spid="50" grpId="0" build="p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6" grpId="0" animBg="1"/>
      <p:bldP spid="28" grpId="0" build="p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0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6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5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  <p:bldP spid="10" grpId="0" animBg="1"/>
      <p:bldP spid="12" grpId="0" build="p" animBg="1"/>
      <p:bldP spid="14" grpId="0" animBg="1"/>
      <p:bldP spid="16" grpId="0" animBg="1"/>
      <p:bldP spid="18" grpId="0" build="p" animBg="1"/>
      <p:bldP spid="20" grpId="0" animBg="1"/>
      <p:bldP spid="22" grpId="0" animBg="1"/>
      <p:bldP spid="24" grpId="0" build="p" animBg="1"/>
      <p:bldP spid="26" grpId="0" animBg="1"/>
      <p:bldP spid="28" grpId="0" animBg="1"/>
      <p:bldP spid="30" grpId="0" build="p" animBg="1"/>
      <p:bldP spid="32" grpId="0" animBg="1"/>
      <p:bldP spid="34" grpId="0" animBg="1"/>
      <p:bldP spid="38" grpId="0" animBg="1"/>
      <p:bldP spid="40" grpId="0" animBg="1"/>
      <p:bldP spid="42" grpId="0" build="p" animBg="1"/>
      <p:bldP spid="44" grpId="0" animBg="1"/>
      <p:bldP spid="46" grpId="0" animBg="1"/>
      <p:bldP spid="48" grpId="0" build="p" animBg="1"/>
      <p:bldP spid="54" grpId="0" animBg="1"/>
      <p:bldP spid="56" grpId="0" build="p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32" grpId="0" animBg="1"/>
      <p:bldP spid="34" grpId="0" build="p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build="p" animBg="1"/>
      <p:bldP spid="42" grpId="0" animBg="1"/>
      <p:bldP spid="44" grpId="0" build="p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build="p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build="p" animBg="1"/>
      <p:bldP spid="30" grpId="0" animBg="1"/>
      <p:bldP spid="32" grpId="0" build="p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animBg="1"/>
      <p:bldP spid="30" grpId="0" animBg="1"/>
      <p:bldP spid="32" grpId="0" build="p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animBg="1"/>
      <p:bldP spid="42" grpId="0" animBg="1"/>
      <p:bldP spid="44" grpId="0" build="p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4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build="p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6" grpId="0" animBg="1"/>
      <p:bldP spid="28" grpId="0" build="p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6" grpId="0" animBg="1"/>
      <p:bldP spid="38" grpId="0" build="p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2" grpId="0" animBg="1"/>
      <p:bldP spid="44" grpId="0" build="p" animBg="1"/>
      <p:bldP spid="46" grpId="0" build="p" animBg="1"/>
      <p:bldP spid="48" grpId="0" animBg="1"/>
      <p:bldP spid="50" grpId="0" build="p" animBg="1"/>
      <p:bldP spid="56" grpId="0" animBg="1"/>
      <p:bldP spid="58" grpId="0" build="p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20" grpId="0" animBg="1"/>
      <p:bldP spid="22" grpId="0" build="p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grpSp>
        <p:nvGrpSpPr>
          <p:cNvPr id="14" name="Group 300"/>
          <p:cNvGrpSpPr/>
          <p:nvPr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9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6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</p:grp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build="p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/>
          <p:nvPr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2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build="p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build="p" animBg="1"/>
      <p:bldP spid="36" grpId="0" build="p" animBg="1"/>
      <p:bldP spid="42" grpId="0" animBg="1"/>
      <p:bldP spid="44" grpId="0" build="p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r>
                <a:rPr lang="en-US" sz="2667">
                  <a:solidFill>
                    <a:prstClr val="black"/>
                  </a:solidFill>
                  <a:uFillTx/>
                </a:rPr>
                <a:t> </a:t>
              </a: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1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3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build="p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0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28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build="p" animBg="1"/>
      <p:bldP spid="14" grpId="0" build="p" animBg="1"/>
      <p:bldP spid="16" grpId="0" build="p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28" grpId="0" animBg="1"/>
      <p:bldP spid="30" grpId="0" animBg="1"/>
      <p:bldP spid="32" grpId="0" build="p" animBg="1"/>
      <p:bldP spid="34" grpId="0" build="p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0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3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4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5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8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16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17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0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28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29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2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42" name="Group 39"/>
          <p:cNvGrpSpPr/>
          <p:nvPr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0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41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44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  <p:bldP spid="12" grpId="0" build="p" animBg="1"/>
      <p:bldP spid="14" grpId="0" animBg="1"/>
      <p:bldP spid="20" grpId="0" animBg="1"/>
      <p:bldP spid="22" grpId="0" build="p" animBg="1"/>
      <p:bldP spid="24" grpId="0" build="p" animBg="1"/>
      <p:bldP spid="26" grpId="0" animBg="1"/>
      <p:bldP spid="32" grpId="0" animBg="1"/>
      <p:bldP spid="34" grpId="0" build="p" animBg="1"/>
      <p:bldP spid="36" grpId="0" build="p" animBg="1"/>
      <p:bldP spid="38" grpId="0" animBg="1"/>
      <p:bldP spid="44" grpId="0" animBg="1"/>
      <p:bldP spid="46" grpId="0" build="p" animBg="1"/>
      <p:bldP spid="48" grpId="0" build="p" animBg="1"/>
      <p:bldP spid="54" grpId="0" animBg="1"/>
      <p:bldP spid="56" grpId="0" build="p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build="p" animBg="1"/>
      <p:bldP spid="16" grpId="0" build="p" animBg="1"/>
      <p:bldP spid="22" grpId="0" animBg="1"/>
      <p:bldP spid="24" grpId="0" build="p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4" grpId="0" animBg="1"/>
      <p:bldP spid="26" grpId="0" build="p" animBg="1"/>
      <p:bldP spid="28" grpId="0" build="p" animBg="1"/>
      <p:bldP spid="30" grpId="0" animBg="1"/>
      <p:bldP spid="36" grpId="0" animBg="1"/>
      <p:bldP spid="38" grpId="0" build="p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6200000">
            <a:off x="5602818" y="-315384"/>
            <a:ext cx="986367" cy="12192000"/>
            <a:chOff x="727075" y="1098550"/>
            <a:chExt cx="1177925" cy="3389313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3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10" name="Isosceles Triangle 16"/>
          <p:cNvSpPr/>
          <p:nvPr userDrawn="1"/>
        </p:nvSpPr>
        <p:spPr>
          <a:xfrm rot="10800000">
            <a:off x="5585622" y="0"/>
            <a:ext cx="1020757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80231" y="2288093"/>
            <a:ext cx="6031539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33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Main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bg1">
                    <a:lumMod val="6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OFFERING IDEAS THAT RAISE YOUR BUSINESS </a:t>
            </a:r>
            <a: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/>
            </a:r>
            <a:br>
              <a:rPr lang="en-US" sz="2133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</a:br>
            <a:r>
              <a:rPr lang="en-US" sz="2133" b="1" cap="all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ABOVE THE EXPECTED</a:t>
            </a:r>
            <a:endParaRPr lang="en-US" sz="2133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grpSp>
        <p:nvGrpSpPr>
          <p:cNvPr id="31" name="Group 19"/>
          <p:cNvGrpSpPr/>
          <p:nvPr/>
        </p:nvGrpSpPr>
        <p:grpSpPr>
          <a:xfrm>
            <a:off x="0" y="2022611"/>
            <a:ext cx="12192000" cy="2237045"/>
            <a:chOff x="0" y="1732858"/>
            <a:chExt cx="9144000" cy="1677784"/>
          </a:xfrm>
        </p:grpSpPr>
        <p:grpSp>
          <p:nvGrpSpPr>
            <p:cNvPr id="24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19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16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20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5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6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cxnSp>
            <p:nvCxnSpPr>
              <p:cNvPr id="29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/>
          <p:nvPr userDrawn="1"/>
        </p:nvSpPr>
        <p:spPr>
          <a:xfrm>
            <a:off x="863600" y="1546945"/>
            <a:ext cx="5283200" cy="1501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97445" y="1574141"/>
            <a:ext cx="5030956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06906" y="1926096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999882" y="1651493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Rectangle 24"/>
          <p:cNvSpPr/>
          <p:nvPr userDrawn="1"/>
        </p:nvSpPr>
        <p:spPr>
          <a:xfrm>
            <a:off x="863600" y="3196149"/>
            <a:ext cx="5283200" cy="1501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3223345"/>
            <a:ext cx="5030956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6906" y="3575300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9882" y="3300697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28"/>
          <p:cNvSpPr/>
          <p:nvPr userDrawn="1"/>
        </p:nvSpPr>
        <p:spPr>
          <a:xfrm>
            <a:off x="863600" y="4874344"/>
            <a:ext cx="5283200" cy="1501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297445" y="4901539"/>
            <a:ext cx="5030956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006906" y="5253495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99882" y="497889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build="p" animBg="1"/>
      <p:bldP spid="30" grpId="0" animBg="1"/>
      <p:bldP spid="32" grpId="0" build="p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46645" y="1580973"/>
            <a:ext cx="5030956" cy="230960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88182" y="4154287"/>
            <a:ext cx="5030956" cy="230960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ectangle 15"/>
          <p:cNvSpPr/>
          <p:nvPr userDrawn="1"/>
        </p:nvSpPr>
        <p:spPr>
          <a:xfrm>
            <a:off x="876967" y="1580971"/>
            <a:ext cx="5042171" cy="2309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2"/>
          <p:cNvSpPr/>
          <p:nvPr userDrawn="1"/>
        </p:nvSpPr>
        <p:spPr>
          <a:xfrm>
            <a:off x="6235429" y="4154287"/>
            <a:ext cx="5042171" cy="2309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1761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1559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27222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1" y="27020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Freeform 45"/>
          <p:cNvSpPr>
            <a:spLocks noEditPoints="1"/>
          </p:cNvSpPr>
          <p:nvPr userDrawn="1"/>
        </p:nvSpPr>
        <p:spPr bwMode="auto">
          <a:xfrm>
            <a:off x="1089056" y="32683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1" y="32481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468775" y="474988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85000" y="4729637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468775" y="53108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5000" y="5290631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6468775" y="587187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85000" y="5851625"/>
            <a:ext cx="4165600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62260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468775" y="4319387"/>
            <a:ext cx="460423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build="p" animBg="1"/>
      <p:bldP spid="36" grpId="0" build="p" animBg="1"/>
      <p:bldP spid="42" grpId="0" animBg="1"/>
      <p:bldP spid="44" grpId="0" build="p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 userDrawn="1"/>
        </p:nvSpPr>
        <p:spPr>
          <a:xfrm>
            <a:off x="5946023" y="1549809"/>
            <a:ext cx="5369677" cy="14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64267" y="1563897"/>
            <a:ext cx="4812633" cy="14738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46987" y="1928552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39963" y="1653949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Isosceles Triangle 15"/>
          <p:cNvSpPr/>
          <p:nvPr userDrawn="1"/>
        </p:nvSpPr>
        <p:spPr>
          <a:xfrm rot="5400000">
            <a:off x="5598073" y="2176454"/>
            <a:ext cx="406400" cy="2487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25"/>
          <p:cNvSpPr/>
          <p:nvPr userDrawn="1"/>
        </p:nvSpPr>
        <p:spPr>
          <a:xfrm>
            <a:off x="5946023" y="3175000"/>
            <a:ext cx="5369677" cy="1487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3189087"/>
            <a:ext cx="4812633" cy="1473860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987" y="35537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39963" y="32791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Isosceles Triangle 29"/>
          <p:cNvSpPr/>
          <p:nvPr userDrawn="1"/>
        </p:nvSpPr>
        <p:spPr>
          <a:xfrm rot="5400000">
            <a:off x="5598073" y="3801645"/>
            <a:ext cx="406400" cy="24874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Rectangle 30"/>
          <p:cNvSpPr/>
          <p:nvPr userDrawn="1"/>
        </p:nvSpPr>
        <p:spPr>
          <a:xfrm>
            <a:off x="5946023" y="4787900"/>
            <a:ext cx="5369677" cy="1487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64267" y="4801987"/>
            <a:ext cx="4812633" cy="1473860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2"/>
          </p:nvPr>
        </p:nvSpPr>
        <p:spPr>
          <a:xfrm>
            <a:off x="6146987" y="5166643"/>
            <a:ext cx="5016911" cy="10330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39963" y="4892040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Isosceles Triangle 34"/>
          <p:cNvSpPr/>
          <p:nvPr userDrawn="1"/>
        </p:nvSpPr>
        <p:spPr>
          <a:xfrm rot="5400000">
            <a:off x="5598073" y="5414545"/>
            <a:ext cx="406400" cy="24874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ound Same Side Corner Rectangle 2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animBg="1"/>
      <p:bldP spid="12" grpId="0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4" grpId="0" animBg="1"/>
      <p:bldP spid="26" grpId="0" build="p" animBg="1"/>
      <p:bldP spid="28" grpId="0" build="p" animBg="1"/>
      <p:bldP spid="30" grpId="0" animBg="1"/>
      <p:bldP spid="36" grpId="0" animBg="1"/>
      <p:bldP spid="38" grpId="0" build="p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8" grpId="0" animBg="1"/>
      <p:bldP spid="30" grpId="0" build="p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6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8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0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build="p" animBg="1"/>
      <p:bldP spid="16" grpId="0" build="p" animBg="1"/>
      <p:bldP spid="18" grpId="0" build="p" animBg="1"/>
      <p:bldP spid="20" grpId="0" build="p" animBg="1"/>
      <p:bldP spid="22" grpId="0" build="p" animBg="1"/>
      <p:bldP spid="24" grpId="0" build="p" animBg="1"/>
      <p:bldP spid="26" grpId="0" animBg="1"/>
      <p:bldP spid="28" grpId="0" animBg="1"/>
      <p:bldP spid="30" grpId="0" animBg="1"/>
      <p:bldP spid="36" grpId="0" animBg="1"/>
      <p:bldP spid="38" grpId="0" build="p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40" grpId="0" animBg="1"/>
      <p:bldP spid="42" grpId="0" build="p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4" grpId="0" animBg="1"/>
      <p:bldP spid="26" grpId="0" build="p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852128" y="1597800"/>
            <a:ext cx="37592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11328" y="1597801"/>
            <a:ext cx="33528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964128" y="1597801"/>
            <a:ext cx="33528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8" y="3874951"/>
            <a:ext cx="33528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8" y="3874951"/>
            <a:ext cx="33528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4366345"/>
            <a:ext cx="3288633" cy="186211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541643"/>
            <a:ext cx="1040063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1089056" y="2261932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05281" y="2241681"/>
            <a:ext cx="9469119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1089056" y="2925407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05282" y="2905156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1089056" y="355078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05282" y="3530530"/>
            <a:ext cx="9469117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66643" y="1777119"/>
            <a:ext cx="9907756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4366345"/>
            <a:ext cx="3288633" cy="186211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4366345"/>
            <a:ext cx="3288633" cy="186211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0" grpId="0" animBg="1"/>
      <p:bldP spid="22" grpId="0" animBg="1"/>
      <p:bldP spid="28" grpId="0" animBg="1"/>
      <p:bldP spid="30" grpId="0" build="p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1769280"/>
            <a:ext cx="3556000" cy="419972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2191999" cy="488837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787400"/>
            <a:ext cx="12191999" cy="410097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-12699"/>
            <a:ext cx="12191999" cy="364490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99170" y="750702"/>
            <a:ext cx="2193661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ound Same Side Corner Rectangle 8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22333" y="1764900"/>
            <a:ext cx="2743200" cy="4317467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5771229" y="1764367"/>
            <a:ext cx="6420771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5791201" y="2856567"/>
            <a:ext cx="6400799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5791201" y="3948767"/>
            <a:ext cx="6400799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5791201" y="5040967"/>
            <a:ext cx="6400799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6067611" y="2079703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6073948" y="3143292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6050345" y="4223089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6071834" y="5307667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730538" y="2170653"/>
            <a:ext cx="4541373" cy="5603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23512" y="18960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730538" y="3298003"/>
            <a:ext cx="4541373" cy="48007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23512" y="3023400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730538" y="4418552"/>
            <a:ext cx="4541373" cy="46412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723512" y="41439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30538" y="5510753"/>
            <a:ext cx="4541373" cy="4717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723512" y="5236149"/>
            <a:ext cx="455408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24"/>
          <p:cNvSpPr/>
          <p:nvPr userDrawn="1"/>
        </p:nvSpPr>
        <p:spPr>
          <a:xfrm>
            <a:off x="0" y="1764367"/>
            <a:ext cx="3022333" cy="43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72957" y="3257672"/>
            <a:ext cx="2676419" cy="24075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169212" y="2260485"/>
            <a:ext cx="2683913" cy="852748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36" grpId="0" animBg="1"/>
      <p:bldP spid="38" grpId="0" build="p" animBg="1"/>
      <p:bldP spid="40" grpId="0" build="p" animBg="1"/>
      <p:bldP spid="46" grpId="0" animBg="1"/>
      <p:bldP spid="48" grpId="0" build="p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/>
          <p:nvPr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6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22"/>
          <p:cNvGrpSpPr/>
          <p:nvPr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10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22"/>
          <p:cNvGrpSpPr/>
          <p:nvPr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14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2"/>
          <p:cNvGrpSpPr/>
          <p:nvPr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18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build="p" animBg="1"/>
      <p:bldP spid="34" grpId="0" build="p" animBg="1"/>
      <p:bldP spid="36" grpId="0" build="p" animBg="1"/>
      <p:bldP spid="38" grpId="0" build="p" animBg="1"/>
      <p:bldP spid="40" grpId="0" build="p" animBg="1"/>
      <p:bldP spid="42" grpId="0" build="p" animBg="1"/>
      <p:bldP spid="44" grpId="0" build="p" animBg="1"/>
      <p:bldP spid="46" grpId="0" build="p" animBg="1"/>
      <p:bldP spid="48" grpId="0" build="p" animBg="1"/>
      <p:bldP spid="50" grpId="0" build="p" animBg="1"/>
      <p:bldP spid="56" grpId="0" animBg="1"/>
      <p:bldP spid="58" grpId="0" build="p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30" grpId="0" animBg="1"/>
      <p:bldP spid="32" grpId="0" build="p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7321" y="1963502"/>
            <a:ext cx="1895355" cy="1894789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763524" y="1963502"/>
            <a:ext cx="1895355" cy="1894789"/>
          </a:xfrm>
          <a:prstGeom prst="roundRect">
            <a:avLst>
              <a:gd name="adj" fmla="val 10232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438789" y="1963502"/>
            <a:ext cx="1895355" cy="1894789"/>
          </a:xfrm>
          <a:prstGeom prst="roundRect">
            <a:avLst>
              <a:gd name="adj" fmla="val 113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113800" y="1963502"/>
            <a:ext cx="1895355" cy="1894789"/>
          </a:xfrm>
          <a:prstGeom prst="roundRect">
            <a:avLst>
              <a:gd name="adj" fmla="val 10769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ound Same Side Corner Rectangle 1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4" grpId="0" animBg="1"/>
      <p:bldP spid="16" grpId="0" build="p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968" y="3001051"/>
            <a:ext cx="3288633" cy="1658916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895685" y="1408767"/>
            <a:ext cx="3269916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442326" y="3001051"/>
            <a:ext cx="3288633" cy="1658916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8007685" y="3001051"/>
            <a:ext cx="3288633" cy="1658916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16"/>
          <p:cNvSpPr/>
          <p:nvPr userDrawn="1"/>
        </p:nvSpPr>
        <p:spPr>
          <a:xfrm>
            <a:off x="4461043" y="1408767"/>
            <a:ext cx="3269916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Rectangle 18"/>
          <p:cNvSpPr/>
          <p:nvPr userDrawn="1"/>
        </p:nvSpPr>
        <p:spPr>
          <a:xfrm>
            <a:off x="8026402" y="1408767"/>
            <a:ext cx="3269916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966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685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442325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61043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6"/>
          </p:nvPr>
        </p:nvSpPr>
        <p:spPr>
          <a:xfrm>
            <a:off x="8007684" y="4723067"/>
            <a:ext cx="328863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026402" y="5273090"/>
            <a:ext cx="3269916" cy="112637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Freeform 62"/>
          <p:cNvSpPr>
            <a:spLocks noChangeAspect="1" noEditPoints="1"/>
          </p:cNvSpPr>
          <p:nvPr userDrawn="1"/>
        </p:nvSpPr>
        <p:spPr bwMode="auto">
          <a:xfrm>
            <a:off x="2091795" y="1728412"/>
            <a:ext cx="877693" cy="88470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8" name="Freeform 245"/>
          <p:cNvSpPr>
            <a:spLocks noChangeAspect="1"/>
          </p:cNvSpPr>
          <p:nvPr userDrawn="1"/>
        </p:nvSpPr>
        <p:spPr bwMode="auto">
          <a:xfrm>
            <a:off x="5668728" y="1743495"/>
            <a:ext cx="854544" cy="8545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0" name="Freeform 132"/>
          <p:cNvSpPr>
            <a:spLocks noChangeAspect="1" noEditPoints="1"/>
          </p:cNvSpPr>
          <p:nvPr userDrawn="1"/>
        </p:nvSpPr>
        <p:spPr bwMode="auto">
          <a:xfrm>
            <a:off x="9190983" y="1720844"/>
            <a:ext cx="940752" cy="89984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Round Same Side Corner Rectangle 21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build="p" animBg="1"/>
      <p:bldP spid="16" grpId="0" build="p" animBg="1"/>
      <p:bldP spid="18" grpId="0" build="p" animBg="1"/>
      <p:bldP spid="20" grpId="0" build="p" animBg="1"/>
      <p:bldP spid="22" grpId="0" build="p" animBg="1"/>
      <p:bldP spid="24" grpId="0" build="p" animBg="1"/>
      <p:bldP spid="26" grpId="0" animBg="1"/>
      <p:bldP spid="28" grpId="0" animBg="1"/>
      <p:bldP spid="30" grpId="0" animBg="1"/>
      <p:bldP spid="36" grpId="0" animBg="1"/>
      <p:bldP spid="38" grpId="0" build="p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3"/>
          <p:cNvGrpSpPr/>
          <p:nvPr/>
        </p:nvGrpSpPr>
        <p:grpSpPr>
          <a:xfrm>
            <a:off x="8026401" y="2186848"/>
            <a:ext cx="3290615" cy="48533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2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TextBox 13"/>
            <p:cNvSpPr/>
            <p:nvPr/>
          </p:nvSpPr>
          <p:spPr>
            <a:xfrm>
              <a:off x="3659315" y="1382232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80%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8026401" y="2729124"/>
            <a:ext cx="2805284" cy="48533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7" name="TextBox 16"/>
            <p:cNvSpPr/>
            <p:nvPr/>
          </p:nvSpPr>
          <p:spPr>
            <a:xfrm>
              <a:off x="3151905" y="2219721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70%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2" name="Group 87"/>
          <p:cNvGrpSpPr/>
          <p:nvPr/>
        </p:nvGrpSpPr>
        <p:grpSpPr>
          <a:xfrm>
            <a:off x="8026400" y="3271400"/>
            <a:ext cx="2319952" cy="48533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0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1" name="TextBox 19"/>
            <p:cNvSpPr/>
            <p:nvPr/>
          </p:nvSpPr>
          <p:spPr>
            <a:xfrm>
              <a:off x="2779241" y="3087027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60%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16" name="Group 90"/>
          <p:cNvGrpSpPr/>
          <p:nvPr/>
        </p:nvGrpSpPr>
        <p:grpSpPr>
          <a:xfrm>
            <a:off x="8026400" y="3813675"/>
            <a:ext cx="1726768" cy="48533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14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5" name="TextBox 22"/>
            <p:cNvSpPr/>
            <p:nvPr/>
          </p:nvSpPr>
          <p:spPr>
            <a:xfrm>
              <a:off x="2172587" y="3946636"/>
              <a:ext cx="522292" cy="30693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1867" b="1">
                  <a:solidFill>
                    <a:prstClr val="yellow"/>
                  </a:solidFill>
                  <a:uFillTx/>
                </a:rPr>
                <a:t>40%</a:t>
              </a:r>
              <a:endParaRPr lang="en-US" sz="1867">
                <a:solidFill>
                  <a:prstClr val="yellow"/>
                </a:solidFill>
                <a:uFillTx/>
              </a:endParaRPr>
            </a:p>
          </p:txBody>
        </p:sp>
      </p:grpSp>
      <p:grpSp>
        <p:nvGrpSpPr>
          <p:cNvPr id="20" name="Group 285"/>
          <p:cNvGrpSpPr/>
          <p:nvPr/>
        </p:nvGrpSpPr>
        <p:grpSpPr>
          <a:xfrm>
            <a:off x="1653551" y="5022059"/>
            <a:ext cx="591292" cy="591293"/>
            <a:chOff x="5548002" y="1784606"/>
            <a:chExt cx="443469" cy="443470"/>
          </a:xfrm>
        </p:grpSpPr>
        <p:sp>
          <p:nvSpPr>
            <p:cNvPr id="18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19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4" name="Group 287"/>
          <p:cNvGrpSpPr/>
          <p:nvPr/>
        </p:nvGrpSpPr>
        <p:grpSpPr>
          <a:xfrm>
            <a:off x="1017222" y="5022059"/>
            <a:ext cx="591292" cy="591293"/>
            <a:chOff x="5914348" y="1371372"/>
            <a:chExt cx="443469" cy="443470"/>
          </a:xfrm>
        </p:grpSpPr>
        <p:sp>
          <p:nvSpPr>
            <p:cNvPr id="22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28" name="Group 289"/>
          <p:cNvGrpSpPr/>
          <p:nvPr/>
        </p:nvGrpSpPr>
        <p:grpSpPr>
          <a:xfrm>
            <a:off x="2926209" y="5022059"/>
            <a:ext cx="591292" cy="591293"/>
            <a:chOff x="4744821" y="2611074"/>
            <a:chExt cx="443469" cy="443470"/>
          </a:xfrm>
        </p:grpSpPr>
        <p:sp>
          <p:nvSpPr>
            <p:cNvPr id="26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27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grpSp>
        <p:nvGrpSpPr>
          <p:cNvPr id="32" name="Group 291"/>
          <p:cNvGrpSpPr/>
          <p:nvPr/>
        </p:nvGrpSpPr>
        <p:grpSpPr>
          <a:xfrm>
            <a:off x="2289881" y="5022059"/>
            <a:ext cx="591292" cy="591293"/>
            <a:chOff x="5192675" y="2208635"/>
            <a:chExt cx="443469" cy="443470"/>
          </a:xfrm>
        </p:grpSpPr>
        <p:sp>
          <p:nvSpPr>
            <p:cNvPr id="30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400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1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2522" y="1843960"/>
            <a:ext cx="2805079" cy="280424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build="p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1981688"/>
            <a:ext cx="1895355" cy="1894789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1981688"/>
            <a:ext cx="1895355" cy="1894789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1981688"/>
            <a:ext cx="1895355" cy="189478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1981688"/>
            <a:ext cx="1895355" cy="1894789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1981688"/>
            <a:ext cx="1895355" cy="189478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619284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Rectangle 20"/>
          <p:cNvSpPr/>
          <p:nvPr userDrawn="1"/>
        </p:nvSpPr>
        <p:spPr>
          <a:xfrm>
            <a:off x="1029233" y="3831084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6" name="Rectangle 24"/>
          <p:cNvSpPr/>
          <p:nvPr userDrawn="1"/>
        </p:nvSpPr>
        <p:spPr>
          <a:xfrm>
            <a:off x="3164316" y="3831084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0" name="Rectangle 28"/>
          <p:cNvSpPr/>
          <p:nvPr userDrawn="1"/>
        </p:nvSpPr>
        <p:spPr>
          <a:xfrm>
            <a:off x="5284945" y="3831084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4" name="Rectangle 34"/>
          <p:cNvSpPr/>
          <p:nvPr userDrawn="1"/>
        </p:nvSpPr>
        <p:spPr>
          <a:xfrm>
            <a:off x="7394769" y="3831084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40"/>
          <p:cNvSpPr/>
          <p:nvPr userDrawn="1"/>
        </p:nvSpPr>
        <p:spPr>
          <a:xfrm>
            <a:off x="9526204" y="3831084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3955896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3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animBg="1"/>
      <p:bldP spid="28" grpId="0" build="p" animBg="1"/>
      <p:bldP spid="30" grpId="0" animBg="1"/>
      <p:bldP spid="32" grpId="0" build="p" animBg="1"/>
      <p:bldP spid="34" grpId="0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1" y="2"/>
            <a:ext cx="12191999" cy="353059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6171" y="2311400"/>
            <a:ext cx="1895355" cy="1894789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9403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011253" y="2311400"/>
            <a:ext cx="1895355" cy="1894789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/>
          </p:nvPr>
        </p:nvSpPr>
        <p:spPr>
          <a:xfrm>
            <a:off x="2984486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131883" y="2311400"/>
            <a:ext cx="1895355" cy="1894789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105115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241707" y="2311400"/>
            <a:ext cx="1895355" cy="1894789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4"/>
          </p:nvPr>
        </p:nvSpPr>
        <p:spPr>
          <a:xfrm>
            <a:off x="7214939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73141" y="2311400"/>
            <a:ext cx="1895355" cy="1894789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7"/>
          </p:nvPr>
        </p:nvSpPr>
        <p:spPr>
          <a:xfrm>
            <a:off x="9346374" y="4948996"/>
            <a:ext cx="1948892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Rectangle 20"/>
          <p:cNvSpPr/>
          <p:nvPr userDrawn="1"/>
        </p:nvSpPr>
        <p:spPr>
          <a:xfrm>
            <a:off x="1029233" y="4160796"/>
            <a:ext cx="1589233" cy="71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4022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24"/>
          <p:cNvSpPr/>
          <p:nvPr userDrawn="1"/>
        </p:nvSpPr>
        <p:spPr>
          <a:xfrm>
            <a:off x="3164316" y="4160796"/>
            <a:ext cx="1589233" cy="71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7530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Rectangle 28"/>
          <p:cNvSpPr/>
          <p:nvPr userDrawn="1"/>
        </p:nvSpPr>
        <p:spPr>
          <a:xfrm>
            <a:off x="5284945" y="4160796"/>
            <a:ext cx="1589233" cy="71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5395939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ectangle 34"/>
          <p:cNvSpPr/>
          <p:nvPr userDrawn="1"/>
        </p:nvSpPr>
        <p:spPr>
          <a:xfrm>
            <a:off x="7394769" y="4160796"/>
            <a:ext cx="1589233" cy="71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05763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0" name="Rectangle 40"/>
          <p:cNvSpPr/>
          <p:nvPr userDrawn="1"/>
        </p:nvSpPr>
        <p:spPr>
          <a:xfrm>
            <a:off x="9526204" y="4160796"/>
            <a:ext cx="1589233" cy="71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9637197" y="4285608"/>
            <a:ext cx="1367243" cy="50897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4" name="Round Same Side Corner Rectangle 3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animBg="1"/>
      <p:bldP spid="38" grpId="0" build="p" animBg="1"/>
      <p:bldP spid="40" grpId="0" animBg="1"/>
      <p:bldP spid="42" grpId="0" build="p" animBg="1"/>
      <p:bldP spid="48" grpId="0" animBg="1"/>
      <p:bldP spid="50" grpId="0" build="p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ound Same Side Corner Rectangle 1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animBg="1"/>
      <p:bldP spid="18" grpId="0" build="p" animBg="1"/>
      <p:bldP spid="20" grpId="0" animBg="1"/>
      <p:bldP spid="26" grpId="0" animBg="1"/>
      <p:bldP spid="28" grpId="0" build="p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8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0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6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50" name="Round Same Side Corner Rectangle 2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  <p:bldP spid="10" grpId="0" animBg="1"/>
      <p:bldP spid="12" grpId="0" build="p" animBg="1"/>
      <p:bldP spid="14" grpId="0" animBg="1"/>
      <p:bldP spid="16" grpId="0" animBg="1"/>
      <p:bldP spid="18" grpId="0" build="p" animBg="1"/>
      <p:bldP spid="20" grpId="0" animBg="1"/>
      <p:bldP spid="22" grpId="0" animBg="1"/>
      <p:bldP spid="24" grpId="0" build="p" animBg="1"/>
      <p:bldP spid="26" grpId="0" animBg="1"/>
      <p:bldP spid="28" grpId="0" animBg="1"/>
      <p:bldP spid="30" grpId="0" build="p" animBg="1"/>
      <p:bldP spid="32" grpId="0" animBg="1"/>
      <p:bldP spid="34" grpId="0" animBg="1"/>
      <p:bldP spid="38" grpId="0" animBg="1"/>
      <p:bldP spid="40" grpId="0" animBg="1"/>
      <p:bldP spid="42" grpId="0" build="p" animBg="1"/>
      <p:bldP spid="44" grpId="0" animBg="1"/>
      <p:bldP spid="46" grpId="0" animBg="1"/>
      <p:bldP spid="48" grpId="0" build="p" animBg="1"/>
      <p:bldP spid="54" grpId="0" animBg="1"/>
      <p:bldP spid="56" grpId="0" build="p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566226" y="4327166"/>
            <a:ext cx="506166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32" grpId="0" animBg="1"/>
      <p:bldP spid="34" grpId="0" build="p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2"/>
          <p:cNvSpPr/>
          <p:nvPr userDrawn="1"/>
        </p:nvSpPr>
        <p:spPr>
          <a:xfrm rot="2700000">
            <a:off x="3279192" y="1450757"/>
            <a:ext cx="2235200" cy="22352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cxnSp>
        <p:nvCxnSpPr>
          <p:cNvPr id="4" name="Straight Line buttom"/>
          <p:cNvCxnSpPr/>
          <p:nvPr userDrawn="1"/>
        </p:nvCxnSpPr>
        <p:spPr>
          <a:xfrm rot="5400000" flipH="1" flipV="1">
            <a:off x="3112559" y="2984497"/>
            <a:ext cx="5969003" cy="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 userDrawn="1"/>
        </p:nvSpPr>
        <p:spPr>
          <a:xfrm>
            <a:off x="5977316" y="2463267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3509504" y="1681775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Up Arrow Callout 33"/>
          <p:cNvSpPr/>
          <p:nvPr userDrawn="1"/>
        </p:nvSpPr>
        <p:spPr>
          <a:xfrm rot="16200000">
            <a:off x="7901469" y="118969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90100" y="1902960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6817" y="2399100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ardrop 18"/>
          <p:cNvSpPr/>
          <p:nvPr userDrawn="1"/>
        </p:nvSpPr>
        <p:spPr>
          <a:xfrm rot="18900000" flipH="1">
            <a:off x="6679729" y="3982075"/>
            <a:ext cx="2235200" cy="22352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8" name="Oval 19"/>
          <p:cNvSpPr/>
          <p:nvPr userDrawn="1"/>
        </p:nvSpPr>
        <p:spPr>
          <a:xfrm>
            <a:off x="5977316" y="4994584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0041" y="4213092"/>
            <a:ext cx="1773696" cy="17731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668535" y="2650287"/>
            <a:ext cx="1597172" cy="4951891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28300" y="4434278"/>
            <a:ext cx="4421200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45017" y="4930417"/>
            <a:ext cx="44044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Round Same Side Corner Rectangle 1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animBg="1"/>
      <p:bldP spid="20" grpId="0" animBg="1"/>
      <p:bldP spid="22" grpId="0" animBg="1"/>
      <p:bldP spid="24" grpId="0" build="p" animBg="1"/>
      <p:bldP spid="26" grpId="0" build="p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animBg="1"/>
      <p:bldP spid="6" grpId="0" build="p" animBg="1"/>
      <p:bldP spid="8" grpId="0" build="p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build="p" animBg="1"/>
      <p:bldP spid="42" grpId="0" animBg="1"/>
      <p:bldP spid="44" grpId="0" build="p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0" grpId="0" animBg="1"/>
      <p:bldP spid="12" grpId="0" build="p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3"/>
          <p:cNvSpPr/>
          <p:nvPr userDrawn="1"/>
        </p:nvSpPr>
        <p:spPr>
          <a:xfrm>
            <a:off x="872965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29851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Oval 7"/>
          <p:cNvSpPr/>
          <p:nvPr userDrawn="1"/>
        </p:nvSpPr>
        <p:spPr>
          <a:xfrm>
            <a:off x="4765475" y="1390205"/>
            <a:ext cx="915720" cy="9157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8" name="Freeform 62"/>
          <p:cNvSpPr>
            <a:spLocks noChangeAspect="1" noEditPoints="1"/>
          </p:cNvSpPr>
          <p:nvPr userDrawn="1"/>
        </p:nvSpPr>
        <p:spPr bwMode="auto">
          <a:xfrm>
            <a:off x="5015612" y="1638679"/>
            <a:ext cx="415449" cy="41877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26615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126615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Rounded Rectangle 11"/>
          <p:cNvSpPr/>
          <p:nvPr userDrawn="1"/>
        </p:nvSpPr>
        <p:spPr>
          <a:xfrm>
            <a:off x="6253159" y="1698808"/>
            <a:ext cx="5069416" cy="4574993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510044" y="1870708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Oval 13"/>
          <p:cNvSpPr/>
          <p:nvPr userDrawn="1"/>
        </p:nvSpPr>
        <p:spPr>
          <a:xfrm>
            <a:off x="10145668" y="1390205"/>
            <a:ext cx="915720" cy="91572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3733">
              <a:solidFill>
                <a:srgbClr val="A4850A">
                  <a:lumMod val="75000"/>
                </a:srgbClr>
              </a:solidFill>
              <a:uFillTx/>
              <a:latin typeface="FontAwesome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9"/>
          </p:nvPr>
        </p:nvSpPr>
        <p:spPr>
          <a:xfrm>
            <a:off x="8506809" y="2026600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6809" y="2577156"/>
            <a:ext cx="2554580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4" name="Freeform 178"/>
          <p:cNvSpPr>
            <a:spLocks noEditPoints="1"/>
          </p:cNvSpPr>
          <p:nvPr userDrawn="1"/>
        </p:nvSpPr>
        <p:spPr bwMode="auto">
          <a:xfrm>
            <a:off x="10380252" y="1679901"/>
            <a:ext cx="446552" cy="336328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animBg="1"/>
      <p:bldP spid="30" grpId="0" animBg="1"/>
      <p:bldP spid="32" grpId="0" build="p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6401" y="1253450"/>
            <a:ext cx="3759200" cy="5604551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21"/>
          <p:cNvSpPr/>
          <p:nvPr userDrawn="1"/>
        </p:nvSpPr>
        <p:spPr>
          <a:xfrm>
            <a:off x="3903940" y="1854200"/>
            <a:ext cx="2235200" cy="104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3903940" y="2946400"/>
            <a:ext cx="2235200" cy="10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ectangle 23"/>
          <p:cNvSpPr/>
          <p:nvPr userDrawn="1"/>
        </p:nvSpPr>
        <p:spPr>
          <a:xfrm>
            <a:off x="3903940" y="4038600"/>
            <a:ext cx="2235200" cy="104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25"/>
          <p:cNvSpPr/>
          <p:nvPr userDrawn="1"/>
        </p:nvSpPr>
        <p:spPr>
          <a:xfrm>
            <a:off x="3903940" y="5130800"/>
            <a:ext cx="2235200" cy="104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Freeform 62"/>
          <p:cNvSpPr>
            <a:spLocks noChangeAspect="1" noEditPoints="1"/>
          </p:cNvSpPr>
          <p:nvPr userDrawn="1"/>
        </p:nvSpPr>
        <p:spPr bwMode="auto">
          <a:xfrm>
            <a:off x="4781228" y="2169536"/>
            <a:ext cx="480624" cy="48446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4" name="Freeform 245"/>
          <p:cNvSpPr>
            <a:spLocks noChangeAspect="1"/>
          </p:cNvSpPr>
          <p:nvPr userDrawn="1"/>
        </p:nvSpPr>
        <p:spPr bwMode="auto">
          <a:xfrm>
            <a:off x="4787566" y="3233126"/>
            <a:ext cx="467949" cy="46794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Freeform 132"/>
          <p:cNvSpPr>
            <a:spLocks noChangeAspect="1" noEditPoints="1"/>
          </p:cNvSpPr>
          <p:nvPr userDrawn="1"/>
        </p:nvSpPr>
        <p:spPr bwMode="auto">
          <a:xfrm>
            <a:off x="4763963" y="4312923"/>
            <a:ext cx="515155" cy="49275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8" name="Freeform 52"/>
          <p:cNvSpPr>
            <a:spLocks noEditPoints="1"/>
          </p:cNvSpPr>
          <p:nvPr userDrawn="1"/>
        </p:nvSpPr>
        <p:spPr bwMode="auto">
          <a:xfrm>
            <a:off x="4785451" y="5397500"/>
            <a:ext cx="472180" cy="508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828" y="20936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22802" y="18190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329828" y="3221003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22802" y="2946400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29828" y="43415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22802" y="40669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9828" y="5433752"/>
            <a:ext cx="5244913" cy="7384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2802" y="5159149"/>
            <a:ext cx="525959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6" name="Round Same Side Corner Rectangle 2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build="p" animBg="1"/>
      <p:bldP spid="22" grpId="0" build="p" animBg="1"/>
      <p:bldP spid="24" grpId="0" build="p" animBg="1"/>
      <p:bldP spid="26" grpId="0" build="p" animBg="1"/>
      <p:bldP spid="28" grpId="0" build="p" animBg="1"/>
      <p:bldP spid="30" grpId="0" build="p" animBg="1"/>
      <p:bldP spid="32" grpId="0" build="p" animBg="1"/>
      <p:bldP spid="34" grpId="0" build="p" animBg="1"/>
      <p:bldP spid="40" grpId="0" animBg="1"/>
      <p:bldP spid="42" grpId="0" build="p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8"/>
          <p:cNvSpPr/>
          <p:nvPr userDrawn="1"/>
        </p:nvSpPr>
        <p:spPr>
          <a:xfrm>
            <a:off x="6299200" y="4170684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ed Rectangle 40"/>
          <p:cNvSpPr/>
          <p:nvPr userDrawn="1"/>
        </p:nvSpPr>
        <p:spPr>
          <a:xfrm>
            <a:off x="629920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Rounded Rectangle 36"/>
          <p:cNvSpPr/>
          <p:nvPr userDrawn="1"/>
        </p:nvSpPr>
        <p:spPr>
          <a:xfrm>
            <a:off x="1411260" y="4150368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8" name="Rounded Rectangle 19"/>
          <p:cNvSpPr/>
          <p:nvPr userDrawn="1"/>
        </p:nvSpPr>
        <p:spPr>
          <a:xfrm>
            <a:off x="1411260" y="1731655"/>
            <a:ext cx="4454941" cy="1920232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6036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38401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38401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36" y="4334874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38401" y="4254947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0"/>
          </p:nvPr>
        </p:nvSpPr>
        <p:spPr>
          <a:xfrm>
            <a:off x="2438401" y="4805503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3" y="191616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2"/>
          </p:nvPr>
        </p:nvSpPr>
        <p:spPr>
          <a:xfrm>
            <a:off x="7900256" y="183623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7351074" y="238678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9992223" y="4355190"/>
            <a:ext cx="1523837" cy="1551221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>
                    <a:lumMod val="6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7900256" y="4275263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  <a:p>
            <a:pPr lvl="0"/>
            <a:endParaRPr lang="en-US">
              <a:uFillTx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6"/>
          </p:nvPr>
        </p:nvSpPr>
        <p:spPr>
          <a:xfrm>
            <a:off x="7351074" y="4825819"/>
            <a:ext cx="2400967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4" name="Rounded Rectangle 64"/>
          <p:cNvSpPr/>
          <p:nvPr userDrawn="1"/>
        </p:nvSpPr>
        <p:spPr>
          <a:xfrm>
            <a:off x="4965699" y="2870201"/>
            <a:ext cx="2032003" cy="1914036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6" name="Freeform 245"/>
          <p:cNvSpPr>
            <a:spLocks/>
          </p:cNvSpPr>
          <p:nvPr userDrawn="1"/>
        </p:nvSpPr>
        <p:spPr bwMode="auto">
          <a:xfrm>
            <a:off x="5598413" y="3443930"/>
            <a:ext cx="766577" cy="766577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8" name="Round Same Side Corner Rectangle 2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build="p" animBg="1"/>
      <p:bldP spid="14" grpId="0" build="p" animBg="1"/>
      <p:bldP spid="16" grpId="0" animBg="1"/>
      <p:bldP spid="18" grpId="0" build="p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build="p" animBg="1"/>
      <p:bldP spid="34" grpId="0" animBg="1"/>
      <p:bldP spid="36" grpId="0" animBg="1"/>
      <p:bldP spid="42" grpId="0" animBg="1"/>
      <p:bldP spid="44" grpId="0" build="p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4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build="p" animBg="1"/>
      <p:bldP spid="10" grpId="0" build="p" animBg="1"/>
      <p:bldP spid="12" grpId="0" build="p" animBg="1"/>
      <p:bldP spid="14" grpId="0" animBg="1"/>
      <p:bldP spid="16" grpId="0" build="p" animBg="1"/>
      <p:bldP spid="18" grpId="0" animBg="1"/>
      <p:bldP spid="20" grpId="0" build="p" animBg="1"/>
      <p:bldP spid="26" grpId="0" animBg="1"/>
      <p:bldP spid="28" grpId="0" build="p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Round Same Side Corner Rectangle 2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6" grpId="0" animBg="1"/>
      <p:bldP spid="48" grpId="0" build="p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18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8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38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48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>
              <a:solidFill>
                <a:prstClr val="yellow"/>
              </a:solidFill>
              <a:uFillTx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52" name="Round Same Side Corner Rectangle 3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  <p:bldP spid="6" grpId="0" build="p" animBg="1"/>
      <p:bldP spid="8" grpId="0" animBg="1"/>
      <p:bldP spid="10" grpId="0" build="p" animBg="1"/>
      <p:bldP spid="12" grpId="0" animBg="1"/>
      <p:bldP spid="14" grpId="0" build="p" animBg="1"/>
      <p:bldP spid="16" grpId="0" build="p" animBg="1"/>
      <p:bldP spid="18" grpId="0" animBg="1"/>
      <p:bldP spid="20" grpId="0" build="p" animBg="1"/>
      <p:bldP spid="22" grpId="0" animBg="1"/>
      <p:bldP spid="24" grpId="0" build="p" animBg="1"/>
      <p:bldP spid="26" grpId="0" build="p" animBg="1"/>
      <p:bldP spid="28" grpId="0" animBg="1"/>
      <p:bldP spid="30" grpId="0" build="p" animBg="1"/>
      <p:bldP spid="32" grpId="0" animBg="1"/>
      <p:bldP spid="34" grpId="0" build="p" animBg="1"/>
      <p:bldP spid="36" grpId="0" build="p" animBg="1"/>
      <p:bldP spid="38" grpId="0" animBg="1"/>
      <p:bldP spid="40" grpId="0" build="p" animBg="1"/>
      <p:bldP spid="42" grpId="0" animBg="1"/>
      <p:bldP spid="44" grpId="0" build="p" animBg="1"/>
      <p:bldP spid="46" grpId="0" build="p" animBg="1"/>
      <p:bldP spid="48" grpId="0" animBg="1"/>
      <p:bldP spid="50" grpId="0" build="p" animBg="1"/>
      <p:bldP spid="56" grpId="0" animBg="1"/>
      <p:bldP spid="58" grpId="0" build="p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42733" y="2100700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329177" y="3386780"/>
            <a:ext cx="2444555" cy="2443827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605877" y="2087867"/>
            <a:ext cx="2444555" cy="2443827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893883" y="3373947"/>
            <a:ext cx="2444555" cy="2443827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169021" y="2075033"/>
            <a:ext cx="2444555" cy="2443827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458589" y="3361113"/>
            <a:ext cx="2444555" cy="2443827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8732164" y="2075033"/>
            <a:ext cx="2444555" cy="2443827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6" name="Round Same Side Corner Rectangle 12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20" grpId="0" animBg="1"/>
      <p:bldP spid="22" grpId="0" build="p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0" y="2819400"/>
            <a:ext cx="12192000" cy="1219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ectangle 18"/>
          <p:cNvSpPr/>
          <p:nvPr userDrawn="1"/>
        </p:nvSpPr>
        <p:spPr>
          <a:xfrm>
            <a:off x="0" y="4024466"/>
            <a:ext cx="12192000" cy="28335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grpSp>
        <p:nvGrpSpPr>
          <p:cNvPr id="14" name="Group 300"/>
          <p:cNvGrpSpPr/>
          <p:nvPr/>
        </p:nvGrpSpPr>
        <p:grpSpPr>
          <a:xfrm>
            <a:off x="612067" y="1635976"/>
            <a:ext cx="5176696" cy="2707424"/>
            <a:chOff x="2844800" y="1304396"/>
            <a:chExt cx="2803525" cy="1466250"/>
          </a:xfrm>
        </p:grpSpPr>
        <p:grpSp>
          <p:nvGrpSpPr>
            <p:cNvPr id="9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6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8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  <p:grpSp>
          <p:nvGrpSpPr>
            <p:cNvPr id="1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10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1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375448" latinLnBrk="0"/>
                <a:endParaRPr lang="en-US" sz="2667">
                  <a:solidFill>
                    <a:prstClr val="black"/>
                  </a:solidFill>
                  <a:uFillTx/>
                </a:endParaRPr>
              </a:p>
            </p:txBody>
          </p:sp>
        </p:grpSp>
      </p:grpSp>
      <p:sp>
        <p:nvSpPr>
          <p:cNvPr id="1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38696" y="1776680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build="p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"/>
          <p:cNvGrpSpPr/>
          <p:nvPr/>
        </p:nvGrpSpPr>
        <p:grpSpPr>
          <a:xfrm>
            <a:off x="8606365" y="1488152"/>
            <a:ext cx="2569635" cy="4785648"/>
            <a:chOff x="6140449" y="1116114"/>
            <a:chExt cx="1927226" cy="3589236"/>
          </a:xfrm>
        </p:grpSpPr>
        <p:sp>
          <p:nvSpPr>
            <p:cNvPr id="2" name="Rectangle 2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779933" y="21655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811183" y="1589752"/>
            <a:ext cx="2569635" cy="4785648"/>
            <a:chOff x="6140449" y="1116114"/>
            <a:chExt cx="1927226" cy="3589236"/>
          </a:xfrm>
        </p:grpSpPr>
        <p:sp>
          <p:nvSpPr>
            <p:cNvPr id="2" name="Rectangle 14"/>
            <p:cNvSpPr/>
            <p:nvPr userDrawn="1"/>
          </p:nvSpPr>
          <p:spPr>
            <a:xfrm>
              <a:off x="6211887" y="1630479"/>
              <a:ext cx="1784351" cy="25398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 userDrawn="1"/>
          </p:nvSpPr>
          <p:spPr bwMode="auto">
            <a:xfrm>
              <a:off x="6140449" y="1116114"/>
              <a:ext cx="1927226" cy="3589236"/>
            </a:xfrm>
            <a:custGeom>
              <a:avLst/>
              <a:gdLst/>
              <a:ahLst/>
              <a:cxnLst>
                <a:cxn ang="0">
                  <a:pos x="440" y="1690"/>
                </a:cxn>
                <a:cxn ang="0">
                  <a:pos x="440" y="1690"/>
                </a:cxn>
                <a:cxn ang="0">
                  <a:pos x="494" y="1636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547" y="1690"/>
                </a:cxn>
                <a:cxn ang="0">
                  <a:pos x="494" y="1743"/>
                </a:cxn>
                <a:cxn ang="0">
                  <a:pos x="440" y="1690"/>
                </a:cxn>
                <a:cxn ang="0">
                  <a:pos x="440" y="1690"/>
                </a:cxn>
                <a:cxn ang="0">
                  <a:pos x="65" y="274"/>
                </a:cxn>
                <a:cxn ang="0">
                  <a:pos x="65" y="274"/>
                </a:cxn>
                <a:cxn ang="0">
                  <a:pos x="922" y="274"/>
                </a:cxn>
                <a:cxn ang="0">
                  <a:pos x="922" y="1543"/>
                </a:cxn>
                <a:cxn ang="0">
                  <a:pos x="65" y="1543"/>
                </a:cxn>
                <a:cxn ang="0">
                  <a:pos x="65" y="274"/>
                </a:cxn>
                <a:cxn ang="0">
                  <a:pos x="355" y="143"/>
                </a:cxn>
                <a:cxn ang="0">
                  <a:pos x="355" y="143"/>
                </a:cxn>
                <a:cxn ang="0">
                  <a:pos x="632" y="143"/>
                </a:cxn>
                <a:cxn ang="0">
                  <a:pos x="632" y="163"/>
                </a:cxn>
                <a:cxn ang="0">
                  <a:pos x="355" y="163"/>
                </a:cxn>
                <a:cxn ang="0">
                  <a:pos x="355" y="143"/>
                </a:cxn>
                <a:cxn ang="0">
                  <a:pos x="891" y="0"/>
                </a:cxn>
                <a:cxn ang="0">
                  <a:pos x="96" y="0"/>
                </a:cxn>
                <a:cxn ang="0">
                  <a:pos x="0" y="92"/>
                </a:cxn>
                <a:cxn ang="0">
                  <a:pos x="0" y="1748"/>
                </a:cxn>
                <a:cxn ang="0">
                  <a:pos x="96" y="1840"/>
                </a:cxn>
                <a:cxn ang="0">
                  <a:pos x="891" y="1840"/>
                </a:cxn>
                <a:cxn ang="0">
                  <a:pos x="987" y="1748"/>
                </a:cxn>
                <a:cxn ang="0">
                  <a:pos x="987" y="92"/>
                </a:cxn>
                <a:cxn ang="0">
                  <a:pos x="891" y="0"/>
                </a:cxn>
              </a:cxnLst>
              <a:rect l="0" t="0" r="r" b="b"/>
              <a:pathLst>
                <a:path w="987" h="1840">
                  <a:moveTo>
                    <a:pt x="440" y="1690"/>
                  </a:moveTo>
                  <a:cubicBezTo>
                    <a:pt x="440" y="1690"/>
                    <a:pt x="440" y="1690"/>
                    <a:pt x="440" y="1690"/>
                  </a:cubicBezTo>
                  <a:cubicBezTo>
                    <a:pt x="440" y="1660"/>
                    <a:pt x="464" y="1636"/>
                    <a:pt x="494" y="1636"/>
                  </a:cubicBezTo>
                  <a:cubicBezTo>
                    <a:pt x="523" y="1636"/>
                    <a:pt x="547" y="166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690"/>
                    <a:pt x="547" y="1690"/>
                    <a:pt x="547" y="1690"/>
                  </a:cubicBezTo>
                  <a:cubicBezTo>
                    <a:pt x="547" y="1719"/>
                    <a:pt x="523" y="1743"/>
                    <a:pt x="494" y="1743"/>
                  </a:cubicBezTo>
                  <a:cubicBezTo>
                    <a:pt x="464" y="1743"/>
                    <a:pt x="440" y="1719"/>
                    <a:pt x="440" y="1690"/>
                  </a:cubicBezTo>
                  <a:cubicBezTo>
                    <a:pt x="440" y="1690"/>
                    <a:pt x="440" y="1690"/>
                    <a:pt x="440" y="1690"/>
                  </a:cubicBezTo>
                  <a:moveTo>
                    <a:pt x="65" y="274"/>
                  </a:moveTo>
                  <a:cubicBezTo>
                    <a:pt x="65" y="274"/>
                    <a:pt x="65" y="274"/>
                    <a:pt x="65" y="274"/>
                  </a:cubicBezTo>
                  <a:cubicBezTo>
                    <a:pt x="922" y="274"/>
                    <a:pt x="922" y="274"/>
                    <a:pt x="922" y="274"/>
                  </a:cubicBezTo>
                  <a:cubicBezTo>
                    <a:pt x="922" y="1543"/>
                    <a:pt x="922" y="1543"/>
                    <a:pt x="922" y="1543"/>
                  </a:cubicBezTo>
                  <a:cubicBezTo>
                    <a:pt x="65" y="1543"/>
                    <a:pt x="65" y="1543"/>
                    <a:pt x="65" y="1543"/>
                  </a:cubicBezTo>
                  <a:cubicBezTo>
                    <a:pt x="65" y="274"/>
                    <a:pt x="65" y="274"/>
                    <a:pt x="65" y="274"/>
                  </a:cubicBezTo>
                  <a:moveTo>
                    <a:pt x="355" y="143"/>
                  </a:moveTo>
                  <a:cubicBezTo>
                    <a:pt x="355" y="143"/>
                    <a:pt x="355" y="143"/>
                    <a:pt x="355" y="143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2" y="163"/>
                    <a:pt x="632" y="163"/>
                    <a:pt x="632" y="163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55" y="143"/>
                    <a:pt x="355" y="143"/>
                    <a:pt x="355" y="143"/>
                  </a:cubicBezTo>
                  <a:moveTo>
                    <a:pt x="8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2"/>
                    <a:pt x="0" y="92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98"/>
                    <a:pt x="43" y="1840"/>
                    <a:pt x="96" y="1840"/>
                  </a:cubicBezTo>
                  <a:cubicBezTo>
                    <a:pt x="891" y="1840"/>
                    <a:pt x="891" y="1840"/>
                    <a:pt x="891" y="1840"/>
                  </a:cubicBezTo>
                  <a:cubicBezTo>
                    <a:pt x="944" y="1840"/>
                    <a:pt x="987" y="1798"/>
                    <a:pt x="987" y="1748"/>
                  </a:cubicBezTo>
                  <a:cubicBezTo>
                    <a:pt x="987" y="92"/>
                    <a:pt x="987" y="92"/>
                    <a:pt x="987" y="92"/>
                  </a:cubicBezTo>
                  <a:cubicBezTo>
                    <a:pt x="987" y="41"/>
                    <a:pt x="944" y="0"/>
                    <a:pt x="891" y="0"/>
                  </a:cubicBezTo>
                </a:path>
              </a:pathLst>
            </a:custGeom>
            <a:solidFill>
              <a:srgbClr val="7F8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78400" y="2267106"/>
            <a:ext cx="2235200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8" name="Round Same Side Corner Rectangle 9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0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build="p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3968593" y="1726608"/>
            <a:ext cx="4343760" cy="3456120"/>
            <a:chOff x="2094899" y="1081795"/>
            <a:chExt cx="4400683" cy="3501414"/>
          </a:xfrm>
        </p:grpSpPr>
        <p:sp>
          <p:nvSpPr>
            <p:cNvPr id="2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r>
                <a:rPr lang="en-US" sz="2667">
                  <a:solidFill>
                    <a:prstClr val="black"/>
                  </a:solidFill>
                  <a:uFillTx/>
                </a:rPr>
                <a:t> </a:t>
              </a: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153967" y="1879600"/>
            <a:ext cx="3944648" cy="2230637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11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3" name="Slide Number Placeholder 4"/>
          <p:cNvSpPr>
            <a:spLocks/>
          </p:cNvSpPr>
          <p:nvPr userDrawn="1"/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>
              <a:defRPr>
                <a:uFillTx/>
              </a:defRPr>
            </a:pPr>
            <a:fld id="{2CED4EDA-E0C7-F8E2-7DC1-65D9E9E075FA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>
                <a:defRPr>
                  <a:uFillTx/>
                </a:defRPr>
              </a:pPr>
              <a:t>‹#›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build="p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/>
          <p:nvPr userDrawn="1"/>
        </p:nvSpPr>
        <p:spPr>
          <a:xfrm>
            <a:off x="5791200" y="1477051"/>
            <a:ext cx="6400800" cy="155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21533" y="1552985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96001" y="1589734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96001" y="1986824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1477051"/>
            <a:ext cx="5791200" cy="46951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0" name="Rectangle 38"/>
          <p:cNvSpPr/>
          <p:nvPr userDrawn="1"/>
        </p:nvSpPr>
        <p:spPr>
          <a:xfrm>
            <a:off x="5791200" y="3035434"/>
            <a:ext cx="6400800" cy="155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9521533" y="3111367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96001" y="3148117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1" y="354520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  <p:sp>
        <p:nvSpPr>
          <p:cNvPr id="28" name="Rectangle 46"/>
          <p:cNvSpPr/>
          <p:nvPr userDrawn="1"/>
        </p:nvSpPr>
        <p:spPr>
          <a:xfrm>
            <a:off x="5791200" y="4600985"/>
            <a:ext cx="6400800" cy="1558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521533" y="4676918"/>
            <a:ext cx="2235200" cy="1406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96001" y="4713668"/>
            <a:ext cx="3288633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96001" y="5110757"/>
            <a:ext cx="3269916" cy="95957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build="p" animBg="1"/>
      <p:bldP spid="14" grpId="0" build="p" animBg="1"/>
      <p:bldP spid="16" grpId="0" build="p" animBg="1"/>
      <p:bldP spid="18" grpId="0" animBg="1"/>
      <p:bldP spid="20" grpId="0" animBg="1"/>
      <p:bldP spid="22" grpId="0" animBg="1"/>
      <p:bldP spid="24" grpId="0" build="p" animBg="1"/>
      <p:bldP spid="26" grpId="0" build="p" animBg="1"/>
      <p:bldP spid="28" grpId="0" animBg="1"/>
      <p:bldP spid="30" grpId="0" animBg="1"/>
      <p:bldP spid="32" grpId="0" build="p" animBg="1"/>
      <p:bldP spid="34" grpId="0" build="p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885771"/>
            <a:ext cx="4165600" cy="266082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Image Holder</a:t>
            </a:r>
          </a:p>
        </p:txBody>
      </p:sp>
      <p:sp>
        <p:nvSpPr>
          <p:cNvPr id="4" name="Rectangle 19"/>
          <p:cNvSpPr/>
          <p:nvPr userDrawn="1"/>
        </p:nvSpPr>
        <p:spPr>
          <a:xfrm>
            <a:off x="4165600" y="1885771"/>
            <a:ext cx="8004843" cy="266082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6" name="Freeform 45"/>
          <p:cNvSpPr>
            <a:spLocks noEditPoints="1"/>
          </p:cNvSpPr>
          <p:nvPr userDrawn="1"/>
        </p:nvSpPr>
        <p:spPr bwMode="auto">
          <a:xfrm>
            <a:off x="4561641" y="256106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77865" y="2540819"/>
            <a:ext cx="6379243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0" name="Freeform 45"/>
          <p:cNvSpPr>
            <a:spLocks noEditPoints="1"/>
          </p:cNvSpPr>
          <p:nvPr userDrawn="1"/>
        </p:nvSpPr>
        <p:spPr bwMode="auto">
          <a:xfrm>
            <a:off x="4561641" y="3224544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6"/>
          </p:nvPr>
        </p:nvSpPr>
        <p:spPr>
          <a:xfrm>
            <a:off x="5077866" y="3204293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Freeform 45"/>
          <p:cNvSpPr>
            <a:spLocks noEditPoints="1"/>
          </p:cNvSpPr>
          <p:nvPr userDrawn="1"/>
        </p:nvSpPr>
        <p:spPr bwMode="auto">
          <a:xfrm>
            <a:off x="4561641" y="3849919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77866" y="3829668"/>
            <a:ext cx="6379241" cy="4348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39229" y="2147528"/>
            <a:ext cx="686241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endParaRPr lang="en-US">
              <a:uFillTx/>
            </a:endParaRPr>
          </a:p>
        </p:txBody>
      </p:sp>
      <p:sp>
        <p:nvSpPr>
          <p:cNvPr id="20" name="Round Same Side Corner Rectangle 14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build="p" animBg="1"/>
      <p:bldP spid="10" grpId="0" animBg="1"/>
      <p:bldP spid="12" grpId="0" build="p" animBg="1"/>
      <p:bldP spid="14" grpId="0" animBg="1"/>
      <p:bldP spid="16" grpId="0" build="p" animBg="1"/>
      <p:bldP spid="18" grpId="0" build="p" animBg="1"/>
      <p:bldP spid="24" grpId="0" animBg="1"/>
      <p:bldP spid="26" grpId="0" build="p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3"/>
            <a:ext cx="12170443" cy="37174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ound Same Side Corner Rectangle 6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337124"/>
            <a:ext cx="12192000" cy="3006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343402"/>
            <a:ext cx="3048000" cy="1828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48000" y="4343402"/>
            <a:ext cx="3048000" cy="1828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096000" y="4343402"/>
            <a:ext cx="3048000" cy="1828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144000" y="4343402"/>
            <a:ext cx="3048000" cy="1828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6" grpId="0" animBg="1"/>
      <p:bldP spid="18" grpId="0" build="p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97600" y="2337905"/>
            <a:ext cx="5486400" cy="352949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build="p" animBg="1"/>
      <p:bldP spid="8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  <p:sp>
        <p:nvSpPr>
          <p:cNvPr id="10" name="Rounded Rectangle 18"/>
          <p:cNvSpPr/>
          <p:nvPr userDrawn="1"/>
        </p:nvSpPr>
        <p:spPr>
          <a:xfrm>
            <a:off x="863600" y="1477051"/>
            <a:ext cx="10464800" cy="2155149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19200" y="1741825"/>
            <a:ext cx="2235200" cy="1625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7600" y="1791500"/>
            <a:ext cx="73152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00" y="2188589"/>
            <a:ext cx="7315200" cy="1178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ed Rectangle 25"/>
          <p:cNvSpPr/>
          <p:nvPr userDrawn="1"/>
        </p:nvSpPr>
        <p:spPr>
          <a:xfrm>
            <a:off x="863600" y="3732734"/>
            <a:ext cx="10464800" cy="2675981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2192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250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351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409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7924800" y="3923100"/>
            <a:ext cx="3048000" cy="18288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3"/>
          </p:nvPr>
        </p:nvSpPr>
        <p:spPr>
          <a:xfrm>
            <a:off x="7930685" y="5803234"/>
            <a:ext cx="3042116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  <p:bldP spid="10" grpId="0" animBg="1"/>
      <p:bldP spid="12" grpId="0" animBg="1"/>
      <p:bldP spid="14" grpId="0" build="p" animBg="1"/>
      <p:bldP spid="16" grpId="0" build="p" animBg="1"/>
      <p:bldP spid="18" grpId="0" animBg="1"/>
      <p:bldP spid="20" grpId="0" animBg="1"/>
      <p:bldP spid="22" grpId="0" build="p" animBg="1"/>
      <p:bldP spid="24" grpId="0" animBg="1"/>
      <p:bldP spid="26" grpId="0" build="p" animBg="1"/>
      <p:bldP spid="28" grpId="0" animBg="1"/>
      <p:bldP spid="30" grpId="0" build="p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15433" y="2463800"/>
            <a:ext cx="2560320" cy="1524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723900" y="1915866"/>
            <a:ext cx="2540000" cy="537775"/>
            <a:chOff x="609600" y="1276350"/>
            <a:chExt cx="1905000" cy="403331"/>
          </a:xfrm>
        </p:grpSpPr>
        <p:sp>
          <p:nvSpPr>
            <p:cNvPr id="4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5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8" name="Rectangle 13"/>
          <p:cNvSpPr/>
          <p:nvPr userDrawn="1"/>
        </p:nvSpPr>
        <p:spPr>
          <a:xfrm>
            <a:off x="7239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09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9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3445932" y="2463800"/>
            <a:ext cx="2560320" cy="1524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3454400" y="1915866"/>
            <a:ext cx="2540000" cy="537775"/>
            <a:chOff x="609600" y="1276350"/>
            <a:chExt cx="1905000" cy="403331"/>
          </a:xfrm>
        </p:grpSpPr>
        <p:sp>
          <p:nvSpPr>
            <p:cNvPr id="16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17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20" name="Rectangle 26"/>
          <p:cNvSpPr/>
          <p:nvPr userDrawn="1"/>
        </p:nvSpPr>
        <p:spPr>
          <a:xfrm>
            <a:off x="34544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814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2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814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180667" y="2463800"/>
            <a:ext cx="2560320" cy="1524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30" name="Group 32"/>
          <p:cNvGrpSpPr/>
          <p:nvPr/>
        </p:nvGrpSpPr>
        <p:grpSpPr>
          <a:xfrm>
            <a:off x="6197600" y="1915866"/>
            <a:ext cx="2540000" cy="537775"/>
            <a:chOff x="609600" y="1276350"/>
            <a:chExt cx="1905000" cy="403331"/>
          </a:xfrm>
        </p:grpSpPr>
        <p:sp>
          <p:nvSpPr>
            <p:cNvPr id="28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29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2" name="Rectangle 35"/>
          <p:cNvSpPr/>
          <p:nvPr userDrawn="1"/>
        </p:nvSpPr>
        <p:spPr>
          <a:xfrm>
            <a:off x="6197600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324600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4601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8940768" y="2463800"/>
            <a:ext cx="2560320" cy="1524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grpSp>
        <p:nvGrpSpPr>
          <p:cNvPr id="42" name="Group 39"/>
          <p:cNvGrpSpPr/>
          <p:nvPr/>
        </p:nvGrpSpPr>
        <p:grpSpPr>
          <a:xfrm>
            <a:off x="8949235" y="1915866"/>
            <a:ext cx="2540000" cy="537775"/>
            <a:chOff x="609600" y="1276350"/>
            <a:chExt cx="1905000" cy="403331"/>
          </a:xfrm>
        </p:grpSpPr>
        <p:sp>
          <p:nvSpPr>
            <p:cNvPr id="40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r>
                <a:rPr lang="en-US" sz="1867" b="1">
                  <a:solidFill>
                    <a:prstClr val="yellow"/>
                  </a:solidFill>
                  <a:uFillTx/>
                </a:rPr>
                <a:t>Title Goes Here</a:t>
              </a:r>
            </a:p>
          </p:txBody>
        </p:sp>
        <p:sp>
          <p:nvSpPr>
            <p:cNvPr id="41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44" name="Rectangle 42"/>
          <p:cNvSpPr/>
          <p:nvPr userDrawn="1"/>
        </p:nvSpPr>
        <p:spPr>
          <a:xfrm>
            <a:off x="8949235" y="3987800"/>
            <a:ext cx="2540000" cy="2032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9076235" y="4089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76236" y="4486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50" name="Round Same Side Corner Rectangle 4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build="p" animBg="1"/>
      <p:bldP spid="12" grpId="0" build="p" animBg="1"/>
      <p:bldP spid="14" grpId="0" animBg="1"/>
      <p:bldP spid="20" grpId="0" animBg="1"/>
      <p:bldP spid="22" grpId="0" build="p" animBg="1"/>
      <p:bldP spid="24" grpId="0" build="p" animBg="1"/>
      <p:bldP spid="26" grpId="0" animBg="1"/>
      <p:bldP spid="32" grpId="0" animBg="1"/>
      <p:bldP spid="34" grpId="0" build="p" animBg="1"/>
      <p:bldP spid="36" grpId="0" build="p" animBg="1"/>
      <p:bldP spid="38" grpId="0" animBg="1"/>
      <p:bldP spid="44" grpId="0" animBg="1"/>
      <p:bldP spid="46" grpId="0" build="p" animBg="1"/>
      <p:bldP spid="48" grpId="0" build="p" animBg="1"/>
      <p:bldP spid="54" grpId="0" animBg="1"/>
      <p:bldP spid="56" grpId="0" build="p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498601"/>
            <a:ext cx="67056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4" name="Rectangle 10"/>
          <p:cNvSpPr/>
          <p:nvPr userDrawn="1"/>
        </p:nvSpPr>
        <p:spPr>
          <a:xfrm>
            <a:off x="6705600" y="1498597"/>
            <a:ext cx="2641600" cy="2455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6" name="Rectangle 39"/>
          <p:cNvSpPr/>
          <p:nvPr userDrawn="1"/>
        </p:nvSpPr>
        <p:spPr>
          <a:xfrm>
            <a:off x="6705600" y="3953657"/>
            <a:ext cx="2641600" cy="2455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1867" b="1">
              <a:solidFill>
                <a:prstClr val="yellow"/>
              </a:solidFill>
              <a:uFillTx/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9347200" y="1498599"/>
            <a:ext cx="2844800" cy="49101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Icon To Add Image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883400" y="1803401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83401" y="2200491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3400" y="4251110"/>
            <a:ext cx="2286000" cy="39064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Title Goes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3401" y="4648200"/>
            <a:ext cx="2286001" cy="143170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algn="ctr"/>
            <a:r>
              <a:rPr lang="en-US" sz="1333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Add your Description here</a:t>
            </a: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  <p:sp>
        <p:nvSpPr>
          <p:cNvPr id="18" name="Round Same Side Corner Rectangle 13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build="p" animBg="1"/>
      <p:bldP spid="12" grpId="0" build="p" animBg="1"/>
      <p:bldP spid="14" grpId="0" build="p" animBg="1"/>
      <p:bldP spid="16" grpId="0" build="p" animBg="1"/>
      <p:bldP spid="22" grpId="0" animBg="1"/>
      <p:bldP spid="24" grpId="0" build="p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93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0299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 rtl="0" latinLnBrk="0"/>
            <a:endParaRPr lang="en-US" sz="2667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1375467" rtl="0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rtl="0" latinLnBrk="0"/>
              <a:t>‹#›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47" Type="http://schemas.openxmlformats.org/officeDocument/2006/relationships/slideLayout" Target="../slideLayouts/slideLayout95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4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92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91.xml"/><Relationship Id="rId48" Type="http://schemas.openxmlformats.org/officeDocument/2006/relationships/slideLayout" Target="../slideLayouts/slideLayout96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4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26" Type="http://schemas.openxmlformats.org/officeDocument/2006/relationships/slideLayout" Target="../slideLayouts/slideLayout123.xml"/><Relationship Id="rId39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18.xml"/><Relationship Id="rId34" Type="http://schemas.openxmlformats.org/officeDocument/2006/relationships/slideLayout" Target="../slideLayouts/slideLayout131.xml"/><Relationship Id="rId42" Type="http://schemas.openxmlformats.org/officeDocument/2006/relationships/slideLayout" Target="../slideLayouts/slideLayout139.xml"/><Relationship Id="rId47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121.xml"/><Relationship Id="rId32" Type="http://schemas.openxmlformats.org/officeDocument/2006/relationships/slideLayout" Target="../slideLayouts/slideLayout129.xml"/><Relationship Id="rId37" Type="http://schemas.openxmlformats.org/officeDocument/2006/relationships/slideLayout" Target="../slideLayouts/slideLayout134.xml"/><Relationship Id="rId40" Type="http://schemas.openxmlformats.org/officeDocument/2006/relationships/slideLayout" Target="../slideLayouts/slideLayout137.xml"/><Relationship Id="rId45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Relationship Id="rId43" Type="http://schemas.openxmlformats.org/officeDocument/2006/relationships/slideLayout" Target="../slideLayouts/slideLayout140.xml"/><Relationship Id="rId48" Type="http://schemas.openxmlformats.org/officeDocument/2006/relationships/slideLayout" Target="../slideLayouts/slideLayout145.xml"/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5" Type="http://schemas.openxmlformats.org/officeDocument/2006/relationships/slideLayout" Target="../slideLayouts/slideLayout122.xml"/><Relationship Id="rId33" Type="http://schemas.openxmlformats.org/officeDocument/2006/relationships/slideLayout" Target="../slideLayouts/slideLayout130.xml"/><Relationship Id="rId38" Type="http://schemas.openxmlformats.org/officeDocument/2006/relationships/slideLayout" Target="../slideLayouts/slideLayout135.xml"/><Relationship Id="rId4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50" r:id="rId1"/>
    <p:sldLayoutId id="2147493651" r:id="rId2"/>
    <p:sldLayoutId id="2147493652" r:id="rId3"/>
    <p:sldLayoutId id="2147493653" r:id="rId4"/>
    <p:sldLayoutId id="2147493654" r:id="rId5"/>
    <p:sldLayoutId id="2147493655" r:id="rId6"/>
    <p:sldLayoutId id="2147493656" r:id="rId7"/>
    <p:sldLayoutId id="2147493657" r:id="rId8"/>
    <p:sldLayoutId id="2147493658" r:id="rId9"/>
    <p:sldLayoutId id="2147493659" r:id="rId10"/>
    <p:sldLayoutId id="2147493660" r:id="rId11"/>
    <p:sldLayoutId id="2147493661" r:id="rId12"/>
    <p:sldLayoutId id="2147493662" r:id="rId13"/>
    <p:sldLayoutId id="2147493663" r:id="rId14"/>
    <p:sldLayoutId id="2147493664" r:id="rId15"/>
    <p:sldLayoutId id="2147493665" r:id="rId16"/>
    <p:sldLayoutId id="2147493666" r:id="rId17"/>
    <p:sldLayoutId id="2147493667" r:id="rId18"/>
    <p:sldLayoutId id="2147493668" r:id="rId19"/>
    <p:sldLayoutId id="2147493669" r:id="rId20"/>
    <p:sldLayoutId id="2147493670" r:id="rId21"/>
    <p:sldLayoutId id="2147493671" r:id="rId22"/>
    <p:sldLayoutId id="2147493672" r:id="rId23"/>
    <p:sldLayoutId id="2147493673" r:id="rId24"/>
    <p:sldLayoutId id="2147493674" r:id="rId25"/>
    <p:sldLayoutId id="2147493675" r:id="rId26"/>
    <p:sldLayoutId id="2147493676" r:id="rId27"/>
    <p:sldLayoutId id="2147493677" r:id="rId28"/>
    <p:sldLayoutId id="2147493678" r:id="rId29"/>
    <p:sldLayoutId id="2147493679" r:id="rId30"/>
    <p:sldLayoutId id="2147493680" r:id="rId31"/>
    <p:sldLayoutId id="2147493681" r:id="rId32"/>
    <p:sldLayoutId id="2147493682" r:id="rId33"/>
    <p:sldLayoutId id="2147493683" r:id="rId34"/>
    <p:sldLayoutId id="2147493684" r:id="rId35"/>
    <p:sldLayoutId id="2147493685" r:id="rId36"/>
    <p:sldLayoutId id="2147493686" r:id="rId37"/>
    <p:sldLayoutId id="2147493687" r:id="rId38"/>
    <p:sldLayoutId id="2147493688" r:id="rId39"/>
    <p:sldLayoutId id="2147493689" r:id="rId40"/>
    <p:sldLayoutId id="2147493690" r:id="rId41"/>
    <p:sldLayoutId id="2147493691" r:id="rId42"/>
    <p:sldLayoutId id="2147493692" r:id="rId43"/>
    <p:sldLayoutId id="2147493693" r:id="rId44"/>
    <p:sldLayoutId id="2147493694" r:id="rId45"/>
    <p:sldLayoutId id="2147493695" r:id="rId46"/>
    <p:sldLayoutId id="2147493696" r:id="rId47"/>
    <p:sldLayoutId id="2147493697" r:id="rId48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98" r:id="rId1"/>
    <p:sldLayoutId id="2147493699" r:id="rId2"/>
    <p:sldLayoutId id="2147493700" r:id="rId3"/>
    <p:sldLayoutId id="2147493701" r:id="rId4"/>
    <p:sldLayoutId id="2147493702" r:id="rId5"/>
    <p:sldLayoutId id="2147493703" r:id="rId6"/>
    <p:sldLayoutId id="2147493704" r:id="rId7"/>
    <p:sldLayoutId id="2147493705" r:id="rId8"/>
    <p:sldLayoutId id="2147493706" r:id="rId9"/>
    <p:sldLayoutId id="2147493707" r:id="rId10"/>
    <p:sldLayoutId id="2147493708" r:id="rId11"/>
    <p:sldLayoutId id="2147493709" r:id="rId12"/>
    <p:sldLayoutId id="2147493710" r:id="rId13"/>
    <p:sldLayoutId id="2147493711" r:id="rId14"/>
    <p:sldLayoutId id="2147493712" r:id="rId15"/>
    <p:sldLayoutId id="2147493713" r:id="rId16"/>
    <p:sldLayoutId id="2147493714" r:id="rId17"/>
    <p:sldLayoutId id="2147493715" r:id="rId18"/>
    <p:sldLayoutId id="2147493716" r:id="rId19"/>
    <p:sldLayoutId id="2147493717" r:id="rId20"/>
    <p:sldLayoutId id="2147493718" r:id="rId21"/>
    <p:sldLayoutId id="2147493719" r:id="rId22"/>
    <p:sldLayoutId id="2147493720" r:id="rId23"/>
    <p:sldLayoutId id="2147493721" r:id="rId24"/>
    <p:sldLayoutId id="2147493722" r:id="rId25"/>
    <p:sldLayoutId id="2147493723" r:id="rId26"/>
    <p:sldLayoutId id="2147493724" r:id="rId27"/>
    <p:sldLayoutId id="2147493725" r:id="rId28"/>
    <p:sldLayoutId id="2147493726" r:id="rId29"/>
    <p:sldLayoutId id="2147493727" r:id="rId30"/>
    <p:sldLayoutId id="2147493728" r:id="rId31"/>
    <p:sldLayoutId id="2147493729" r:id="rId32"/>
    <p:sldLayoutId id="2147493730" r:id="rId33"/>
    <p:sldLayoutId id="2147493732" r:id="rId34"/>
    <p:sldLayoutId id="2147493733" r:id="rId35"/>
    <p:sldLayoutId id="2147493734" r:id="rId36"/>
    <p:sldLayoutId id="2147493735" r:id="rId37"/>
    <p:sldLayoutId id="2147493736" r:id="rId38"/>
    <p:sldLayoutId id="2147493737" r:id="rId39"/>
    <p:sldLayoutId id="2147493738" r:id="rId40"/>
    <p:sldLayoutId id="2147493739" r:id="rId41"/>
    <p:sldLayoutId id="2147493740" r:id="rId42"/>
    <p:sldLayoutId id="2147493741" r:id="rId43"/>
    <p:sldLayoutId id="2147493742" r:id="rId44"/>
    <p:sldLayoutId id="2147493743" r:id="rId45"/>
    <p:sldLayoutId id="2147493744" r:id="rId46"/>
    <p:sldLayoutId id="2147493745" r:id="rId47"/>
    <p:sldLayoutId id="2147493746" r:id="rId48"/>
    <p:sldLayoutId id="2147493941" r:id="rId49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3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8" r:id="rId7"/>
    <p:sldLayoutId id="2147493899" r:id="rId8"/>
    <p:sldLayoutId id="2147493900" r:id="rId9"/>
    <p:sldLayoutId id="2147493901" r:id="rId10"/>
    <p:sldLayoutId id="2147493902" r:id="rId11"/>
    <p:sldLayoutId id="2147493903" r:id="rId12"/>
    <p:sldLayoutId id="2147493904" r:id="rId13"/>
    <p:sldLayoutId id="2147493905" r:id="rId14"/>
    <p:sldLayoutId id="2147493906" r:id="rId15"/>
    <p:sldLayoutId id="2147493908" r:id="rId16"/>
    <p:sldLayoutId id="2147493909" r:id="rId17"/>
    <p:sldLayoutId id="2147493910" r:id="rId18"/>
    <p:sldLayoutId id="2147493911" r:id="rId19"/>
    <p:sldLayoutId id="2147493912" r:id="rId20"/>
    <p:sldLayoutId id="2147493913" r:id="rId21"/>
    <p:sldLayoutId id="2147493914" r:id="rId22"/>
    <p:sldLayoutId id="2147493915" r:id="rId23"/>
    <p:sldLayoutId id="2147493916" r:id="rId24"/>
    <p:sldLayoutId id="2147493917" r:id="rId25"/>
    <p:sldLayoutId id="2147493918" r:id="rId26"/>
    <p:sldLayoutId id="2147493919" r:id="rId27"/>
    <p:sldLayoutId id="2147493920" r:id="rId28"/>
    <p:sldLayoutId id="2147493921" r:id="rId29"/>
    <p:sldLayoutId id="2147493922" r:id="rId30"/>
    <p:sldLayoutId id="2147493923" r:id="rId31"/>
    <p:sldLayoutId id="2147493924" r:id="rId32"/>
    <p:sldLayoutId id="2147493925" r:id="rId33"/>
    <p:sldLayoutId id="2147493926" r:id="rId34"/>
    <p:sldLayoutId id="2147493927" r:id="rId35"/>
    <p:sldLayoutId id="2147493928" r:id="rId36"/>
    <p:sldLayoutId id="2147493929" r:id="rId37"/>
    <p:sldLayoutId id="2147493930" r:id="rId38"/>
    <p:sldLayoutId id="2147493931" r:id="rId39"/>
    <p:sldLayoutId id="2147493932" r:id="rId40"/>
    <p:sldLayoutId id="2147493933" r:id="rId41"/>
    <p:sldLayoutId id="2147493934" r:id="rId42"/>
    <p:sldLayoutId id="2147493935" r:id="rId43"/>
    <p:sldLayoutId id="2147493936" r:id="rId44"/>
    <p:sldLayoutId id="2147493937" r:id="rId45"/>
    <p:sldLayoutId id="2147493938" r:id="rId46"/>
    <p:sldLayoutId id="2147493939" r:id="rId47"/>
    <p:sldLayoutId id="2147493940" r:id="rId48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9"/>
          <p:cNvSpPr>
            <a:spLocks noGrp="1"/>
          </p:cNvSpPr>
          <p:nvPr>
            <p:ph type="title"/>
          </p:nvPr>
        </p:nvSpPr>
        <p:spPr>
          <a:xfrm>
            <a:off x="1236524" y="1753541"/>
            <a:ext cx="9539996" cy="1811317"/>
          </a:xfrm>
        </p:spPr>
        <p:txBody>
          <a:bodyPr/>
          <a:lstStyle/>
          <a:p>
            <a:r>
              <a:rPr lang="en-US" altLang="ko-KR" sz="4000" dirty="0" smtClean="0"/>
              <a:t>VR</a:t>
            </a:r>
            <a:r>
              <a:rPr lang="ko-KR" altLang="en-US" sz="4000" dirty="0" smtClean="0"/>
              <a:t>을 이용한 </a:t>
            </a:r>
            <a:r>
              <a:rPr lang="en-US" altLang="ko-KR" sz="4000" dirty="0" smtClean="0"/>
              <a:t>3D</a:t>
            </a:r>
            <a:r>
              <a:rPr lang="ko-KR" altLang="en-US" sz="4000" dirty="0" smtClean="0"/>
              <a:t>모델링</a:t>
            </a:r>
            <a:endParaRPr lang="ko-KR" altLang="en-US" sz="4000" dirty="0">
              <a:uFillTx/>
            </a:endParaRPr>
          </a:p>
        </p:txBody>
      </p:sp>
      <p:sp>
        <p:nvSpPr>
          <p:cNvPr id="4" name="Text Placeholder 30"/>
          <p:cNvSpPr>
            <a:spLocks noGrp="1"/>
          </p:cNvSpPr>
          <p:nvPr>
            <p:ph type="body" sz="half" idx="2"/>
          </p:nvPr>
        </p:nvSpPr>
        <p:spPr>
          <a:xfrm>
            <a:off x="3352800" y="3254205"/>
            <a:ext cx="5486400" cy="674061"/>
          </a:xfrm>
        </p:spPr>
        <p:txBody>
          <a:bodyPr/>
          <a:lstStyle/>
          <a:p>
            <a:r>
              <a:rPr lang="en-US" sz="2000" dirty="0" smtClean="0"/>
              <a:t>3D Modeling in VR</a:t>
            </a:r>
            <a:endParaRPr lang="en-US" sz="2000" dirty="0">
              <a:uFillTx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>
          <a:xfrm>
            <a:off x="8112224" y="4221090"/>
            <a:ext cx="3807376" cy="104644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2012152012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곽경민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2012154030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유시열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2011154008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김중권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10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0473" y="1367762"/>
            <a:ext cx="391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가상현실에서 도형 수정 과정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431704" y="1395744"/>
            <a:ext cx="7920880" cy="4906433"/>
            <a:chOff x="1302748" y="700066"/>
            <a:chExt cx="10841597" cy="597337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799" y="4265363"/>
              <a:ext cx="2310501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2708920"/>
              <a:ext cx="2592288" cy="2203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131" y="1074433"/>
              <a:ext cx="3384376" cy="1872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오른쪽 화살표 22"/>
            <p:cNvSpPr/>
            <p:nvPr/>
          </p:nvSpPr>
          <p:spPr>
            <a:xfrm rot="1800000">
              <a:off x="4909436" y="5138496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-1800000">
              <a:off x="4780503" y="1575761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7755" y="5217435"/>
              <a:ext cx="2620252" cy="48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가상 현실 도형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789691" y="700066"/>
              <a:ext cx="2978716" cy="25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89691" y="4161543"/>
              <a:ext cx="2978716" cy="25118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04216" y="1767006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도형 모형 수정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12097" y="5141349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텍스쳐</a:t>
              </a:r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20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맵핑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02748" y="2550281"/>
              <a:ext cx="2961767" cy="2520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6787" y="4074812"/>
              <a:ext cx="2232248" cy="861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왼손을 이용하여</a:t>
              </a:r>
              <a:r>
                <a:rPr lang="en-US" altLang="ko-KR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20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수정</a:t>
              </a:r>
              <a:endPara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264" y="3074187"/>
              <a:ext cx="1266662" cy="736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945140" y="3013897"/>
              <a:ext cx="1352025" cy="856814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오른쪽 화살표 38"/>
          <p:cNvSpPr/>
          <p:nvPr/>
        </p:nvSpPr>
        <p:spPr>
          <a:xfrm>
            <a:off x="9372623" y="3369395"/>
            <a:ext cx="1134263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515944" y="3604115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수정 후 저장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1" y="3563922"/>
            <a:ext cx="2143984" cy="87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19336" y="2937562"/>
            <a:ext cx="2163869" cy="2070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2428961" y="3515764"/>
            <a:ext cx="786719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243" y="5106239"/>
            <a:ext cx="256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Intel real sense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16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시스템 구성도</a:t>
            </a:r>
            <a:endParaRPr lang="en-US" dirty="0">
              <a:uFillTx/>
            </a:endParaRPr>
          </a:p>
        </p:txBody>
      </p:sp>
      <p:sp>
        <p:nvSpPr>
          <p:cNvPr id="6" name="Text Placeholder 62"/>
          <p:cNvSpPr>
            <a:spLocks noGrp="1"/>
          </p:cNvSpPr>
          <p:nvPr>
            <p:ph type="body" sz="half" idx="2"/>
          </p:nvPr>
        </p:nvSpPr>
        <p:spPr>
          <a:xfrm>
            <a:off x="1313311" y="1170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System </a:t>
            </a:r>
            <a:r>
              <a:rPr lang="en-US" altLang="ko-KR" dirty="0">
                <a:uFillTx/>
              </a:rPr>
              <a:t>diagram </a:t>
            </a:r>
            <a:endParaRPr lang="en-US" dirty="0"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3549" y="17352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울릉도B" pitchFamily="18" charset="-127"/>
                <a:ea typeface="HY울릉도B" pitchFamily="18" charset="-127"/>
              </a:rPr>
              <a:t>Applicataion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57773" y="3013188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디자인 할 모델 정보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32116" y="4120909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핸들링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2475" y="4120909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모션인식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07537" y="2327622"/>
            <a:ext cx="2492223" cy="37184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23046" y="169032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Client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32116" y="3048068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요청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57773" y="5229200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모델링 완성</a:t>
            </a:r>
            <a:endParaRPr lang="en-US" altLang="ko-KR" sz="1200" dirty="0" smtClean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저장</a:t>
            </a:r>
            <a:endParaRPr lang="ko-KR" altLang="en-US" sz="12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932116" y="5229200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모델링 완성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4822045" y="310302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77034" y="2334874"/>
            <a:ext cx="2492223" cy="37184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4756282" y="4253061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4756281" y="311098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4822045" y="4250470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 rot="10800000">
            <a:off x="4751293" y="5361352"/>
            <a:ext cx="2266698" cy="1544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55294" y="25649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전</a:t>
            </a:r>
            <a:r>
              <a:rPr lang="ko-KR" altLang="en-US" dirty="0">
                <a:latin typeface="HY울릉도B" pitchFamily="18" charset="-127"/>
                <a:ea typeface="HY울릉도B" pitchFamily="18" charset="-127"/>
              </a:rPr>
              <a:t>송</a:t>
            </a:r>
          </a:p>
        </p:txBody>
      </p:sp>
    </p:spTree>
    <p:extLst>
      <p:ext uri="{BB962C8B-B14F-4D97-AF65-F5344CB8AC3E}">
        <p14:creationId xmlns:p14="http://schemas.microsoft.com/office/powerpoint/2010/main" val="188637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/>
              <a:t>시스템 모듈 상세 설계</a:t>
            </a:r>
            <a:endParaRPr lang="en-US" dirty="0">
              <a:uFillTx/>
            </a:endParaRPr>
          </a:p>
        </p:txBody>
      </p:sp>
      <p:pic>
        <p:nvPicPr>
          <p:cNvPr id="1026" name="Picture 2" descr="C:\Users\Yoo\Desktop\KakaoTalk_20170219_2057458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0" y="1124744"/>
            <a:ext cx="4424094" cy="53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oo\Desktop\KakaoTalk_20170219_2057459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2" y="1171352"/>
            <a:ext cx="4317627" cy="47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1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263352" y="1304824"/>
            <a:ext cx="7622984" cy="594285"/>
            <a:chOff x="1016624" y="1117599"/>
            <a:chExt cx="3091136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016624" y="1196187"/>
              <a:ext cx="309113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findGreatestContour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찾은 </a:t>
            </a:r>
            <a:r>
              <a:rPr lang="ko-KR" altLang="en-US" dirty="0"/>
              <a:t>윤곽선 중에 가장 큰 </a:t>
            </a:r>
            <a:r>
              <a:rPr lang="ko-KR" altLang="en-US" dirty="0" err="1"/>
              <a:t>영억을</a:t>
            </a:r>
            <a:r>
              <a:rPr lang="ko-KR" altLang="en-US" dirty="0"/>
              <a:t> </a:t>
            </a:r>
            <a:r>
              <a:rPr lang="ko-KR" altLang="en-US" dirty="0" err="1"/>
              <a:t>캡쳐한다</a:t>
            </a:r>
            <a:r>
              <a:rPr lang="en-US" altLang="ko-KR" dirty="0"/>
              <a:t>(</a:t>
            </a:r>
            <a:r>
              <a:rPr lang="ko-KR" altLang="en-US" dirty="0"/>
              <a:t>미사용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블롭</a:t>
            </a:r>
            <a:r>
              <a:rPr lang="ko-KR" altLang="en-US" dirty="0" smtClean="0"/>
              <a:t> </a:t>
            </a:r>
            <a:r>
              <a:rPr lang="ko-KR" altLang="en-US" dirty="0"/>
              <a:t>초기 </a:t>
            </a:r>
            <a:r>
              <a:rPr lang="ko-KR" altLang="en-US" dirty="0" err="1"/>
              <a:t>셋팅과</a:t>
            </a:r>
            <a:r>
              <a:rPr lang="ko-KR" altLang="en-US" dirty="0"/>
              <a:t> </a:t>
            </a:r>
            <a:r>
              <a:rPr lang="ko-KR" altLang="en-US" dirty="0" err="1"/>
              <a:t>블롭을</a:t>
            </a:r>
            <a:r>
              <a:rPr lang="ko-KR" altLang="en-US" dirty="0"/>
              <a:t> 저장할 포인트 배열 초기화</a:t>
            </a:r>
          </a:p>
        </p:txBody>
      </p:sp>
      <p:grpSp>
        <p:nvGrpSpPr>
          <p:cNvPr id="20" name="Group 16"/>
          <p:cNvGrpSpPr/>
          <p:nvPr/>
        </p:nvGrpSpPr>
        <p:grpSpPr>
          <a:xfrm>
            <a:off x="814358" y="4283985"/>
            <a:ext cx="6520933" cy="594285"/>
            <a:chOff x="1240058" y="1117599"/>
            <a:chExt cx="2644252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1962924" y="1196187"/>
              <a:ext cx="1198535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initializeBlob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91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263352" y="1304824"/>
            <a:ext cx="10081120" cy="594285"/>
            <a:chOff x="1016624" y="1117599"/>
            <a:chExt cx="3091136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016624" y="1196187"/>
              <a:ext cx="309113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updateBlobImage</a:t>
              </a:r>
              <a:r>
                <a:rPr lang="en-US" sz="2500" b="1" dirty="0">
                  <a:solidFill>
                    <a:schemeClr val="bg1"/>
                  </a:solidFill>
                </a:rPr>
                <a:t>(</a:t>
              </a:r>
              <a:r>
                <a:rPr lang="en-US" sz="25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500" b="1" dirty="0">
                  <a:solidFill>
                    <a:schemeClr val="bg1"/>
                  </a:solidFill>
                </a:rPr>
                <a:t>* </a:t>
              </a:r>
              <a:r>
                <a:rPr lang="en-US" sz="2500" b="1" dirty="0" err="1">
                  <a:solidFill>
                    <a:schemeClr val="bg1"/>
                  </a:solidFill>
                </a:rPr>
                <a:t>depthFrame</a:t>
              </a:r>
              <a:r>
                <a:rPr lang="en-US" sz="2500" b="1" dirty="0">
                  <a:solidFill>
                    <a:schemeClr val="bg1"/>
                  </a:solidFill>
                </a:rPr>
                <a:t>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846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블롭이미지를</a:t>
            </a:r>
            <a:r>
              <a:rPr lang="ko-KR" altLang="en-US" dirty="0"/>
              <a:t> 업데이트하는 함수로 새로운 </a:t>
            </a:r>
            <a:r>
              <a:rPr lang="ko-KR" altLang="en-US" dirty="0" err="1"/>
              <a:t>블롭을</a:t>
            </a:r>
            <a:r>
              <a:rPr lang="ko-KR" altLang="en-US" dirty="0"/>
              <a:t> </a:t>
            </a:r>
            <a:r>
              <a:rPr lang="ko-KR" altLang="en-US" dirty="0" err="1"/>
              <a:t>캡처하고</a:t>
            </a:r>
            <a:r>
              <a:rPr lang="ko-KR" altLang="en-US" dirty="0"/>
              <a:t> 윤곽선을 그려준다</a:t>
            </a:r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10099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업데이트블롭</a:t>
            </a:r>
            <a:r>
              <a:rPr lang="ko-KR" altLang="en-US" dirty="0"/>
              <a:t> </a:t>
            </a:r>
            <a:r>
              <a:rPr lang="ko-KR" altLang="en-US" dirty="0" err="1"/>
              <a:t>함수내에서</a:t>
            </a:r>
            <a:r>
              <a:rPr lang="ko-KR" altLang="en-US" dirty="0"/>
              <a:t> 사용하는 함수로 인덱스와 </a:t>
            </a:r>
            <a:r>
              <a:rPr lang="ko-KR" altLang="en-US" dirty="0" err="1"/>
              <a:t>블롭을</a:t>
            </a:r>
            <a:r>
              <a:rPr lang="ko-KR" altLang="en-US" dirty="0"/>
              <a:t> 받아 해당인덱스의 </a:t>
            </a:r>
            <a:r>
              <a:rPr lang="ko-KR" altLang="en-US" dirty="0" err="1"/>
              <a:t>블롭의</a:t>
            </a:r>
            <a:r>
              <a:rPr lang="ko-KR" altLang="en-US" dirty="0"/>
              <a:t> 윤곽을 </a:t>
            </a:r>
            <a:endParaRPr lang="en-US" altLang="ko-KR" dirty="0" smtClean="0"/>
          </a:p>
          <a:p>
            <a:r>
              <a:rPr lang="ko-KR" altLang="en-US" dirty="0" err="1" smtClean="0"/>
              <a:t>캡처한다</a:t>
            </a:r>
            <a:endParaRPr lang="ko-KR" altLang="en-US" dirty="0" smtClean="0"/>
          </a:p>
        </p:txBody>
      </p:sp>
      <p:grpSp>
        <p:nvGrpSpPr>
          <p:cNvPr id="20" name="Group 16"/>
          <p:cNvGrpSpPr/>
          <p:nvPr/>
        </p:nvGrpSpPr>
        <p:grpSpPr>
          <a:xfrm>
            <a:off x="-2741267" y="4222402"/>
            <a:ext cx="17857984" cy="594285"/>
            <a:chOff x="563013" y="1117599"/>
            <a:chExt cx="3998357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563013" y="1196187"/>
              <a:ext cx="3998357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updateContoursImage</a:t>
              </a:r>
              <a:r>
                <a:rPr lang="en-US" sz="2500" b="1" dirty="0">
                  <a:solidFill>
                    <a:schemeClr val="bg1"/>
                  </a:solidFill>
                </a:rPr>
                <a:t>(</a:t>
              </a:r>
              <a:r>
                <a:rPr lang="en-US" sz="2500" b="1" dirty="0" err="1">
                  <a:solidFill>
                    <a:schemeClr val="bg1"/>
                  </a:solidFill>
                </a:rPr>
                <a:t>PXCBlobData</a:t>
              </a:r>
              <a:r>
                <a:rPr lang="en-US" sz="2500" b="1" dirty="0">
                  <a:solidFill>
                    <a:schemeClr val="bg1"/>
                  </a:solidFill>
                </a:rPr>
                <a:t>::</a:t>
              </a:r>
              <a:r>
                <a:rPr lang="en-US" sz="2500" b="1" dirty="0" err="1">
                  <a:solidFill>
                    <a:schemeClr val="bg1"/>
                  </a:solidFill>
                </a:rPr>
                <a:t>IBlob</a:t>
              </a:r>
              <a:r>
                <a:rPr lang="en-US" sz="2500" b="1" dirty="0">
                  <a:solidFill>
                    <a:schemeClr val="bg1"/>
                  </a:solidFill>
                </a:rPr>
                <a:t>* blob, </a:t>
              </a:r>
              <a:r>
                <a:rPr lang="en-US" sz="2500" b="1" dirty="0" err="1">
                  <a:solidFill>
                    <a:schemeClr val="bg1"/>
                  </a:solidFill>
                </a:rPr>
                <a:t>int</a:t>
              </a:r>
              <a:r>
                <a:rPr lang="en-US" sz="2500" b="1" dirty="0">
                  <a:solidFill>
                    <a:schemeClr val="bg1"/>
                  </a:solidFill>
                </a:rPr>
                <a:t> index)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270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-2544960" y="1304824"/>
            <a:ext cx="16273808" cy="594285"/>
            <a:chOff x="639209" y="1117599"/>
            <a:chExt cx="3845967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639209" y="1196187"/>
              <a:ext cx="3845967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drawContour</a:t>
              </a:r>
              <a:r>
                <a:rPr lang="en-US" sz="2500" b="1" dirty="0">
                  <a:solidFill>
                    <a:schemeClr val="bg1"/>
                  </a:solidFill>
                </a:rPr>
                <a:t>(PXCPointI32* points, pxcI32 size, </a:t>
              </a:r>
              <a:r>
                <a:rPr lang="en-US" sz="2500" b="1" dirty="0" err="1">
                  <a:solidFill>
                    <a:schemeClr val="bg1"/>
                  </a:solidFill>
                </a:rPr>
                <a:t>int</a:t>
              </a:r>
              <a:r>
                <a:rPr lang="en-US" sz="2500" b="1" dirty="0">
                  <a:solidFill>
                    <a:schemeClr val="bg1"/>
                  </a:solidFill>
                </a:rPr>
                <a:t> index)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9436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업데이트컨타워이미지</a:t>
            </a:r>
            <a:r>
              <a:rPr lang="ko-KR" altLang="en-US" dirty="0"/>
              <a:t> 내에서 사용하는 함수로 새로 </a:t>
            </a:r>
            <a:r>
              <a:rPr lang="ko-KR" altLang="en-US" dirty="0" err="1"/>
              <a:t>캡처한</a:t>
            </a:r>
            <a:r>
              <a:rPr lang="ko-KR" altLang="en-US" dirty="0"/>
              <a:t> 윤곽선을 </a:t>
            </a:r>
            <a:r>
              <a:rPr lang="en-US" altLang="ko-KR" dirty="0" err="1"/>
              <a:t>ContourImage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그려준다</a:t>
            </a:r>
            <a:endParaRPr lang="ko-KR" altLang="en-US" dirty="0"/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817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컨벡스</a:t>
            </a:r>
            <a:r>
              <a:rPr lang="ko-KR" altLang="en-US" dirty="0"/>
              <a:t> </a:t>
            </a:r>
            <a:r>
              <a:rPr lang="ko-KR" altLang="en-US" dirty="0" err="1"/>
              <a:t>헐을</a:t>
            </a:r>
            <a:r>
              <a:rPr lang="ko-KR" altLang="en-US" dirty="0"/>
              <a:t> 찾는 함수로 기존에 존재하는 </a:t>
            </a:r>
            <a:r>
              <a:rPr lang="ko-KR" altLang="en-US" dirty="0" err="1"/>
              <a:t>컨벡스</a:t>
            </a:r>
            <a:r>
              <a:rPr lang="ko-KR" altLang="en-US" dirty="0"/>
              <a:t> 헐 알고리즘을 이용하였다</a:t>
            </a:r>
          </a:p>
        </p:txBody>
      </p:sp>
      <p:grpSp>
        <p:nvGrpSpPr>
          <p:cNvPr id="20" name="Group 16"/>
          <p:cNvGrpSpPr/>
          <p:nvPr/>
        </p:nvGrpSpPr>
        <p:grpSpPr>
          <a:xfrm>
            <a:off x="814358" y="4283985"/>
            <a:ext cx="6520933" cy="594285"/>
            <a:chOff x="1240058" y="1117599"/>
            <a:chExt cx="2644252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2006475" y="1196187"/>
              <a:ext cx="1111432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 err="1">
                  <a:solidFill>
                    <a:schemeClr val="bg1"/>
                  </a:solidFill>
                </a:rPr>
                <a:t>find_convex_hull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43065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304824"/>
            <a:ext cx="6520933" cy="594285"/>
            <a:chOff x="1240058" y="1117599"/>
            <a:chExt cx="2644252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930059" y="1196187"/>
              <a:ext cx="1264265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Blob2Contour()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16029" y="3334364"/>
            <a:ext cx="9756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-Intel real sense </a:t>
            </a:r>
            <a:r>
              <a:rPr lang="en-US" altLang="ko-KR" dirty="0"/>
              <a:t>SDK </a:t>
            </a:r>
            <a:r>
              <a:rPr lang="ko-KR" altLang="en-US" dirty="0"/>
              <a:t>내부에 쓰이는 윤곽변수들을 </a:t>
            </a:r>
            <a:r>
              <a:rPr lang="en-US" altLang="ko-KR" dirty="0" err="1"/>
              <a:t>opencv</a:t>
            </a:r>
            <a:r>
              <a:rPr lang="ko-KR" altLang="en-US" dirty="0"/>
              <a:t>에서도 </a:t>
            </a:r>
            <a:r>
              <a:rPr lang="ko-KR" altLang="en-US" dirty="0" err="1"/>
              <a:t>사용할수</a:t>
            </a:r>
            <a:r>
              <a:rPr lang="ko-KR" altLang="en-US" dirty="0"/>
              <a:t> 있도록 </a:t>
            </a:r>
            <a:r>
              <a:rPr lang="ko-KR" altLang="en-US" dirty="0" err="1" smtClean="0"/>
              <a:t>다시한번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 smtClean="0"/>
              <a:t>형식으로 윤곽선을 </a:t>
            </a:r>
            <a:r>
              <a:rPr lang="ko-KR" altLang="en-US" dirty="0"/>
              <a:t>잡아준다</a:t>
            </a:r>
            <a:r>
              <a:rPr lang="en-US" altLang="ko-KR" dirty="0"/>
              <a:t>(</a:t>
            </a:r>
            <a:r>
              <a:rPr lang="ko-KR" altLang="en-US" dirty="0"/>
              <a:t>추후에 호환성을 고려해 변환이 가능하다면 이 함수를 </a:t>
            </a:r>
            <a:endParaRPr lang="en-US" altLang="ko-KR" dirty="0" smtClean="0"/>
          </a:p>
          <a:p>
            <a:r>
              <a:rPr lang="ko-KR" altLang="en-US" dirty="0" smtClean="0"/>
              <a:t>없애고 </a:t>
            </a:r>
            <a:r>
              <a:rPr lang="en-US" altLang="ko-KR" dirty="0"/>
              <a:t>Blob </a:t>
            </a:r>
            <a:r>
              <a:rPr lang="ko-KR" altLang="en-US" dirty="0"/>
              <a:t>윤곽선으로 </a:t>
            </a:r>
            <a:r>
              <a:rPr lang="ko-KR" altLang="en-US" dirty="0" err="1"/>
              <a:t>대체할것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3874453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001049"/>
            <a:ext cx="6520933" cy="898061"/>
            <a:chOff x="1240058" y="889767"/>
            <a:chExt cx="2644252" cy="673546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868957" y="889767"/>
              <a:ext cx="1386469" cy="6347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>
                <a:solidFill>
                  <a:schemeClr val="bg1"/>
                </a:solidFill>
              </a:endParaRPr>
            </a:p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eliminatesNoise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5869" y="2890441"/>
            <a:ext cx="975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기존  </a:t>
            </a:r>
            <a:r>
              <a:rPr lang="en-US" altLang="ko-KR" dirty="0" err="1"/>
              <a:t>PXCImage</a:t>
            </a:r>
            <a:r>
              <a:rPr lang="en-US" altLang="ko-KR" dirty="0"/>
              <a:t>::PIXEL_FORMAT_Y16 </a:t>
            </a:r>
            <a:r>
              <a:rPr lang="ko-KR" altLang="en-US" dirty="0"/>
              <a:t>이나  </a:t>
            </a:r>
            <a:r>
              <a:rPr lang="en-US" altLang="ko-KR" dirty="0" err="1"/>
              <a:t>PXCImage</a:t>
            </a:r>
            <a:r>
              <a:rPr lang="en-US" altLang="ko-KR" dirty="0"/>
              <a:t>::PIXEL_FORMAT_Y8 </a:t>
            </a:r>
            <a:r>
              <a:rPr lang="ko-KR" altLang="en-US" dirty="0"/>
              <a:t>형식의 포맷으로 </a:t>
            </a:r>
            <a:endParaRPr lang="en-US" altLang="ko-KR" dirty="0" smtClean="0"/>
          </a:p>
          <a:p>
            <a:r>
              <a:rPr lang="ko-KR" altLang="en-US" dirty="0" err="1" smtClean="0"/>
              <a:t>받을경우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Depth</a:t>
            </a:r>
            <a:r>
              <a:rPr lang="ko-KR" altLang="en-US" dirty="0"/>
              <a:t>카메라의 </a:t>
            </a:r>
            <a:r>
              <a:rPr lang="ko-KR" altLang="en-US" dirty="0" err="1"/>
              <a:t>노이즈가</a:t>
            </a:r>
            <a:r>
              <a:rPr lang="ko-KR" altLang="en-US" dirty="0"/>
              <a:t> 발생하는데 이를 제거하기 위한 </a:t>
            </a:r>
            <a:r>
              <a:rPr lang="ko-KR" altLang="en-US" dirty="0" smtClean="0"/>
              <a:t>함수이다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ContourImage</a:t>
            </a:r>
            <a:r>
              <a:rPr lang="ko-KR" altLang="en-US" dirty="0"/>
              <a:t>의 </a:t>
            </a:r>
            <a:r>
              <a:rPr lang="ko-KR" altLang="en-US" dirty="0" err="1"/>
              <a:t>노이즈</a:t>
            </a:r>
            <a:r>
              <a:rPr lang="ko-KR" altLang="en-US" dirty="0"/>
              <a:t> </a:t>
            </a:r>
            <a:r>
              <a:rPr lang="ko-KR" altLang="en-US" dirty="0" err="1"/>
              <a:t>제거후</a:t>
            </a:r>
            <a:r>
              <a:rPr lang="ko-KR" altLang="en-US" dirty="0"/>
              <a:t> 다시 </a:t>
            </a:r>
            <a:r>
              <a:rPr lang="en-US" altLang="ko-KR" dirty="0" err="1"/>
              <a:t>ContourImage</a:t>
            </a:r>
            <a:r>
              <a:rPr lang="ko-KR" altLang="en-US" dirty="0"/>
              <a:t>로 그린다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00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18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304824"/>
            <a:ext cx="6520933" cy="594285"/>
            <a:chOff x="1240058" y="1117599"/>
            <a:chExt cx="2644252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1995373" y="1196187"/>
              <a:ext cx="1133637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</a:t>
              </a:r>
              <a:r>
                <a:rPr lang="en-US" sz="2500" b="1" dirty="0" err="1">
                  <a:solidFill>
                    <a:schemeClr val="bg1"/>
                  </a:solidFill>
                </a:rPr>
                <a:t>find_fingers</a:t>
              </a:r>
              <a:r>
                <a:rPr lang="en-US" sz="2500" b="1" dirty="0">
                  <a:solidFill>
                    <a:schemeClr val="bg1"/>
                  </a:solidFill>
                </a:rPr>
                <a:t>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852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컨벡스</a:t>
            </a:r>
            <a:r>
              <a:rPr lang="ko-KR" altLang="en-US" dirty="0"/>
              <a:t> 헐 함수에서 찾은 </a:t>
            </a:r>
            <a:r>
              <a:rPr lang="ko-KR" altLang="en-US" dirty="0" err="1"/>
              <a:t>손의중심과</a:t>
            </a:r>
            <a:r>
              <a:rPr lang="ko-KR" altLang="en-US" dirty="0"/>
              <a:t> </a:t>
            </a:r>
            <a:r>
              <a:rPr lang="en-US" altLang="ko-KR" dirty="0"/>
              <a:t>defect point</a:t>
            </a:r>
            <a:r>
              <a:rPr lang="ko-KR" altLang="en-US" dirty="0"/>
              <a:t>를 이용하여 손가락의 </a:t>
            </a:r>
            <a:r>
              <a:rPr lang="ko-KR" altLang="en-US" dirty="0" err="1"/>
              <a:t>갯수와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손가락 </a:t>
            </a:r>
            <a:r>
              <a:rPr lang="ko-KR" altLang="en-US" dirty="0"/>
              <a:t>팁을 찾는다</a:t>
            </a:r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731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전체적인 초기화 작업으로 카메라 </a:t>
            </a:r>
            <a:r>
              <a:rPr lang="ko-KR" altLang="en-US" dirty="0" err="1"/>
              <a:t>셋팅과</a:t>
            </a:r>
            <a:r>
              <a:rPr lang="ko-KR" altLang="en-US" dirty="0"/>
              <a:t> 파이프라인 초기화를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내부에 </a:t>
            </a:r>
            <a:r>
              <a:rPr lang="en-US" altLang="ko-KR" dirty="0" err="1"/>
              <a:t>initiallizeCV</a:t>
            </a:r>
            <a:r>
              <a:rPr lang="en-US" altLang="ko-KR" dirty="0"/>
              <a:t>() </a:t>
            </a:r>
            <a:r>
              <a:rPr lang="ko-KR" altLang="en-US" dirty="0"/>
              <a:t>함수를 사용한다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0" name="Group 16"/>
          <p:cNvGrpSpPr/>
          <p:nvPr/>
        </p:nvGrpSpPr>
        <p:grpSpPr>
          <a:xfrm>
            <a:off x="814358" y="4283985"/>
            <a:ext cx="6520933" cy="594285"/>
            <a:chOff x="1240058" y="1117599"/>
            <a:chExt cx="2644252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2103003" y="1196187"/>
              <a:ext cx="91837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initialize()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780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304824"/>
            <a:ext cx="6520933" cy="594285"/>
            <a:chOff x="1240058" y="1117599"/>
            <a:chExt cx="2644252" cy="445714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2254627" y="1196187"/>
              <a:ext cx="615128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</a:rPr>
                <a:t>void run()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38105" y="2420888"/>
            <a:ext cx="978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/>
              <a:t>무한루프를 돌려주는 함수로 업데이트 </a:t>
            </a:r>
            <a:r>
              <a:rPr lang="ko-KR" altLang="en-US" dirty="0" err="1"/>
              <a:t>블롭등과</a:t>
            </a:r>
            <a:r>
              <a:rPr lang="ko-KR" altLang="en-US" dirty="0"/>
              <a:t> 같은 업데이트 관련함수를 내부에 사용한다</a:t>
            </a:r>
          </a:p>
        </p:txBody>
      </p:sp>
      <p:sp>
        <p:nvSpPr>
          <p:cNvPr id="16" name="Rounded Rectangle 9"/>
          <p:cNvSpPr/>
          <p:nvPr/>
        </p:nvSpPr>
        <p:spPr>
          <a:xfrm>
            <a:off x="883150" y="4581128"/>
            <a:ext cx="10376627" cy="178622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8105" y="5359237"/>
            <a:ext cx="938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/>
              <a:t>인텔리얼센스</a:t>
            </a:r>
            <a:r>
              <a:rPr lang="ko-KR" altLang="en-US" dirty="0"/>
              <a:t> </a:t>
            </a:r>
            <a:r>
              <a:rPr lang="en-US" altLang="ko-KR" dirty="0"/>
              <a:t>SDK</a:t>
            </a:r>
            <a:r>
              <a:rPr lang="ko-KR" altLang="en-US" dirty="0"/>
              <a:t>에 존재하는 </a:t>
            </a:r>
            <a:r>
              <a:rPr lang="en-US" altLang="ko-KR" dirty="0" err="1"/>
              <a:t>PXCImage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/>
              <a:t>cv::Mat </a:t>
            </a:r>
            <a:r>
              <a:rPr lang="ko-KR" altLang="en-US" dirty="0"/>
              <a:t>변수로 변환시켜주는 함수이다</a:t>
            </a:r>
          </a:p>
        </p:txBody>
      </p:sp>
      <p:grpSp>
        <p:nvGrpSpPr>
          <p:cNvPr id="20" name="Group 16"/>
          <p:cNvGrpSpPr/>
          <p:nvPr/>
        </p:nvGrpSpPr>
        <p:grpSpPr>
          <a:xfrm>
            <a:off x="2683" y="4283985"/>
            <a:ext cx="11679618" cy="594285"/>
            <a:chOff x="1240058" y="1117599"/>
            <a:chExt cx="2644252" cy="445714"/>
          </a:xfrm>
        </p:grpSpPr>
        <p:sp>
          <p:nvSpPr>
            <p:cNvPr id="21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2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Text Placeholder 3"/>
            <p:cNvSpPr>
              <a:spLocks/>
            </p:cNvSpPr>
            <p:nvPr/>
          </p:nvSpPr>
          <p:spPr>
            <a:xfrm>
              <a:off x="1445412" y="1225041"/>
              <a:ext cx="2233557" cy="23083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000" b="1" dirty="0">
                  <a:solidFill>
                    <a:schemeClr val="bg1"/>
                  </a:solidFill>
                </a:rPr>
                <a:t>cv::Mat PXCImage2CVMat(</a:t>
              </a:r>
              <a:r>
                <a:rPr lang="en-US" sz="20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000" b="1" dirty="0">
                  <a:solidFill>
                    <a:schemeClr val="bg1"/>
                  </a:solidFill>
                </a:rPr>
                <a:t> *</a:t>
              </a:r>
              <a:r>
                <a:rPr lang="en-US" sz="20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000" b="1" dirty="0">
                  <a:solidFill>
                    <a:schemeClr val="bg1"/>
                  </a:solidFill>
                </a:rPr>
                <a:t>, </a:t>
              </a:r>
              <a:r>
                <a:rPr lang="en-US" sz="2000" b="1" dirty="0" err="1">
                  <a:solidFill>
                    <a:schemeClr val="bg1"/>
                  </a:solidFill>
                </a:rPr>
                <a:t>PXCImage</a:t>
              </a:r>
              <a:r>
                <a:rPr lang="en-US" sz="2000" b="1" dirty="0">
                  <a:solidFill>
                    <a:schemeClr val="bg1"/>
                  </a:solidFill>
                </a:rPr>
                <a:t>::</a:t>
              </a:r>
              <a:r>
                <a:rPr lang="en-US" sz="2000" b="1" dirty="0" err="1">
                  <a:solidFill>
                    <a:schemeClr val="bg1"/>
                  </a:solidFill>
                </a:rPr>
                <a:t>PixelFormat</a:t>
              </a:r>
              <a:r>
                <a:rPr lang="en-US" sz="2000" b="1" dirty="0">
                  <a:solidFill>
                    <a:schemeClr val="bg1"/>
                  </a:solidFill>
                </a:rPr>
                <a:t> format)</a:t>
              </a:r>
              <a:endParaRPr lang="en-US" sz="2000" b="1" dirty="0">
                <a:solidFill>
                  <a:schemeClr val="bg1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715422" y="2603501"/>
            <a:ext cx="3691465" cy="507143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5422" y="3110643"/>
            <a:ext cx="3285065" cy="507143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715423" y="3617785"/>
            <a:ext cx="2878667" cy="508571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715424" y="4633500"/>
            <a:ext cx="1557865" cy="510000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715422" y="4124928"/>
            <a:ext cx="2472265" cy="510000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1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목      차</a:t>
            </a:r>
            <a:endParaRPr lang="en-US" dirty="0">
              <a:uFillTx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Plan Infographic</a:t>
            </a: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038088" y="1458384"/>
            <a:ext cx="1261533" cy="4510617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50" y="134"/>
              </a:cxn>
              <a:cxn ang="0">
                <a:pos x="61" y="133"/>
              </a:cxn>
              <a:cxn ang="0">
                <a:pos x="61" y="148"/>
              </a:cxn>
              <a:cxn ang="0">
                <a:pos x="73" y="154"/>
              </a:cxn>
              <a:cxn ang="0">
                <a:pos x="73" y="494"/>
              </a:cxn>
              <a:cxn ang="0">
                <a:pos x="61" y="500"/>
              </a:cxn>
              <a:cxn ang="0">
                <a:pos x="61" y="593"/>
              </a:cxn>
              <a:cxn ang="0">
                <a:pos x="75" y="608"/>
              </a:cxn>
              <a:cxn ang="0">
                <a:pos x="93" y="608"/>
              </a:cxn>
              <a:cxn ang="0">
                <a:pos x="107" y="593"/>
              </a:cxn>
              <a:cxn ang="0">
                <a:pos x="107" y="573"/>
              </a:cxn>
              <a:cxn ang="0">
                <a:pos x="143" y="573"/>
              </a:cxn>
              <a:cxn ang="0">
                <a:pos x="157" y="559"/>
              </a:cxn>
              <a:cxn ang="0">
                <a:pos x="143" y="545"/>
              </a:cxn>
              <a:cxn ang="0">
                <a:pos x="107" y="545"/>
              </a:cxn>
              <a:cxn ang="0">
                <a:pos x="107" y="537"/>
              </a:cxn>
              <a:cxn ang="0">
                <a:pos x="143" y="537"/>
              </a:cxn>
              <a:cxn ang="0">
                <a:pos x="157" y="523"/>
              </a:cxn>
              <a:cxn ang="0">
                <a:pos x="143" y="509"/>
              </a:cxn>
              <a:cxn ang="0">
                <a:pos x="107" y="509"/>
              </a:cxn>
              <a:cxn ang="0">
                <a:pos x="107" y="499"/>
              </a:cxn>
              <a:cxn ang="0">
                <a:pos x="95" y="493"/>
              </a:cxn>
              <a:cxn ang="0">
                <a:pos x="95" y="156"/>
              </a:cxn>
              <a:cxn ang="0">
                <a:pos x="107" y="150"/>
              </a:cxn>
              <a:cxn ang="0">
                <a:pos x="107" y="133"/>
              </a:cxn>
              <a:cxn ang="0">
                <a:pos x="117" y="134"/>
              </a:cxn>
              <a:cxn ang="0">
                <a:pos x="168" y="84"/>
              </a:cxn>
              <a:cxn ang="0">
                <a:pos x="132" y="36"/>
              </a:cxn>
              <a:cxn ang="0">
                <a:pos x="84" y="0"/>
              </a:cxn>
              <a:cxn ang="0">
                <a:pos x="36" y="36"/>
              </a:cxn>
              <a:cxn ang="0">
                <a:pos x="0" y="84"/>
              </a:cxn>
              <a:cxn ang="0">
                <a:pos x="84" y="31"/>
              </a:cxn>
              <a:cxn ang="0">
                <a:pos x="107" y="54"/>
              </a:cxn>
              <a:cxn ang="0">
                <a:pos x="106" y="62"/>
              </a:cxn>
              <a:cxn ang="0">
                <a:pos x="129" y="87"/>
              </a:cxn>
              <a:cxn ang="0">
                <a:pos x="105" y="111"/>
              </a:cxn>
              <a:cxn ang="0">
                <a:pos x="84" y="100"/>
              </a:cxn>
              <a:cxn ang="0">
                <a:pos x="63" y="111"/>
              </a:cxn>
              <a:cxn ang="0">
                <a:pos x="38" y="87"/>
              </a:cxn>
              <a:cxn ang="0">
                <a:pos x="62" y="62"/>
              </a:cxn>
              <a:cxn ang="0">
                <a:pos x="61" y="54"/>
              </a:cxn>
              <a:cxn ang="0">
                <a:pos x="84" y="31"/>
              </a:cxn>
              <a:cxn ang="0">
                <a:pos x="84" y="31"/>
              </a:cxn>
              <a:cxn ang="0">
                <a:pos x="84" y="31"/>
              </a:cxn>
            </a:cxnLst>
            <a:rect l="0" t="0" r="r" b="b"/>
            <a:pathLst>
              <a:path w="168" h="608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494"/>
                  <a:pt x="73" y="494"/>
                </a:cubicBezTo>
                <a:cubicBezTo>
                  <a:pt x="61" y="500"/>
                  <a:pt x="61" y="500"/>
                  <a:pt x="61" y="500"/>
                </a:cubicBezTo>
                <a:cubicBezTo>
                  <a:pt x="61" y="593"/>
                  <a:pt x="61" y="593"/>
                  <a:pt x="61" y="593"/>
                </a:cubicBezTo>
                <a:cubicBezTo>
                  <a:pt x="61" y="601"/>
                  <a:pt x="67" y="608"/>
                  <a:pt x="75" y="608"/>
                </a:cubicBezTo>
                <a:cubicBezTo>
                  <a:pt x="93" y="608"/>
                  <a:pt x="93" y="608"/>
                  <a:pt x="93" y="608"/>
                </a:cubicBezTo>
                <a:cubicBezTo>
                  <a:pt x="101" y="608"/>
                  <a:pt x="107" y="601"/>
                  <a:pt x="107" y="593"/>
                </a:cubicBezTo>
                <a:cubicBezTo>
                  <a:pt x="107" y="573"/>
                  <a:pt x="107" y="573"/>
                  <a:pt x="107" y="573"/>
                </a:cubicBezTo>
                <a:cubicBezTo>
                  <a:pt x="143" y="573"/>
                  <a:pt x="143" y="573"/>
                  <a:pt x="143" y="573"/>
                </a:cubicBezTo>
                <a:cubicBezTo>
                  <a:pt x="150" y="573"/>
                  <a:pt x="157" y="566"/>
                  <a:pt x="157" y="559"/>
                </a:cubicBezTo>
                <a:cubicBezTo>
                  <a:pt x="157" y="551"/>
                  <a:pt x="150" y="545"/>
                  <a:pt x="143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7" y="537"/>
                  <a:pt x="107" y="537"/>
                  <a:pt x="107" y="537"/>
                </a:cubicBezTo>
                <a:cubicBezTo>
                  <a:pt x="143" y="537"/>
                  <a:pt x="143" y="537"/>
                  <a:pt x="143" y="537"/>
                </a:cubicBezTo>
                <a:cubicBezTo>
                  <a:pt x="150" y="537"/>
                  <a:pt x="157" y="530"/>
                  <a:pt x="157" y="523"/>
                </a:cubicBezTo>
                <a:cubicBezTo>
                  <a:pt x="157" y="515"/>
                  <a:pt x="150" y="509"/>
                  <a:pt x="143" y="509"/>
                </a:cubicBezTo>
                <a:cubicBezTo>
                  <a:pt x="107" y="509"/>
                  <a:pt x="107" y="509"/>
                  <a:pt x="107" y="509"/>
                </a:cubicBezTo>
                <a:cubicBezTo>
                  <a:pt x="107" y="499"/>
                  <a:pt x="107" y="499"/>
                  <a:pt x="107" y="499"/>
                </a:cubicBezTo>
                <a:cubicBezTo>
                  <a:pt x="95" y="493"/>
                  <a:pt x="95" y="493"/>
                  <a:pt x="95" y="493"/>
                </a:cubicBezTo>
                <a:cubicBezTo>
                  <a:pt x="95" y="372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4" name="Freeform 45"/>
          <p:cNvSpPr>
            <a:spLocks noEditPoints="1"/>
          </p:cNvSpPr>
          <p:nvPr/>
        </p:nvSpPr>
        <p:spPr bwMode="auto">
          <a:xfrm>
            <a:off x="10817618" y="2249801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10812176" y="5557197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32" name="TextBox 64"/>
          <p:cNvSpPr/>
          <p:nvPr/>
        </p:nvSpPr>
        <p:spPr>
          <a:xfrm>
            <a:off x="8660891" y="4825673"/>
            <a:ext cx="2008563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FFBA00"/>
                </a:solidFill>
                <a:uFillTx/>
              </a:rPr>
              <a:t>업무 분담</a:t>
            </a:r>
            <a:endParaRPr lang="en-US" sz="3600" b="1" dirty="0">
              <a:solidFill>
                <a:srgbClr val="FFBA00"/>
              </a:solidFill>
              <a:uFillTx/>
            </a:endParaRPr>
          </a:p>
        </p:txBody>
      </p:sp>
      <p:sp>
        <p:nvSpPr>
          <p:cNvPr id="34" name="TextBox 69"/>
          <p:cNvSpPr/>
          <p:nvPr/>
        </p:nvSpPr>
        <p:spPr>
          <a:xfrm>
            <a:off x="7743002" y="2192213"/>
            <a:ext cx="293189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3"/>
                </a:solidFill>
                <a:uFillTx/>
              </a:rPr>
              <a:t>시스템 구성도</a:t>
            </a:r>
            <a:endParaRPr lang="en-US" sz="3600" b="1" dirty="0">
              <a:solidFill>
                <a:schemeClr val="accent3"/>
              </a:solidFill>
              <a:uFillTx/>
            </a:endParaRPr>
          </a:p>
        </p:txBody>
      </p:sp>
      <p:sp>
        <p:nvSpPr>
          <p:cNvPr id="36" name="TextBox 74"/>
          <p:cNvSpPr/>
          <p:nvPr/>
        </p:nvSpPr>
        <p:spPr>
          <a:xfrm>
            <a:off x="5872299" y="3532508"/>
            <a:ext cx="4802597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4"/>
                </a:solidFill>
                <a:uFillTx/>
              </a:rPr>
              <a:t>개발 환경 및 개발 방법</a:t>
            </a:r>
            <a:endParaRPr lang="en-US" sz="3600" b="1" dirty="0">
              <a:solidFill>
                <a:schemeClr val="accent4"/>
              </a:solidFill>
              <a:uFillTx/>
            </a:endParaRPr>
          </a:p>
        </p:txBody>
      </p:sp>
      <p:sp>
        <p:nvSpPr>
          <p:cNvPr id="38" name="Freeform 103"/>
          <p:cNvSpPr>
            <a:spLocks noEditPoints="1"/>
          </p:cNvSpPr>
          <p:nvPr/>
        </p:nvSpPr>
        <p:spPr bwMode="auto">
          <a:xfrm>
            <a:off x="3411283" y="2650067"/>
            <a:ext cx="268405" cy="39523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40" name="Freeform 178"/>
          <p:cNvSpPr>
            <a:spLocks noEditPoints="1"/>
          </p:cNvSpPr>
          <p:nvPr/>
        </p:nvSpPr>
        <p:spPr bwMode="auto">
          <a:xfrm>
            <a:off x="3007528" y="3225800"/>
            <a:ext cx="367360" cy="276680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2" name="Freeform 83"/>
          <p:cNvSpPr>
            <a:spLocks noEditPoints="1"/>
          </p:cNvSpPr>
          <p:nvPr/>
        </p:nvSpPr>
        <p:spPr bwMode="auto">
          <a:xfrm>
            <a:off x="2814483" y="3683001"/>
            <a:ext cx="255605" cy="383409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4" name="Freeform 62"/>
          <p:cNvSpPr>
            <a:spLocks noEditPoints="1"/>
          </p:cNvSpPr>
          <p:nvPr/>
        </p:nvSpPr>
        <p:spPr bwMode="auto">
          <a:xfrm>
            <a:off x="2606477" y="4194396"/>
            <a:ext cx="362011" cy="36490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6" name="Freeform 228"/>
          <p:cNvSpPr>
            <a:spLocks/>
          </p:cNvSpPr>
          <p:nvPr/>
        </p:nvSpPr>
        <p:spPr bwMode="auto">
          <a:xfrm>
            <a:off x="2196289" y="4735957"/>
            <a:ext cx="316491" cy="31864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8" name="Freeform 45"/>
          <p:cNvSpPr>
            <a:spLocks noEditPoints="1"/>
          </p:cNvSpPr>
          <p:nvPr/>
        </p:nvSpPr>
        <p:spPr bwMode="auto">
          <a:xfrm>
            <a:off x="10812176" y="4883261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0" name="Freeform 45"/>
          <p:cNvSpPr>
            <a:spLocks noEditPoints="1"/>
          </p:cNvSpPr>
          <p:nvPr/>
        </p:nvSpPr>
        <p:spPr bwMode="auto">
          <a:xfrm>
            <a:off x="10817618" y="3590096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2" name="TextBox 40"/>
          <p:cNvSpPr/>
          <p:nvPr/>
        </p:nvSpPr>
        <p:spPr>
          <a:xfrm>
            <a:off x="6490425" y="5499609"/>
            <a:ext cx="4179029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/>
                </a:solidFill>
                <a:uFillTx/>
              </a:rPr>
              <a:t>졸업 연구 수행 일정</a:t>
            </a:r>
            <a:endParaRPr lang="en-US" sz="36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10818025" y="1642109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6" name="TextBox 45"/>
          <p:cNvSpPr/>
          <p:nvPr/>
        </p:nvSpPr>
        <p:spPr>
          <a:xfrm>
            <a:off x="6190664" y="1592351"/>
            <a:ext cx="4478790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uFillTx/>
              </a:rPr>
              <a:t>시스템 수행 시나리오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uFillTx/>
            </a:endParaRPr>
          </a:p>
        </p:txBody>
      </p:sp>
      <p:sp>
        <p:nvSpPr>
          <p:cNvPr id="58" name="TextBox 30"/>
          <p:cNvSpPr/>
          <p:nvPr/>
        </p:nvSpPr>
        <p:spPr>
          <a:xfrm>
            <a:off x="6321140" y="6174179"/>
            <a:ext cx="4353756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>
                <a:solidFill>
                  <a:schemeClr val="accent5">
                    <a:lumMod val="75000"/>
                  </a:schemeClr>
                </a:solidFill>
                <a:uFillTx/>
              </a:rPr>
              <a:t>필요기술 및 참고문헌</a:t>
            </a:r>
            <a:endParaRPr lang="en-US" sz="3600" b="1">
              <a:solidFill>
                <a:schemeClr val="accent5">
                  <a:lumMod val="75000"/>
                </a:schemeClr>
              </a:solidFill>
              <a:uFillTx/>
            </a:endParaRPr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10817616" y="6215440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1" name="Freeform 45"/>
          <p:cNvSpPr>
            <a:spLocks noEditPoints="1"/>
          </p:cNvSpPr>
          <p:nvPr/>
        </p:nvSpPr>
        <p:spPr bwMode="auto">
          <a:xfrm>
            <a:off x="10793943" y="325170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3" name="TextBox 55"/>
          <p:cNvSpPr/>
          <p:nvPr/>
        </p:nvSpPr>
        <p:spPr>
          <a:xfrm>
            <a:off x="7716119" y="296207"/>
            <a:ext cx="293189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A4850A"/>
                </a:solidFill>
                <a:uFillTx/>
              </a:rPr>
              <a:t>졸업연구 개요</a:t>
            </a:r>
            <a:endParaRPr lang="en-US" sz="3600" b="1" dirty="0">
              <a:solidFill>
                <a:srgbClr val="A4850A"/>
              </a:solidFill>
              <a:uFillTx/>
            </a:endParaRPr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10794354" y="979886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7" name="TextBox 61"/>
          <p:cNvSpPr/>
          <p:nvPr/>
        </p:nvSpPr>
        <p:spPr>
          <a:xfrm>
            <a:off x="6934268" y="928282"/>
            <a:ext cx="3717364" cy="4578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>
                <a:solidFill>
                  <a:srgbClr val="BF8B00"/>
                </a:solidFill>
                <a:uFillTx/>
              </a:rPr>
              <a:t>관련 연구 및 사례</a:t>
            </a:r>
            <a:endParaRPr lang="en-US" sz="3600" b="1" dirty="0">
              <a:solidFill>
                <a:srgbClr val="BF8B00"/>
              </a:solidFill>
              <a:uFillTx/>
            </a:endParaRPr>
          </a:p>
        </p:txBody>
      </p:sp>
      <p:sp>
        <p:nvSpPr>
          <p:cNvPr id="39" name="Freeform 45"/>
          <p:cNvSpPr>
            <a:spLocks noEditPoints="1"/>
          </p:cNvSpPr>
          <p:nvPr/>
        </p:nvSpPr>
        <p:spPr bwMode="auto">
          <a:xfrm>
            <a:off x="10817618" y="2963874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49" name="TextBox 74"/>
          <p:cNvSpPr/>
          <p:nvPr/>
        </p:nvSpPr>
        <p:spPr>
          <a:xfrm>
            <a:off x="5852827" y="2809000"/>
            <a:ext cx="4802597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 smtClean="0">
                <a:solidFill>
                  <a:schemeClr val="accent4"/>
                </a:solidFill>
                <a:uFillTx/>
              </a:rPr>
              <a:t>시스템 모듈 상세 설계 </a:t>
            </a:r>
            <a:endParaRPr lang="en-US" sz="3600" b="1" dirty="0">
              <a:solidFill>
                <a:schemeClr val="accent4"/>
              </a:solidFill>
              <a:uFillTx/>
            </a:endParaRPr>
          </a:p>
        </p:txBody>
      </p:sp>
      <p:sp>
        <p:nvSpPr>
          <p:cNvPr id="55" name="Freeform 45"/>
          <p:cNvSpPr>
            <a:spLocks noEditPoints="1"/>
          </p:cNvSpPr>
          <p:nvPr/>
        </p:nvSpPr>
        <p:spPr bwMode="auto">
          <a:xfrm>
            <a:off x="10830184" y="4252493"/>
            <a:ext cx="414625" cy="342679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sp>
        <p:nvSpPr>
          <p:cNvPr id="59" name="TextBox 40"/>
          <p:cNvSpPr/>
          <p:nvPr/>
        </p:nvSpPr>
        <p:spPr>
          <a:xfrm>
            <a:off x="7533487" y="4146324"/>
            <a:ext cx="3093796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1375448" latinLnBrk="0"/>
            <a:r>
              <a:rPr lang="ko-KR" altLang="en-US" sz="3600" b="1" dirty="0" smtClean="0">
                <a:solidFill>
                  <a:schemeClr val="accent5"/>
                </a:solidFill>
                <a:uFillTx/>
              </a:rPr>
              <a:t>데모 환경 설계</a:t>
            </a:r>
            <a:endParaRPr lang="en-US" sz="3600" b="1" dirty="0">
              <a:solidFill>
                <a:schemeClr val="accent5"/>
              </a:solidFill>
              <a:uFillTx/>
            </a:endParaRPr>
          </a:p>
        </p:txBody>
      </p:sp>
    </p:spTree>
  </p:cSld>
  <p:clrMapOvr>
    <a:masterClrMapping/>
  </p:clrMapOvr>
  <p:transition spd="slow" advTm="6000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61"/>
          <p:cNvSpPr>
            <a:spLocks noGrp="1"/>
          </p:cNvSpPr>
          <p:nvPr>
            <p:ph type="title"/>
          </p:nvPr>
        </p:nvSpPr>
        <p:spPr>
          <a:xfrm>
            <a:off x="807502" y="627321"/>
            <a:ext cx="2552194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시스템 모듈 상세 설계</a:t>
            </a:r>
            <a:endParaRPr lang="en-US" dirty="0">
              <a:uFillTx/>
            </a:endParaRPr>
          </a:p>
        </p:txBody>
      </p:sp>
      <p:sp>
        <p:nvSpPr>
          <p:cNvPr id="6" name="Rounded Rectangle 9"/>
          <p:cNvSpPr/>
          <p:nvPr/>
        </p:nvSpPr>
        <p:spPr>
          <a:xfrm>
            <a:off x="883150" y="1642779"/>
            <a:ext cx="10376627" cy="502658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7" name="Group 16"/>
          <p:cNvGrpSpPr/>
          <p:nvPr/>
        </p:nvGrpSpPr>
        <p:grpSpPr>
          <a:xfrm>
            <a:off x="814358" y="1001049"/>
            <a:ext cx="6520933" cy="898061"/>
            <a:chOff x="1240058" y="889767"/>
            <a:chExt cx="2644252" cy="673546"/>
          </a:xfrm>
        </p:grpSpPr>
        <p:sp>
          <p:nvSpPr>
            <p:cNvPr id="8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9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0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1" name="Text Placeholder 3"/>
            <p:cNvSpPr>
              <a:spLocks/>
            </p:cNvSpPr>
            <p:nvPr/>
          </p:nvSpPr>
          <p:spPr>
            <a:xfrm>
              <a:off x="2302184" y="889767"/>
              <a:ext cx="520017" cy="6347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>
                <a:solidFill>
                  <a:schemeClr val="bg1"/>
                </a:solidFill>
              </a:endParaRPr>
            </a:p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 smtClean="0">
                  <a:solidFill>
                    <a:schemeClr val="bg1"/>
                  </a:solidFill>
                </a:rPr>
                <a:t>실행순</a:t>
              </a:r>
              <a:r>
                <a:rPr lang="ko-KR" altLang="en-US" sz="2500" b="1" dirty="0">
                  <a:solidFill>
                    <a:schemeClr val="bg1"/>
                  </a:solidFill>
                </a:rPr>
                <a:t>서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45447" y="1919351"/>
            <a:ext cx="224465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initialize()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 void </a:t>
            </a:r>
            <a:r>
              <a:rPr lang="en-US" altLang="ko-KR" dirty="0" err="1"/>
              <a:t>initiallizeCV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 void </a:t>
            </a:r>
            <a:r>
              <a:rPr lang="en-US" altLang="ko-KR" dirty="0" err="1"/>
              <a:t>initializeBlob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873734" y="1925286"/>
            <a:ext cx="692311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void run()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updateBlobImage</a:t>
            </a:r>
            <a:r>
              <a:rPr lang="en-US" altLang="ko-KR" dirty="0"/>
              <a:t>(sample-&gt;depth)</a:t>
            </a:r>
          </a:p>
          <a:p>
            <a:r>
              <a:rPr lang="en-US" altLang="ko-KR" dirty="0"/>
              <a:t>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updateContoursImage</a:t>
            </a:r>
            <a:endParaRPr lang="en-US" altLang="ko-KR" dirty="0"/>
          </a:p>
          <a:p>
            <a:r>
              <a:rPr lang="en-US" altLang="ko-KR" dirty="0"/>
              <a:t>  {</a:t>
            </a:r>
          </a:p>
          <a:p>
            <a:r>
              <a:rPr lang="en-US" altLang="ko-KR" dirty="0"/>
              <a:t>    void </a:t>
            </a:r>
            <a:r>
              <a:rPr lang="en-US" altLang="ko-KR" dirty="0" err="1"/>
              <a:t>drawContour</a:t>
            </a:r>
            <a:r>
              <a:rPr lang="en-US" altLang="ko-KR" dirty="0"/>
              <a:t>(PXCPointI32* points, pxcI32 size, </a:t>
            </a:r>
            <a:r>
              <a:rPr lang="en-US" altLang="ko-KR" dirty="0" err="1"/>
              <a:t>int</a:t>
            </a:r>
            <a:r>
              <a:rPr lang="en-US" altLang="ko-KR" dirty="0"/>
              <a:t> index)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eliminatesNoise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Blob2Contour();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find_convex_hull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find_fingers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30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>
            <a:off x="883150" y="1642779"/>
            <a:ext cx="10376627" cy="118483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21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개발 환경 및 개발 방법</a:t>
            </a:r>
            <a:endParaRPr lang="en-US" dirty="0">
              <a:uFillTx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Development environment</a:t>
            </a:r>
          </a:p>
        </p:txBody>
      </p:sp>
      <p:sp>
        <p:nvSpPr>
          <p:cNvPr id="10" name="TextBox 21"/>
          <p:cNvSpPr/>
          <p:nvPr/>
        </p:nvSpPr>
        <p:spPr>
          <a:xfrm>
            <a:off x="1060087" y="2089913"/>
            <a:ext cx="10071827" cy="512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-Galaxy S7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VR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19200" y="1363132"/>
            <a:ext cx="3525669" cy="594285"/>
            <a:chOff x="1240058" y="1117599"/>
            <a:chExt cx="2644252" cy="445714"/>
          </a:xfrm>
        </p:grpSpPr>
        <p:sp>
          <p:nvSpPr>
            <p:cNvPr id="12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3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4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5" name="Text Placeholder 3"/>
            <p:cNvSpPr>
              <a:spLocks/>
            </p:cNvSpPr>
            <p:nvPr/>
          </p:nvSpPr>
          <p:spPr>
            <a:xfrm>
              <a:off x="2007905" y="1196187"/>
              <a:ext cx="1108573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  <a:uFillTx/>
                </a:rPr>
                <a:t>Hardware</a:t>
              </a:r>
            </a:p>
          </p:txBody>
        </p:sp>
      </p:grpSp>
      <p:sp>
        <p:nvSpPr>
          <p:cNvPr id="18" name="Rounded Rectangle 16"/>
          <p:cNvSpPr/>
          <p:nvPr/>
        </p:nvSpPr>
        <p:spPr>
          <a:xfrm>
            <a:off x="907687" y="2929943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26" name="Group 16"/>
          <p:cNvGrpSpPr/>
          <p:nvPr/>
        </p:nvGrpSpPr>
        <p:grpSpPr>
          <a:xfrm>
            <a:off x="1199456" y="2710237"/>
            <a:ext cx="3525669" cy="556185"/>
            <a:chOff x="1240058" y="1117599"/>
            <a:chExt cx="2644252" cy="445714"/>
          </a:xfrm>
        </p:grpSpPr>
        <p:sp>
          <p:nvSpPr>
            <p:cNvPr id="22" name="Round Same Side Corner Rectangle 19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20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Right Triangle 2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5" name="Text Placeholder 3"/>
            <p:cNvSpPr>
              <a:spLocks/>
            </p:cNvSpPr>
            <p:nvPr/>
          </p:nvSpPr>
          <p:spPr>
            <a:xfrm>
              <a:off x="2053685" y="1196187"/>
              <a:ext cx="1017010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>
                  <a:solidFill>
                    <a:schemeClr val="bg1"/>
                  </a:solidFill>
                  <a:uFillTx/>
                </a:rPr>
                <a:t>Software</a:t>
              </a:r>
            </a:p>
          </p:txBody>
        </p:sp>
      </p:grpSp>
      <p:sp>
        <p:nvSpPr>
          <p:cNvPr id="27" name="TextBox 17"/>
          <p:cNvSpPr/>
          <p:nvPr/>
        </p:nvSpPr>
        <p:spPr>
          <a:xfrm>
            <a:off x="1174387" y="3609891"/>
            <a:ext cx="5929725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개발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OS : Window 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, Ubuntu </a:t>
            </a:r>
          </a:p>
          <a:p>
            <a:pPr algn="just"/>
            <a:endParaRPr lang="en-US" sz="1500" dirty="0" smtClean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개발언어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Java,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C++,C,</a:t>
            </a:r>
          </a:p>
          <a:p>
            <a:pPr algn="just"/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툴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Visual Studio2010, Android Studio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</a:t>
            </a:r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OpenGL, NDK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99584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>
            <a:off x="883150" y="1642779"/>
            <a:ext cx="10376627" cy="118483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22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개발 환경 및 개발 방법</a:t>
            </a:r>
            <a:endParaRPr lang="en-US" dirty="0">
              <a:uFillTx/>
            </a:endParaRPr>
          </a:p>
        </p:txBody>
      </p:sp>
      <p:sp>
        <p:nvSpPr>
          <p:cNvPr id="8" name="Text Placeholder 11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Development environment</a:t>
            </a:r>
          </a:p>
        </p:txBody>
      </p:sp>
      <p:sp>
        <p:nvSpPr>
          <p:cNvPr id="10" name="TextBox 21"/>
          <p:cNvSpPr/>
          <p:nvPr/>
        </p:nvSpPr>
        <p:spPr>
          <a:xfrm>
            <a:off x="1060087" y="2089913"/>
            <a:ext cx="10071827" cy="512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-https://github.com/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yoosiyeol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/3D-Modeling-in-VR.git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algn="just"/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19200" y="1363132"/>
            <a:ext cx="3525669" cy="594285"/>
            <a:chOff x="1240058" y="1117599"/>
            <a:chExt cx="2644252" cy="445714"/>
          </a:xfrm>
        </p:grpSpPr>
        <p:sp>
          <p:nvSpPr>
            <p:cNvPr id="12" name="Round Same Side Corner Rectangle 12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3" name="Right Triangle 13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4" name="Right Triangle 14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15" name="Text Placeholder 3"/>
            <p:cNvSpPr>
              <a:spLocks/>
            </p:cNvSpPr>
            <p:nvPr/>
          </p:nvSpPr>
          <p:spPr>
            <a:xfrm>
              <a:off x="1914789" y="1196187"/>
              <a:ext cx="129482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5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ko-KR" altLang="en-US" sz="2500" b="1" dirty="0" smtClean="0">
                  <a:solidFill>
                    <a:schemeClr val="bg1"/>
                  </a:solidFill>
                </a:rPr>
                <a:t>주소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18" name="Rounded Rectangle 16"/>
          <p:cNvSpPr/>
          <p:nvPr/>
        </p:nvSpPr>
        <p:spPr>
          <a:xfrm>
            <a:off x="907687" y="2929943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grpSp>
        <p:nvGrpSpPr>
          <p:cNvPr id="26" name="Group 16"/>
          <p:cNvGrpSpPr/>
          <p:nvPr/>
        </p:nvGrpSpPr>
        <p:grpSpPr>
          <a:xfrm>
            <a:off x="1199456" y="2710237"/>
            <a:ext cx="3525669" cy="556185"/>
            <a:chOff x="1240058" y="1117599"/>
            <a:chExt cx="2644252" cy="445714"/>
          </a:xfrm>
        </p:grpSpPr>
        <p:sp>
          <p:nvSpPr>
            <p:cNvPr id="22" name="Round Same Side Corner Rectangle 19"/>
            <p:cNvSpPr/>
            <p:nvPr/>
          </p:nvSpPr>
          <p:spPr>
            <a:xfrm flipV="1">
              <a:off x="1419184" y="1117599"/>
              <a:ext cx="2286000" cy="445714"/>
            </a:xfrm>
            <a:prstGeom prst="round2Same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3" name="Right Triangle 20"/>
            <p:cNvSpPr/>
            <p:nvPr/>
          </p:nvSpPr>
          <p:spPr>
            <a:xfrm flipH="1">
              <a:off x="1240058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4" name="Right Triangle 22"/>
            <p:cNvSpPr/>
            <p:nvPr/>
          </p:nvSpPr>
          <p:spPr>
            <a:xfrm>
              <a:off x="3705184" y="1117599"/>
              <a:ext cx="179126" cy="17912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uFillTx/>
              </a:endParaRPr>
            </a:p>
          </p:txBody>
        </p:sp>
        <p:sp>
          <p:nvSpPr>
            <p:cNvPr id="25" name="Text Placeholder 3"/>
            <p:cNvSpPr>
              <a:spLocks/>
            </p:cNvSpPr>
            <p:nvPr/>
          </p:nvSpPr>
          <p:spPr>
            <a:xfrm>
              <a:off x="1986314" y="1186304"/>
              <a:ext cx="1151759" cy="308307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 err="1" smtClean="0">
                  <a:solidFill>
                    <a:schemeClr val="bg1"/>
                  </a:solidFill>
                  <a:uFillTx/>
                </a:rPr>
                <a:t>GitHub</a:t>
              </a:r>
              <a:r>
                <a:rPr lang="en-US" sz="2500" b="1" dirty="0" smtClean="0">
                  <a:solidFill>
                    <a:schemeClr val="bg1"/>
                  </a:solidFill>
                  <a:uFillTx/>
                </a:rPr>
                <a:t> ID</a:t>
              </a:r>
              <a:endParaRPr lang="en-US" sz="2500" b="1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27" name="TextBox 17"/>
          <p:cNvSpPr/>
          <p:nvPr/>
        </p:nvSpPr>
        <p:spPr>
          <a:xfrm>
            <a:off x="1174387" y="3609891"/>
            <a:ext cx="5929725" cy="2693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팀장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곽경민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 :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KyungMinGwak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유시열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 :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yoosiyeol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팀원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김중권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 : jgkim93</a:t>
            </a:r>
          </a:p>
          <a:p>
            <a:pPr algn="just"/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32607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8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6"/>
          <p:cNvSpPr/>
          <p:nvPr/>
        </p:nvSpPr>
        <p:spPr>
          <a:xfrm>
            <a:off x="623391" y="1905386"/>
            <a:ext cx="10376627" cy="3595401"/>
          </a:xfrm>
          <a:prstGeom prst="roundRect">
            <a:avLst>
              <a:gd name="adj" fmla="val 2986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23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 smtClean="0">
                <a:uFillTx/>
              </a:rPr>
              <a:t>데모 환경 설계</a:t>
            </a:r>
            <a:endParaRPr lang="en-US" dirty="0">
              <a:uFillTx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00063" y="1428750"/>
            <a:ext cx="8229600" cy="4716463"/>
          </a:xfrm>
          <a:prstGeom prst="rect">
            <a:avLst/>
          </a:prstGeom>
        </p:spPr>
        <p:txBody>
          <a:bodyPr/>
          <a:lstStyle>
            <a:lvl1pPr marL="457174" indent="-457174" algn="l" defTabSz="1219149" latinLnBrk="0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61" indent="-380974" algn="l" defTabSz="1219149" latinLnBrk="0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49" indent="-304774" algn="l" defTabSz="1219149" latinLnBrk="0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23" indent="-304774" algn="l" defTabSz="1219149" latinLnBrk="0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11" indent="-304774" algn="l" defTabSz="1219149" latinLnBrk="0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698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285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73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47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100"/>
          <p:cNvGrpSpPr/>
          <p:nvPr/>
        </p:nvGrpSpPr>
        <p:grpSpPr>
          <a:xfrm>
            <a:off x="839416" y="2818231"/>
            <a:ext cx="10337888" cy="2843015"/>
            <a:chOff x="1315498" y="1061427"/>
            <a:chExt cx="2592315" cy="464820"/>
          </a:xfrm>
        </p:grpSpPr>
        <p:sp>
          <p:nvSpPr>
            <p:cNvPr id="7" name="Text Placeholder 3"/>
            <p:cNvSpPr>
              <a:spLocks/>
            </p:cNvSpPr>
            <p:nvPr/>
          </p:nvSpPr>
          <p:spPr>
            <a:xfrm>
              <a:off x="1315499" y="1061427"/>
              <a:ext cx="1546367" cy="28934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500" b="1" dirty="0" smtClean="0">
                  <a:solidFill>
                    <a:schemeClr val="accent1"/>
                  </a:solidFill>
                  <a:uFillTx/>
                </a:rPr>
                <a:t>-</a:t>
              </a:r>
              <a:r>
                <a:rPr lang="ko-KR" altLang="en-US" sz="2500" b="1" dirty="0" err="1">
                  <a:solidFill>
                    <a:schemeClr val="accent1"/>
                  </a:solidFill>
                </a:rPr>
                <a:t>하스웰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sz="2500" b="1" dirty="0" err="1">
                  <a:solidFill>
                    <a:schemeClr val="accent1"/>
                  </a:solidFill>
                </a:rPr>
                <a:t>이후세대의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 인텔 </a:t>
              </a:r>
              <a:r>
                <a:rPr lang="en-US" altLang="ko-KR" sz="2500" b="1" dirty="0" err="1">
                  <a:solidFill>
                    <a:schemeClr val="accent1"/>
                  </a:solidFill>
                </a:rPr>
                <a:t>cpu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장착 컴퓨터 </a:t>
              </a:r>
              <a:endParaRPr lang="en-US" altLang="ko-KR" sz="2500" b="1" dirty="0" smtClean="0">
                <a:solidFill>
                  <a:schemeClr val="accent1"/>
                </a:solidFill>
              </a:endParaRPr>
            </a:p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500" b="1" dirty="0" smtClean="0">
                  <a:solidFill>
                    <a:schemeClr val="accent1"/>
                  </a:solidFill>
                </a:rPr>
                <a:t>(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window 8.1 window 10 </a:t>
              </a:r>
              <a:r>
                <a:rPr lang="ko-KR" altLang="en-US" sz="2500" b="1" dirty="0">
                  <a:solidFill>
                    <a:schemeClr val="accent1"/>
                  </a:solidFill>
                </a:rPr>
                <a:t>에서 작동가능</a:t>
              </a:r>
              <a:r>
                <a:rPr lang="en-US" altLang="ko-KR" sz="2500" b="1" dirty="0">
                  <a:solidFill>
                    <a:schemeClr val="accent1"/>
                  </a:solidFill>
                </a:rPr>
                <a:t>)</a:t>
              </a:r>
              <a:endParaRPr lang="en-US" sz="2500" b="1" dirty="0" smtClean="0">
                <a:solidFill>
                  <a:schemeClr val="accent1"/>
                </a:solidFill>
                <a:uFillTx/>
              </a:endParaRPr>
            </a:p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endParaRPr lang="en-US" sz="2500" b="1" dirty="0" smtClean="0">
                <a:solidFill>
                  <a:schemeClr val="accent1"/>
                </a:solidFill>
                <a:uFillTx/>
              </a:endParaRPr>
            </a:p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en-US" sz="2500" b="1" dirty="0" smtClean="0">
                  <a:solidFill>
                    <a:schemeClr val="accent1"/>
                  </a:solidFill>
                  <a:uFillTx/>
                </a:rPr>
                <a:t>-</a:t>
              </a:r>
              <a:r>
                <a:rPr lang="ko-KR" altLang="en-US" sz="2500" b="1" dirty="0" smtClean="0">
                  <a:solidFill>
                    <a:schemeClr val="accent1"/>
                  </a:solidFill>
                  <a:uFillTx/>
                </a:rPr>
                <a:t>방법은 시나리오처럼 수행 예정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8" y="1428823"/>
              <a:ext cx="2592315" cy="9742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71302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1"/>
          <p:cNvCxnSpPr/>
          <p:nvPr/>
        </p:nvCxnSpPr>
        <p:spPr>
          <a:xfrm flipH="1">
            <a:off x="2397298" y="2786868"/>
            <a:ext cx="7270031" cy="8405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업무 분담</a:t>
            </a:r>
            <a:endParaRPr lang="en-US" dirty="0">
              <a:uFillTx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Business division</a:t>
            </a:r>
            <a:r>
              <a:rPr lang="en-US" altLang="ko-KR" dirty="0">
                <a:uFillTx/>
              </a:rPr>
              <a:t> </a:t>
            </a:r>
            <a:endParaRPr lang="en-US" dirty="0">
              <a:uFillTx/>
            </a:endParaRPr>
          </a:p>
        </p:txBody>
      </p:sp>
      <p:sp>
        <p:nvSpPr>
          <p:cNvPr id="12" name="TextBox 25"/>
          <p:cNvSpPr/>
          <p:nvPr/>
        </p:nvSpPr>
        <p:spPr>
          <a:xfrm>
            <a:off x="627089" y="1471924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곽경민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12615" y="2268830"/>
            <a:ext cx="1067088" cy="1127701"/>
            <a:chOff x="7066887" y="4476066"/>
            <a:chExt cx="1067088" cy="1127701"/>
          </a:xfrm>
        </p:grpSpPr>
        <p:grpSp>
          <p:nvGrpSpPr>
            <p:cNvPr id="34" name="Group 26"/>
            <p:cNvGrpSpPr/>
            <p:nvPr/>
          </p:nvGrpSpPr>
          <p:grpSpPr>
            <a:xfrm>
              <a:off x="7066887" y="4476066"/>
              <a:ext cx="1067088" cy="1127701"/>
              <a:chOff x="6995968" y="1574028"/>
              <a:chExt cx="1209747" cy="1278466"/>
            </a:xfrm>
          </p:grpSpPr>
          <p:sp>
            <p:nvSpPr>
              <p:cNvPr id="32" name="Sev04"/>
              <p:cNvSpPr/>
              <p:nvPr/>
            </p:nvSpPr>
            <p:spPr>
              <a:xfrm rot="18900000">
                <a:off x="6995968" y="1642747"/>
                <a:ext cx="1209747" cy="12097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7F5D00">
                      <a:lumMod val="50000"/>
                    </a:srgbClr>
                  </a:solidFill>
                  <a:uFillTx/>
                  <a:latin typeface="FontAwesome"/>
                </a:endParaRPr>
              </a:p>
            </p:txBody>
          </p:sp>
          <p:sp>
            <p:nvSpPr>
              <p:cNvPr id="33" name="Sev04"/>
              <p:cNvSpPr/>
              <p:nvPr/>
            </p:nvSpPr>
            <p:spPr>
              <a:xfrm rot="18900000">
                <a:off x="6995968" y="1574028"/>
                <a:ext cx="1209747" cy="120974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7F5D00">
                      <a:lumMod val="50000"/>
                    </a:srgbClr>
                  </a:solidFill>
                  <a:uFillTx/>
                  <a:latin typeface="FontAwesome"/>
                </a:endParaRPr>
              </a:p>
            </p:txBody>
          </p:sp>
        </p:grpSp>
        <p:sp>
          <p:nvSpPr>
            <p:cNvPr id="36" name="Freeform 52"/>
            <p:cNvSpPr>
              <a:spLocks noEditPoints="1"/>
            </p:cNvSpPr>
            <p:nvPr/>
          </p:nvSpPr>
          <p:spPr bwMode="auto">
            <a:xfrm>
              <a:off x="7396145" y="4774322"/>
              <a:ext cx="408571" cy="43956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38" name="Freeform 42"/>
          <p:cNvSpPr>
            <a:spLocks noEditPoints="1"/>
          </p:cNvSpPr>
          <p:nvPr/>
        </p:nvSpPr>
        <p:spPr bwMode="auto">
          <a:xfrm>
            <a:off x="3336603" y="2631478"/>
            <a:ext cx="445200" cy="383211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09208" y="2280093"/>
            <a:ext cx="1067088" cy="1124373"/>
            <a:chOff x="4054701" y="4475214"/>
            <a:chExt cx="1067088" cy="1124373"/>
          </a:xfrm>
        </p:grpSpPr>
        <p:grpSp>
          <p:nvGrpSpPr>
            <p:cNvPr id="28" name="Group 24"/>
            <p:cNvGrpSpPr/>
            <p:nvPr/>
          </p:nvGrpSpPr>
          <p:grpSpPr>
            <a:xfrm>
              <a:off x="4054701" y="4475214"/>
              <a:ext cx="1067088" cy="1124373"/>
              <a:chOff x="5008643" y="1574028"/>
              <a:chExt cx="1209747" cy="1274691"/>
            </a:xfrm>
          </p:grpSpPr>
          <p:sp>
            <p:nvSpPr>
              <p:cNvPr id="26" name="Sev03"/>
              <p:cNvSpPr/>
              <p:nvPr/>
            </p:nvSpPr>
            <p:spPr>
              <a:xfrm rot="18900000">
                <a:off x="5008643" y="1638972"/>
                <a:ext cx="1209747" cy="120974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FFBA00">
                      <a:lumMod val="50000"/>
                    </a:srgbClr>
                  </a:solidFill>
                  <a:uFillTx/>
                  <a:latin typeface="FontAwesome"/>
                  <a:cs typeface="+mj-cs"/>
                </a:endParaRPr>
              </a:p>
            </p:txBody>
          </p:sp>
          <p:sp>
            <p:nvSpPr>
              <p:cNvPr id="27" name="Sev03"/>
              <p:cNvSpPr/>
              <p:nvPr/>
            </p:nvSpPr>
            <p:spPr>
              <a:xfrm rot="18900000">
                <a:off x="5008643" y="1574028"/>
                <a:ext cx="1209747" cy="120974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48" latinLnBrk="0"/>
                <a:endParaRPr lang="en-US" sz="5333">
                  <a:solidFill>
                    <a:srgbClr val="FFBA00">
                      <a:lumMod val="50000"/>
                    </a:srgbClr>
                  </a:solidFill>
                  <a:uFillTx/>
                  <a:latin typeface="FontAwesome"/>
                  <a:cs typeface="+mj-cs"/>
                </a:endParaRPr>
              </a:p>
            </p:txBody>
          </p:sp>
        </p:grpSp>
        <p:sp>
          <p:nvSpPr>
            <p:cNvPr id="40" name="Freeform 178"/>
            <p:cNvSpPr>
              <a:spLocks noEditPoints="1"/>
            </p:cNvSpPr>
            <p:nvPr/>
          </p:nvSpPr>
          <p:spPr bwMode="auto">
            <a:xfrm>
              <a:off x="4365644" y="4826448"/>
              <a:ext cx="445200" cy="335309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48" latinLnBrk="0"/>
              <a:endParaRPr lang="en-US" sz="2667">
                <a:solidFill>
                  <a:prstClr val="black"/>
                </a:solidFill>
                <a:uFillTx/>
              </a:endParaRPr>
            </a:p>
          </p:txBody>
        </p:sp>
      </p:grpSp>
      <p:sp>
        <p:nvSpPr>
          <p:cNvPr id="42" name="Freeform 86"/>
          <p:cNvSpPr>
            <a:spLocks noEditPoints="1"/>
          </p:cNvSpPr>
          <p:nvPr/>
        </p:nvSpPr>
        <p:spPr bwMode="auto">
          <a:xfrm>
            <a:off x="7284093" y="2541753"/>
            <a:ext cx="304880" cy="512971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20286" y="2010373"/>
            <a:ext cx="207403" cy="1705230"/>
            <a:chOff x="5917686" y="2047828"/>
            <a:chExt cx="207403" cy="1705230"/>
          </a:xfrm>
        </p:grpSpPr>
        <p:cxnSp>
          <p:nvCxnSpPr>
            <p:cNvPr id="44" name="Straight Connector 21"/>
            <p:cNvCxnSpPr/>
            <p:nvPr/>
          </p:nvCxnSpPr>
          <p:spPr>
            <a:xfrm flipV="1">
              <a:off x="6021387" y="2177491"/>
              <a:ext cx="0" cy="14479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27"/>
            <p:cNvSpPr/>
            <p:nvPr/>
          </p:nvSpPr>
          <p:spPr>
            <a:xfrm>
              <a:off x="5917686" y="2047828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48" name="Oval 30"/>
            <p:cNvSpPr/>
            <p:nvPr/>
          </p:nvSpPr>
          <p:spPr>
            <a:xfrm>
              <a:off x="5917686" y="3545655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  <p:sp>
        <p:nvSpPr>
          <p:cNvPr id="39" name="TextBox 25"/>
          <p:cNvSpPr/>
          <p:nvPr/>
        </p:nvSpPr>
        <p:spPr>
          <a:xfrm>
            <a:off x="4985312" y="1469490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유시열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sp>
        <p:nvSpPr>
          <p:cNvPr id="41" name="TextBox 25"/>
          <p:cNvSpPr/>
          <p:nvPr/>
        </p:nvSpPr>
        <p:spPr>
          <a:xfrm>
            <a:off x="4701995" y="4187590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가상현실 </a:t>
            </a:r>
            <a:r>
              <a:rPr lang="ko-KR" altLang="en-US" sz="1500" b="1" dirty="0" err="1" smtClean="0">
                <a:solidFill>
                  <a:schemeClr val="accent5">
                    <a:lumMod val="75000"/>
                  </a:schemeClr>
                </a:solidFill>
                <a:uFillTx/>
              </a:rPr>
              <a:t>뷰</a:t>
            </a: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 화면 분할 구현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 smtClean="0">
                <a:solidFill>
                  <a:schemeClr val="accent5">
                    <a:lumMod val="75000"/>
                  </a:schemeClr>
                </a:solidFill>
              </a:rPr>
              <a:t>Application  UI </a:t>
            </a: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디자인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  <a:uFillTx/>
              </a:rPr>
              <a:t>문서 작성</a:t>
            </a:r>
            <a:endParaRPr lang="en-US" altLang="ko-KR" sz="1500" b="1" dirty="0" smtClean="0">
              <a:solidFill>
                <a:schemeClr val="accent5">
                  <a:lumMod val="75000"/>
                </a:schemeClr>
              </a:solidFill>
              <a:uFillTx/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  <a:uFillTx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49555" y="4088335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25"/>
          <p:cNvSpPr/>
          <p:nvPr/>
        </p:nvSpPr>
        <p:spPr>
          <a:xfrm>
            <a:off x="395142" y="4303006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필요한 오픈 소스 조사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>
                <a:solidFill>
                  <a:schemeClr val="accent5">
                    <a:lumMod val="75000"/>
                  </a:schemeClr>
                </a:solidFill>
              </a:rPr>
              <a:t>Application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제작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문서 작성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2703" y="4088336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25"/>
          <p:cNvSpPr/>
          <p:nvPr/>
        </p:nvSpPr>
        <p:spPr>
          <a:xfrm>
            <a:off x="9145626" y="1469489"/>
            <a:ext cx="157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5448" latinLnBrk="0"/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  <a:uFillTx/>
              </a:rPr>
              <a:t>김중권</a:t>
            </a:r>
            <a:endParaRPr lang="en-US" altLang="ko-KR" sz="2400" b="1" dirty="0">
              <a:solidFill>
                <a:schemeClr val="accent4">
                  <a:lumMod val="50000"/>
                </a:schemeClr>
              </a:solidFill>
              <a:uFillTx/>
            </a:endParaRPr>
          </a:p>
        </p:txBody>
      </p:sp>
      <p:sp>
        <p:nvSpPr>
          <p:cNvPr id="58" name="TextBox 25"/>
          <p:cNvSpPr/>
          <p:nvPr/>
        </p:nvSpPr>
        <p:spPr>
          <a:xfrm>
            <a:off x="8904312" y="4187590"/>
            <a:ext cx="442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관련 연구자료 및 사례조사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en-US" altLang="ko-KR" sz="1500" b="1" dirty="0">
                <a:solidFill>
                  <a:schemeClr val="accent5">
                    <a:lumMod val="75000"/>
                  </a:schemeClr>
                </a:solidFill>
              </a:rPr>
              <a:t>Application  UI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디자인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accent5">
                    <a:lumMod val="75000"/>
                  </a:schemeClr>
                </a:solidFill>
              </a:rPr>
              <a:t>문서 </a:t>
            </a: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작성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defTabSz="1375448" latinLnBrk="0">
              <a:buFont typeface="Arial" pitchFamily="34" charset="0"/>
              <a:buChar char="•"/>
            </a:pPr>
            <a:r>
              <a:rPr lang="ko-KR" altLang="en-US" sz="1500" b="1" dirty="0">
                <a:solidFill>
                  <a:schemeClr val="accent5">
                    <a:lumMod val="75000"/>
                  </a:schemeClr>
                </a:solidFill>
              </a:rPr>
              <a:t>데모 테스트</a:t>
            </a:r>
            <a:endParaRPr lang="en-US" altLang="ko-KR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61240" y="4085901"/>
            <a:ext cx="3149122" cy="14450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Group 22"/>
          <p:cNvGrpSpPr/>
          <p:nvPr/>
        </p:nvGrpSpPr>
        <p:grpSpPr>
          <a:xfrm>
            <a:off x="9656384" y="2216192"/>
            <a:ext cx="1067085" cy="1141352"/>
            <a:chOff x="947582" y="1574028"/>
            <a:chExt cx="1209747" cy="1293941"/>
          </a:xfrm>
        </p:grpSpPr>
        <p:sp>
          <p:nvSpPr>
            <p:cNvPr id="61" name="Sev01"/>
            <p:cNvSpPr/>
            <p:nvPr/>
          </p:nvSpPr>
          <p:spPr>
            <a:xfrm rot="18900000">
              <a:off x="947582" y="1658222"/>
              <a:ext cx="1209747" cy="12097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5333">
                <a:solidFill>
                  <a:srgbClr val="A4850A">
                    <a:lumMod val="50000"/>
                  </a:srgbClr>
                </a:solidFill>
                <a:uFillTx/>
                <a:latin typeface="FontAwesome"/>
              </a:endParaRPr>
            </a:p>
          </p:txBody>
        </p:sp>
        <p:sp>
          <p:nvSpPr>
            <p:cNvPr id="62" name="Sev01"/>
            <p:cNvSpPr/>
            <p:nvPr/>
          </p:nvSpPr>
          <p:spPr>
            <a:xfrm rot="18900000">
              <a:off x="947582" y="1574028"/>
              <a:ext cx="1209747" cy="12097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5333">
                <a:solidFill>
                  <a:srgbClr val="A4850A">
                    <a:lumMod val="50000"/>
                  </a:srgbClr>
                </a:solidFill>
                <a:uFillTx/>
                <a:latin typeface="FontAwesome"/>
              </a:endParaRPr>
            </a:p>
          </p:txBody>
        </p:sp>
      </p:grpSp>
      <p:sp>
        <p:nvSpPr>
          <p:cNvPr id="63" name="Freeform 42"/>
          <p:cNvSpPr>
            <a:spLocks noEditPoints="1"/>
          </p:cNvSpPr>
          <p:nvPr/>
        </p:nvSpPr>
        <p:spPr bwMode="auto">
          <a:xfrm>
            <a:off x="9967325" y="2539133"/>
            <a:ext cx="445200" cy="383211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48" latinLnBrk="0"/>
            <a:endParaRPr lang="en-US" sz="2667">
              <a:solidFill>
                <a:prstClr val="black"/>
              </a:solidFill>
              <a:uFillTx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8060449" y="1946532"/>
            <a:ext cx="207403" cy="1705230"/>
            <a:chOff x="5917686" y="2047828"/>
            <a:chExt cx="207403" cy="1705230"/>
          </a:xfrm>
        </p:grpSpPr>
        <p:cxnSp>
          <p:nvCxnSpPr>
            <p:cNvPr id="65" name="Straight Connector 21"/>
            <p:cNvCxnSpPr/>
            <p:nvPr/>
          </p:nvCxnSpPr>
          <p:spPr>
            <a:xfrm flipV="1">
              <a:off x="6021387" y="2177491"/>
              <a:ext cx="0" cy="1447977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27"/>
            <p:cNvSpPr/>
            <p:nvPr/>
          </p:nvSpPr>
          <p:spPr>
            <a:xfrm>
              <a:off x="5917686" y="2047828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  <p:sp>
          <p:nvSpPr>
            <p:cNvPr id="67" name="Oval 30"/>
            <p:cNvSpPr/>
            <p:nvPr/>
          </p:nvSpPr>
          <p:spPr>
            <a:xfrm>
              <a:off x="5917686" y="3545655"/>
              <a:ext cx="207403" cy="20740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48" latinLnBrk="0"/>
              <a:endParaRPr lang="en-US" sz="2667">
                <a:solidFill>
                  <a:prstClr val="yellow"/>
                </a:solidFill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298545"/>
      </p:ext>
    </p:extLst>
  </p:cSld>
  <p:clrMapOvr>
    <a:masterClrMapping/>
  </p:clrMapOvr>
  <p:transition spd="med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 animBg="1"/>
      <p:bldP spid="42" grpId="0" animBg="1"/>
      <p:bldP spid="39" grpId="0" animBg="1"/>
      <p:bldP spid="41" grpId="0" animBg="1"/>
      <p:bldP spid="45" grpId="0" animBg="1"/>
      <p:bldP spid="52" grpId="0" animBg="1"/>
      <p:bldP spid="58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/>
              <a:t>25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졸업 연구 수행 일정</a:t>
            </a:r>
            <a:endParaRPr lang="en-US">
              <a:uFillTx/>
            </a:endParaRPr>
          </a:p>
        </p:txBody>
      </p:sp>
      <p:sp>
        <p:nvSpPr>
          <p:cNvPr id="6" name="Text Placeholder 136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Gantt Chart </a:t>
            </a:r>
            <a:r>
              <a:rPr lang="en-US" dirty="0" err="1">
                <a:uFillTx/>
              </a:rPr>
              <a:t>Infographic</a:t>
            </a:r>
            <a:endParaRPr lang="en-US" dirty="0">
              <a:uFillTx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812800" y="2826326"/>
            <a:ext cx="2336800" cy="61373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 smtClean="0">
                <a:solidFill>
                  <a:prstClr val="yellow"/>
                </a:solidFill>
                <a:uFillTx/>
              </a:rPr>
              <a:t>자료 수집 및 </a:t>
            </a:r>
            <a:r>
              <a:rPr lang="ko-KR" altLang="en-US" sz="1600" b="1" dirty="0" err="1" smtClean="0">
                <a:solidFill>
                  <a:prstClr val="yellow"/>
                </a:solidFill>
                <a:uFillTx/>
              </a:rPr>
              <a:t>스터디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812800" y="3441703"/>
            <a:ext cx="2336800" cy="5819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 smtClean="0">
                <a:solidFill>
                  <a:prstClr val="yellow"/>
                </a:solidFill>
              </a:rPr>
              <a:t>설계 발표</a:t>
            </a:r>
            <a:endParaRPr lang="en-US" sz="1600" b="1" dirty="0">
              <a:solidFill>
                <a:prstClr val="yellow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812800" y="4042836"/>
            <a:ext cx="2336800" cy="62324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>
                <a:solidFill>
                  <a:prstClr val="yellow"/>
                </a:solidFill>
                <a:uFillTx/>
              </a:rPr>
              <a:t>어플리케이션 제작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812800" y="4669371"/>
            <a:ext cx="2336800" cy="60417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 dirty="0">
                <a:solidFill>
                  <a:prstClr val="yellow"/>
                </a:solidFill>
                <a:uFillTx/>
              </a:rPr>
              <a:t>모듈 통합</a:t>
            </a:r>
            <a:endParaRPr lang="en-US" sz="1600" b="1" dirty="0">
              <a:solidFill>
                <a:prstClr val="yellow"/>
              </a:solidFill>
              <a:uFillTx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812800" y="5276831"/>
            <a:ext cx="2336800" cy="58870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시험 및 데모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sp>
        <p:nvSpPr>
          <p:cNvPr id="18" name="Rectangle 48"/>
          <p:cNvSpPr/>
          <p:nvPr/>
        </p:nvSpPr>
        <p:spPr>
          <a:xfrm>
            <a:off x="812800" y="5868820"/>
            <a:ext cx="2336800" cy="61969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제출 및 발표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graphicFrame>
        <p:nvGraphicFramePr>
          <p:cNvPr id="20" name="표 19"/>
          <p:cNvGraphicFramePr/>
          <p:nvPr/>
        </p:nvGraphicFramePr>
        <p:xfrm>
          <a:off x="3149600" y="1689100"/>
          <a:ext cx="8128000" cy="478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224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12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1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2</a:t>
                      </a:r>
                      <a:r>
                        <a:rPr lang="ko-KR" altLang="en-US" sz="1600">
                          <a:uFillTx/>
                        </a:rPr>
                        <a:t>월 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3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4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5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6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uFillTx/>
                        </a:rPr>
                        <a:t>7-9</a:t>
                      </a:r>
                      <a:r>
                        <a:rPr lang="ko-KR" altLang="en-US" sz="1600">
                          <a:uFillTx/>
                        </a:rPr>
                        <a:t>월</a:t>
                      </a:r>
                      <a:endParaRPr lang="en-US" sz="1600">
                        <a:uFillTx/>
                      </a:endParaRPr>
                    </a:p>
                  </a:txBody>
                  <a:tcPr marL="121920" marR="121920" marT="60960" marB="6096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uFillTx/>
                      </a:endParaRPr>
                    </a:p>
                  </a:txBody>
                  <a:tcPr marL="121920" marR="121920" marT="60960" marB="6096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Right Arrow 51"/>
          <p:cNvSpPr/>
          <p:nvPr/>
        </p:nvSpPr>
        <p:spPr>
          <a:xfrm>
            <a:off x="3332212" y="3011706"/>
            <a:ext cx="1776546" cy="17134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4" name="Right Arrow 53"/>
          <p:cNvSpPr/>
          <p:nvPr/>
        </p:nvSpPr>
        <p:spPr>
          <a:xfrm>
            <a:off x="6229967" y="4285335"/>
            <a:ext cx="1348225" cy="1382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6" name="Right Arrow 54"/>
          <p:cNvSpPr/>
          <p:nvPr/>
        </p:nvSpPr>
        <p:spPr>
          <a:xfrm>
            <a:off x="7608548" y="4916363"/>
            <a:ext cx="2204854" cy="15615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8" name="Right Arrow 55"/>
          <p:cNvSpPr/>
          <p:nvPr/>
        </p:nvSpPr>
        <p:spPr>
          <a:xfrm>
            <a:off x="10295083" y="6055386"/>
            <a:ext cx="952845" cy="17518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0" name="Right Arrow 56"/>
          <p:cNvSpPr/>
          <p:nvPr/>
        </p:nvSpPr>
        <p:spPr>
          <a:xfrm>
            <a:off x="8620736" y="5503673"/>
            <a:ext cx="1506676" cy="15822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32" name="Rectangle 43"/>
          <p:cNvSpPr/>
          <p:nvPr/>
        </p:nvSpPr>
        <p:spPr>
          <a:xfrm>
            <a:off x="812800" y="1689102"/>
            <a:ext cx="2336800" cy="5183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en-US" sz="1600" b="1">
                <a:solidFill>
                  <a:prstClr val="yellow"/>
                </a:solidFill>
                <a:uFillTx/>
              </a:rPr>
              <a:t>Step</a:t>
            </a:r>
          </a:p>
        </p:txBody>
      </p:sp>
      <p:sp>
        <p:nvSpPr>
          <p:cNvPr id="34" name="Rectangle 43"/>
          <p:cNvSpPr/>
          <p:nvPr/>
        </p:nvSpPr>
        <p:spPr>
          <a:xfrm>
            <a:off x="812800" y="2210949"/>
            <a:ext cx="2336800" cy="61373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r>
              <a:rPr lang="ko-KR" altLang="en-US" sz="1600" b="1">
                <a:solidFill>
                  <a:prstClr val="yellow"/>
                </a:solidFill>
                <a:uFillTx/>
              </a:rPr>
              <a:t>제안서 제출</a:t>
            </a:r>
            <a:endParaRPr lang="en-US" sz="1600" b="1">
              <a:solidFill>
                <a:prstClr val="yellow"/>
              </a:solidFill>
              <a:uFillTx/>
            </a:endParaRPr>
          </a:p>
        </p:txBody>
      </p:sp>
      <p:sp>
        <p:nvSpPr>
          <p:cNvPr id="36" name="Right Arrow 51"/>
          <p:cNvSpPr/>
          <p:nvPr/>
        </p:nvSpPr>
        <p:spPr>
          <a:xfrm>
            <a:off x="3332212" y="2419927"/>
            <a:ext cx="804209" cy="16651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  <p:sp>
        <p:nvSpPr>
          <p:cNvPr id="21" name="Right Arrow 55"/>
          <p:cNvSpPr/>
          <p:nvPr/>
        </p:nvSpPr>
        <p:spPr>
          <a:xfrm>
            <a:off x="5231904" y="3645103"/>
            <a:ext cx="952845" cy="17518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yellow"/>
              </a:solidFill>
              <a:uFillTx/>
            </a:endParaRPr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9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26</a:t>
            </a:fld>
            <a:endParaRPr lang="en-US">
              <a:uFillTx/>
            </a:endParaRP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>
                <a:uFillTx/>
              </a:rPr>
              <a:t>질문 사항</a:t>
            </a:r>
            <a:endParaRPr lang="en-US">
              <a:uFillTx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Q &amp; A</a:t>
            </a:r>
          </a:p>
        </p:txBody>
      </p:sp>
      <p:grpSp>
        <p:nvGrpSpPr>
          <p:cNvPr id="17" name="Group 57"/>
          <p:cNvGrpSpPr/>
          <p:nvPr/>
        </p:nvGrpSpPr>
        <p:grpSpPr>
          <a:xfrm>
            <a:off x="1114605" y="4176178"/>
            <a:ext cx="3622207" cy="1894423"/>
            <a:chOff x="6507349" y="3881049"/>
            <a:chExt cx="1849277" cy="967176"/>
          </a:xfrm>
        </p:grpSpPr>
        <p:grpSp>
          <p:nvGrpSpPr>
            <p:cNvPr id="15" name="Group 300"/>
            <p:cNvGrpSpPr/>
            <p:nvPr/>
          </p:nvGrpSpPr>
          <p:grpSpPr>
            <a:xfrm>
              <a:off x="6507349" y="3881049"/>
              <a:ext cx="1849277" cy="967176"/>
              <a:chOff x="2844800" y="1304396"/>
              <a:chExt cx="2803525" cy="1466250"/>
            </a:xfrm>
          </p:grpSpPr>
          <p:grpSp>
            <p:nvGrpSpPr>
              <p:cNvPr id="10" name="Group 44"/>
              <p:cNvGrpSpPr/>
              <p:nvPr/>
            </p:nvGrpSpPr>
            <p:grpSpPr>
              <a:xfrm>
                <a:off x="3209925" y="1304396"/>
                <a:ext cx="2073275" cy="1397000"/>
                <a:chOff x="4843457" y="992546"/>
                <a:chExt cx="2073275" cy="1397000"/>
              </a:xfrm>
            </p:grpSpPr>
            <p:sp>
              <p:nvSpPr>
                <p:cNvPr id="8" name="Freeform 12"/>
                <p:cNvSpPr>
                  <a:spLocks/>
                </p:cNvSpPr>
                <p:nvPr/>
              </p:nvSpPr>
              <p:spPr bwMode="auto">
                <a:xfrm>
                  <a:off x="4843457" y="992546"/>
                  <a:ext cx="2073275" cy="1397000"/>
                </a:xfrm>
                <a:custGeom>
                  <a:avLst/>
                  <a:gdLst/>
                  <a:ahLst/>
                  <a:cxnLst>
                    <a:cxn ang="0">
                      <a:pos x="1146" y="737"/>
                    </a:cxn>
                    <a:cxn ang="0">
                      <a:pos x="1120" y="772"/>
                    </a:cxn>
                    <a:cxn ang="0">
                      <a:pos x="26" y="772"/>
                    </a:cxn>
                    <a:cxn ang="0">
                      <a:pos x="0" y="737"/>
                    </a:cxn>
                    <a:cxn ang="0">
                      <a:pos x="0" y="35"/>
                    </a:cxn>
                    <a:cxn ang="0">
                      <a:pos x="26" y="0"/>
                    </a:cxn>
                    <a:cxn ang="0">
                      <a:pos x="1120" y="0"/>
                    </a:cxn>
                    <a:cxn ang="0">
                      <a:pos x="1146" y="35"/>
                    </a:cxn>
                    <a:cxn ang="0">
                      <a:pos x="1146" y="737"/>
                    </a:cxn>
                  </a:cxnLst>
                  <a:rect l="0" t="0" r="r" b="b"/>
                  <a:pathLst>
                    <a:path w="1146" h="772">
                      <a:moveTo>
                        <a:pt x="1146" y="737"/>
                      </a:moveTo>
                      <a:cubicBezTo>
                        <a:pt x="1146" y="756"/>
                        <a:pt x="1134" y="772"/>
                        <a:pt x="1120" y="772"/>
                      </a:cubicBezTo>
                      <a:cubicBezTo>
                        <a:pt x="26" y="772"/>
                        <a:pt x="26" y="772"/>
                        <a:pt x="26" y="772"/>
                      </a:cubicBezTo>
                      <a:cubicBezTo>
                        <a:pt x="12" y="772"/>
                        <a:pt x="0" y="756"/>
                        <a:pt x="0" y="737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16"/>
                        <a:pt x="12" y="0"/>
                        <a:pt x="26" y="0"/>
                      </a:cubicBezTo>
                      <a:cubicBezTo>
                        <a:pt x="1120" y="0"/>
                        <a:pt x="1120" y="0"/>
                        <a:pt x="1120" y="0"/>
                      </a:cubicBezTo>
                      <a:cubicBezTo>
                        <a:pt x="1134" y="0"/>
                        <a:pt x="1146" y="16"/>
                        <a:pt x="1146" y="35"/>
                      </a:cubicBezTo>
                      <a:cubicBezTo>
                        <a:pt x="1146" y="737"/>
                        <a:pt x="1146" y="737"/>
                        <a:pt x="1146" y="737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9" name="Rectangle 13"/>
                <p:cNvSpPr>
                  <a:spLocks noChangeArrowheads="1"/>
                </p:cNvSpPr>
                <p:nvPr/>
              </p:nvSpPr>
              <p:spPr bwMode="auto">
                <a:xfrm>
                  <a:off x="4926007" y="1068746"/>
                  <a:ext cx="1914525" cy="11811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</p:grpSp>
          <p:grpSp>
            <p:nvGrpSpPr>
              <p:cNvPr id="14" name="Group 43"/>
              <p:cNvGrpSpPr/>
              <p:nvPr/>
            </p:nvGrpSpPr>
            <p:grpSpPr>
              <a:xfrm>
                <a:off x="2844800" y="2648409"/>
                <a:ext cx="2803525" cy="122237"/>
                <a:chOff x="4462463" y="2425701"/>
                <a:chExt cx="2803525" cy="122237"/>
              </a:xfrm>
            </p:grpSpPr>
            <p:sp>
              <p:nvSpPr>
                <p:cNvPr id="11" name="Freeform 15"/>
                <p:cNvSpPr>
                  <a:spLocks/>
                </p:cNvSpPr>
                <p:nvPr/>
              </p:nvSpPr>
              <p:spPr bwMode="auto">
                <a:xfrm>
                  <a:off x="4462463" y="2481263"/>
                  <a:ext cx="2800350" cy="66675"/>
                </a:xfrm>
                <a:custGeom>
                  <a:avLst/>
                  <a:gdLst/>
                  <a:ahLst/>
                  <a:cxnLst>
                    <a:cxn ang="0">
                      <a:pos x="10" y="5"/>
                    </a:cxn>
                    <a:cxn ang="0">
                      <a:pos x="68" y="37"/>
                    </a:cxn>
                    <a:cxn ang="0">
                      <a:pos x="1487" y="37"/>
                    </a:cxn>
                    <a:cxn ang="0">
                      <a:pos x="1546" y="12"/>
                    </a:cxn>
                    <a:cxn ang="0">
                      <a:pos x="1547" y="0"/>
                    </a:cxn>
                    <a:cxn ang="0">
                      <a:pos x="10" y="5"/>
                    </a:cxn>
                  </a:cxnLst>
                  <a:rect l="0" t="0" r="r" b="b"/>
                  <a:pathLst>
                    <a:path w="1547" h="37">
                      <a:moveTo>
                        <a:pt x="10" y="5"/>
                      </a:moveTo>
                      <a:cubicBezTo>
                        <a:pt x="10" y="5"/>
                        <a:pt x="0" y="23"/>
                        <a:pt x="68" y="37"/>
                      </a:cubicBezTo>
                      <a:cubicBezTo>
                        <a:pt x="1487" y="37"/>
                        <a:pt x="1487" y="37"/>
                        <a:pt x="1487" y="37"/>
                      </a:cubicBezTo>
                      <a:cubicBezTo>
                        <a:pt x="1487" y="37"/>
                        <a:pt x="1534" y="34"/>
                        <a:pt x="1546" y="12"/>
                      </a:cubicBezTo>
                      <a:cubicBezTo>
                        <a:pt x="1547" y="0"/>
                        <a:pt x="1547" y="0"/>
                        <a:pt x="1547" y="0"/>
                      </a:cubicBezTo>
                      <a:lnTo>
                        <a:pt x="10" y="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12" name="Freeform 16"/>
                <p:cNvSpPr>
                  <a:spLocks/>
                </p:cNvSpPr>
                <p:nvPr/>
              </p:nvSpPr>
              <p:spPr bwMode="auto">
                <a:xfrm>
                  <a:off x="4478338" y="2425701"/>
                  <a:ext cx="2787650" cy="841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8"/>
                    </a:cxn>
                    <a:cxn ang="0">
                      <a:pos x="16" y="43"/>
                    </a:cxn>
                    <a:cxn ang="0">
                      <a:pos x="1522" y="43"/>
                    </a:cxn>
                    <a:cxn ang="0">
                      <a:pos x="1538" y="40"/>
                    </a:cxn>
                    <a:cxn ang="0">
                      <a:pos x="153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40" h="47">
                      <a:moveTo>
                        <a:pt x="1" y="0"/>
                      </a:move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" y="47"/>
                        <a:pt x="16" y="43"/>
                        <a:pt x="16" y="43"/>
                      </a:cubicBezTo>
                      <a:cubicBezTo>
                        <a:pt x="1522" y="43"/>
                        <a:pt x="1522" y="43"/>
                        <a:pt x="1522" y="43"/>
                      </a:cubicBezTo>
                      <a:cubicBezTo>
                        <a:pt x="1540" y="45"/>
                        <a:pt x="1538" y="40"/>
                        <a:pt x="1538" y="40"/>
                      </a:cubicBezTo>
                      <a:cubicBezTo>
                        <a:pt x="1538" y="0"/>
                        <a:pt x="1538" y="0"/>
                        <a:pt x="153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42000">
                      <a:schemeClr val="bg1">
                        <a:lumMod val="75000"/>
                      </a:schemeClr>
                    </a:gs>
                    <a:gs pos="6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  <p:sp>
              <p:nvSpPr>
                <p:cNvPr id="13" name="Freeform 31"/>
                <p:cNvSpPr>
                  <a:spLocks/>
                </p:cNvSpPr>
                <p:nvPr/>
              </p:nvSpPr>
              <p:spPr bwMode="auto">
                <a:xfrm>
                  <a:off x="5672138" y="2425701"/>
                  <a:ext cx="392113" cy="44450"/>
                </a:xfrm>
                <a:custGeom>
                  <a:avLst/>
                  <a:gdLst/>
                  <a:ahLst/>
                  <a:cxnLst>
                    <a:cxn ang="0">
                      <a:pos x="20" y="22"/>
                    </a:cxn>
                    <a:cxn ang="0">
                      <a:pos x="198" y="22"/>
                    </a:cxn>
                    <a:cxn ang="0">
                      <a:pos x="215" y="1"/>
                    </a:cxn>
                    <a:cxn ang="0">
                      <a:pos x="6" y="0"/>
                    </a:cxn>
                    <a:cxn ang="0">
                      <a:pos x="20" y="22"/>
                    </a:cxn>
                  </a:cxnLst>
                  <a:rect l="0" t="0" r="r" b="b"/>
                  <a:pathLst>
                    <a:path w="217" h="25">
                      <a:moveTo>
                        <a:pt x="20" y="22"/>
                      </a:moveTo>
                      <a:cubicBezTo>
                        <a:pt x="198" y="22"/>
                        <a:pt x="198" y="22"/>
                        <a:pt x="198" y="22"/>
                      </a:cubicBezTo>
                      <a:cubicBezTo>
                        <a:pt x="198" y="22"/>
                        <a:pt x="217" y="25"/>
                        <a:pt x="215" y="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20"/>
                        <a:pt x="20" y="2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uFillTx/>
                  </a:endParaRPr>
                </a:p>
              </p:txBody>
            </p:sp>
          </p:grpSp>
        </p:grpSp>
        <p:sp>
          <p:nvSpPr>
            <p:cNvPr id="16" name="Freeform 45"/>
            <p:cNvSpPr>
              <a:spLocks noEditPoints="1"/>
            </p:cNvSpPr>
            <p:nvPr/>
          </p:nvSpPr>
          <p:spPr bwMode="auto">
            <a:xfrm>
              <a:off x="7176098" y="4038600"/>
              <a:ext cx="511776" cy="511776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</p:grpSp>
      <p:sp>
        <p:nvSpPr>
          <p:cNvPr id="19" name="Freeform 228"/>
          <p:cNvSpPr>
            <a:spLocks/>
          </p:cNvSpPr>
          <p:nvPr/>
        </p:nvSpPr>
        <p:spPr bwMode="auto">
          <a:xfrm rot="807060">
            <a:off x="9280830" y="2644117"/>
            <a:ext cx="1083733" cy="109110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uFillTx/>
            </a:endParaRPr>
          </a:p>
        </p:txBody>
      </p:sp>
      <p:grpSp>
        <p:nvGrpSpPr>
          <p:cNvPr id="35" name="Group 153"/>
          <p:cNvGrpSpPr/>
          <p:nvPr/>
        </p:nvGrpSpPr>
        <p:grpSpPr>
          <a:xfrm>
            <a:off x="2627721" y="1660262"/>
            <a:ext cx="3171537" cy="2965751"/>
            <a:chOff x="1970790" y="1218213"/>
            <a:chExt cx="2378653" cy="2224313"/>
          </a:xfrm>
        </p:grpSpPr>
        <p:sp>
          <p:nvSpPr>
            <p:cNvPr id="21" name="Freeform 74"/>
            <p:cNvSpPr>
              <a:spLocks noEditPoints="1"/>
            </p:cNvSpPr>
            <p:nvPr/>
          </p:nvSpPr>
          <p:spPr bwMode="auto">
            <a:xfrm rot="19480440">
              <a:off x="3629092" y="2054503"/>
              <a:ext cx="620146" cy="481012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2" name="Freeform 74"/>
            <p:cNvSpPr>
              <a:spLocks noEditPoints="1"/>
            </p:cNvSpPr>
            <p:nvPr/>
          </p:nvSpPr>
          <p:spPr bwMode="auto">
            <a:xfrm rot="18346800">
              <a:off x="3014662" y="2262982"/>
              <a:ext cx="514624" cy="39916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 rot="18864360">
              <a:off x="2804947" y="1530117"/>
              <a:ext cx="620146" cy="481012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4" name="Freeform 74"/>
            <p:cNvSpPr>
              <a:spLocks noEditPoints="1"/>
            </p:cNvSpPr>
            <p:nvPr/>
          </p:nvSpPr>
          <p:spPr bwMode="auto">
            <a:xfrm rot="18346800">
              <a:off x="1933824" y="3149966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/>
          </p:nvSpPr>
          <p:spPr bwMode="auto">
            <a:xfrm rot="18346800">
              <a:off x="2413851" y="3149965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6" name="Freeform 74"/>
            <p:cNvSpPr>
              <a:spLocks noEditPoints="1"/>
            </p:cNvSpPr>
            <p:nvPr/>
          </p:nvSpPr>
          <p:spPr bwMode="auto">
            <a:xfrm rot="3326100">
              <a:off x="2133837" y="2774848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 rot="20679060">
              <a:off x="2163577" y="2055040"/>
              <a:ext cx="593312" cy="460198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 rot="20976480">
              <a:off x="2679534" y="2774848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29" name="Freeform 74"/>
            <p:cNvSpPr>
              <a:spLocks noEditPoints="1"/>
            </p:cNvSpPr>
            <p:nvPr/>
          </p:nvSpPr>
          <p:spPr bwMode="auto">
            <a:xfrm rot="872280">
              <a:off x="3486971" y="1218213"/>
              <a:ext cx="862472" cy="66897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0" name="Freeform 78"/>
            <p:cNvSpPr>
              <a:spLocks noEditPoints="1"/>
            </p:cNvSpPr>
            <p:nvPr/>
          </p:nvSpPr>
          <p:spPr bwMode="auto">
            <a:xfrm rot="20976480">
              <a:off x="3339045" y="193010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1" name="Freeform 74"/>
            <p:cNvSpPr>
              <a:spLocks noEditPoints="1"/>
            </p:cNvSpPr>
            <p:nvPr/>
          </p:nvSpPr>
          <p:spPr bwMode="auto">
            <a:xfrm rot="18346800">
              <a:off x="3104653" y="2877281"/>
              <a:ext cx="188290" cy="146046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2" name="Freeform 74"/>
            <p:cNvSpPr>
              <a:spLocks noEditPoints="1"/>
            </p:cNvSpPr>
            <p:nvPr/>
          </p:nvSpPr>
          <p:spPr bwMode="auto">
            <a:xfrm rot="18346800">
              <a:off x="2494408" y="2621439"/>
              <a:ext cx="188290" cy="146046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3" name="Freeform 81"/>
            <p:cNvSpPr>
              <a:spLocks noEditPoints="1"/>
            </p:cNvSpPr>
            <p:nvPr/>
          </p:nvSpPr>
          <p:spPr bwMode="auto">
            <a:xfrm rot="20976480">
              <a:off x="2679533" y="230233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  <p:sp>
          <p:nvSpPr>
            <p:cNvPr id="34" name="Freeform 84"/>
            <p:cNvSpPr>
              <a:spLocks noEditPoints="1"/>
            </p:cNvSpPr>
            <p:nvPr/>
          </p:nvSpPr>
          <p:spPr bwMode="auto">
            <a:xfrm rot="4444260">
              <a:off x="3382353" y="2530317"/>
              <a:ext cx="329526" cy="255594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uFillTx/>
              </a:endParaRPr>
            </a:p>
          </p:txBody>
        </p:sp>
      </p:grpSp>
      <p:sp>
        <p:nvSpPr>
          <p:cNvPr id="37" name="Rectangle 151"/>
          <p:cNvSpPr/>
          <p:nvPr/>
        </p:nvSpPr>
        <p:spPr>
          <a:xfrm>
            <a:off x="5964517" y="3753318"/>
            <a:ext cx="413811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rPr>
              <a:t>감사합니다</a:t>
            </a:r>
            <a:endParaRPr lang="en-US" sz="6000" b="1">
              <a:solidFill>
                <a:schemeClr val="tx1">
                  <a:lumMod val="50000"/>
                  <a:lumOff val="50000"/>
                </a:schemeClr>
              </a:solidFill>
              <a:uFillTx/>
            </a:endParaRPr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3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>
                <a:uFillTx/>
              </a:rPr>
              <a:t>Outline Infographic</a:t>
            </a: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511458"/>
            <a:ext cx="10337888" cy="1326356"/>
            <a:chOff x="1315498" y="1106966"/>
            <a:chExt cx="2592315" cy="683530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106966"/>
              <a:ext cx="968740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 smtClean="0">
                  <a:solidFill>
                    <a:schemeClr val="accent1"/>
                  </a:solidFill>
                  <a:uFillTx/>
                </a:rPr>
                <a:t>지난 발표에서의 지적 사항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59075"/>
              <a:ext cx="2592315" cy="4314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설계 전에 구현 가능성 여부에 대한 확인 필요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제품의 질 향상을 위한 방안을 많이 생각해 볼 것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-quality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잘 나오도록 노력 요함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1130260" y="3573016"/>
            <a:ext cx="10337888" cy="2404585"/>
            <a:chOff x="1315498" y="1106966"/>
            <a:chExt cx="2592315" cy="810420"/>
          </a:xfrm>
        </p:grpSpPr>
        <p:sp>
          <p:nvSpPr>
            <p:cNvPr id="15" name="Text Placeholder 3"/>
            <p:cNvSpPr>
              <a:spLocks/>
            </p:cNvSpPr>
            <p:nvPr/>
          </p:nvSpPr>
          <p:spPr>
            <a:xfrm>
              <a:off x="1315499" y="1106966"/>
              <a:ext cx="807953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 smtClean="0">
                  <a:solidFill>
                    <a:schemeClr val="accent1"/>
                  </a:solidFill>
                </a:rPr>
                <a:t>지적 사항에 대한 답변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16" name="Text Placeholder 3"/>
            <p:cNvSpPr>
              <a:spLocks/>
            </p:cNvSpPr>
            <p:nvPr/>
          </p:nvSpPr>
          <p:spPr>
            <a:xfrm>
              <a:off x="1315498" y="1232187"/>
              <a:ext cx="2592315" cy="6851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각각의 모듈 구현 중 구현 가능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우선 </a:t>
              </a:r>
              <a:r>
                <a:rPr lang="ko-KR" alt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스마트폰의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 내장되어 있는 카메라만을 이용하여 구현을 하겠지만 여건이 되지 않을 경우 </a:t>
              </a:r>
              <a:r>
                <a:rPr lang="en-US" altLang="ko-KR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Kinect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혹은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Intel real sense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이용 할 예정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(Intel real sense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이용할 경우 프로그램의 질은 상당히 향상 되지만 추가 디바이스 요구 됨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손에 특정 색 장갑을 껴서 인식률을 향상 시킬 예정 단순히 피부색 검출과는 다르게 좀 더 세밀하게 검출 가능</a:t>
              </a:r>
              <a:endPara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331449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Outline </a:t>
            </a:r>
            <a:r>
              <a:rPr lang="en-US" dirty="0" err="1">
                <a:uFillTx/>
              </a:rPr>
              <a:t>Infographic</a:t>
            </a:r>
            <a:endParaRPr lang="en-US" dirty="0">
              <a:uFillTx/>
            </a:endParaRP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423866"/>
            <a:ext cx="10337888" cy="1387786"/>
            <a:chOff x="1315498" y="1061827"/>
            <a:chExt cx="2592315" cy="715188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061827"/>
              <a:ext cx="502151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>
                  <a:solidFill>
                    <a:schemeClr val="accent1"/>
                  </a:solidFill>
                  <a:uFillTx/>
                </a:rPr>
                <a:t>연구 개발 배경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72557"/>
              <a:ext cx="2592315" cy="40445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기존의 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모델링 같은 경우 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3DMAX,MAYA 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 툴 사용법을 알아야 하는 불편함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 </a:t>
              </a: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기존 툴 이용 시 세밀하게 수정해야 함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.(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즉흥적 모델링 불가능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</a:t>
              </a:r>
              <a:r>
                <a:rPr lang="ko-KR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기존에 배포되어 있는 개발 툴 사용법이 어려움</a:t>
              </a:r>
              <a:r>
                <a:rPr lang="en-US" altLang="ko-KR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.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60" y="2811652"/>
            <a:ext cx="4821724" cy="37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68" y="2811652"/>
            <a:ext cx="5112568" cy="37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807751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5</a:t>
            </a:fld>
            <a:endParaRPr lang="en-US">
              <a:uFillTx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졸업 연구 개요</a:t>
            </a:r>
            <a:endParaRPr lang="en-US" dirty="0">
              <a:uFillTx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>
                <a:uFillTx/>
              </a:rPr>
              <a:t>Outline Infographic</a:t>
            </a:r>
          </a:p>
        </p:txBody>
      </p:sp>
      <p:grpSp>
        <p:nvGrpSpPr>
          <p:cNvPr id="10" name="Group 100"/>
          <p:cNvGrpSpPr/>
          <p:nvPr/>
        </p:nvGrpSpPr>
        <p:grpSpPr>
          <a:xfrm>
            <a:off x="1130256" y="1689101"/>
            <a:ext cx="10337888" cy="1693902"/>
            <a:chOff x="1315498" y="1106966"/>
            <a:chExt cx="2592315" cy="536190"/>
          </a:xfrm>
        </p:grpSpPr>
        <p:sp>
          <p:nvSpPr>
            <p:cNvPr id="8" name="Text Placeholder 3"/>
            <p:cNvSpPr>
              <a:spLocks/>
            </p:cNvSpPr>
            <p:nvPr/>
          </p:nvSpPr>
          <p:spPr>
            <a:xfrm>
              <a:off x="1315499" y="1106966"/>
              <a:ext cx="538636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 dirty="0">
                  <a:solidFill>
                    <a:schemeClr val="accent1"/>
                  </a:solidFill>
                  <a:uFillTx/>
                </a:rPr>
                <a:t>연구 개발 목표</a:t>
              </a:r>
              <a:endParaRPr lang="en-US" sz="2500" b="1" dirty="0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9" name="Text Placeholder 3"/>
            <p:cNvSpPr>
              <a:spLocks/>
            </p:cNvSpPr>
            <p:nvPr/>
          </p:nvSpPr>
          <p:spPr>
            <a:xfrm>
              <a:off x="1315498" y="1311914"/>
              <a:ext cx="2592315" cy="331242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uFillTx/>
                </a:rPr>
                <a:t>- 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디자인을 눈으로 보고 손으로 터치하여 수정 가능하게 한다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아직 시초의 단계로 간단한 도형 수정 모듈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defTabSz="1219149">
                <a:spcBef>
                  <a:spcPct val="20000"/>
                </a:spcBef>
                <a:defRPr>
                  <a:uFillTx/>
                </a:defRPr>
              </a:pP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 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간단한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텍스쳐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2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맵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핑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모듈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Group 100"/>
          <p:cNvGrpSpPr/>
          <p:nvPr/>
        </p:nvGrpSpPr>
        <p:grpSpPr>
          <a:xfrm>
            <a:off x="1130256" y="3956030"/>
            <a:ext cx="10337888" cy="1815558"/>
            <a:chOff x="1315498" y="1106966"/>
            <a:chExt cx="2592315" cy="555491"/>
          </a:xfrm>
        </p:grpSpPr>
        <p:sp>
          <p:nvSpPr>
            <p:cNvPr id="12" name="Text Placeholder 3"/>
            <p:cNvSpPr>
              <a:spLocks/>
            </p:cNvSpPr>
            <p:nvPr/>
          </p:nvSpPr>
          <p:spPr>
            <a:xfrm>
              <a:off x="1315499" y="1106966"/>
              <a:ext cx="538636" cy="19826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algn="l" defTabSz="1219149" latinLnBrk="0">
                <a:spcBef>
                  <a:spcPct val="20000"/>
                </a:spcBef>
                <a:defRPr>
                  <a:uFillTx/>
                </a:defRPr>
              </a:pPr>
              <a:r>
                <a:rPr lang="ko-KR" altLang="en-US" sz="2500" b="1">
                  <a:solidFill>
                    <a:schemeClr val="accent1"/>
                  </a:solidFill>
                  <a:uFillTx/>
                </a:rPr>
                <a:t>연구 개발 효과</a:t>
              </a:r>
              <a:endParaRPr lang="en-US" sz="2500" b="1">
                <a:solidFill>
                  <a:schemeClr val="accent1"/>
                </a:solidFill>
                <a:uFillTx/>
              </a:endParaRPr>
            </a:p>
          </p:txBody>
        </p:sp>
        <p:sp>
          <p:nvSpPr>
            <p:cNvPr id="13" name="Text Placeholder 3"/>
            <p:cNvSpPr>
              <a:spLocks/>
            </p:cNvSpPr>
            <p:nvPr/>
          </p:nvSpPr>
          <p:spPr>
            <a:xfrm>
              <a:off x="1315498" y="1342286"/>
              <a:ext cx="2592315" cy="32017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  <a:uFillTx/>
                </a:defRPr>
              </a:lvl1pPr>
              <a:lvl2pPr marL="457200" indent="0">
                <a:buNone/>
                <a:defRPr sz="1200">
                  <a:uFillTx/>
                </a:defRPr>
              </a:lvl2pPr>
              <a:lvl3pPr marL="914400" indent="0">
                <a:buNone/>
                <a:defRPr sz="1000">
                  <a:uFillTx/>
                </a:defRPr>
              </a:lvl3pPr>
              <a:lvl4pPr marL="1371600" indent="0">
                <a:buNone/>
                <a:defRPr sz="900">
                  <a:uFillTx/>
                </a:defRPr>
              </a:lvl4pPr>
              <a:lvl5pPr marL="1828800" indent="0">
                <a:buNone/>
                <a:defRPr sz="900">
                  <a:uFillTx/>
                </a:defRPr>
              </a:lvl5pPr>
              <a:lvl6pPr marL="2286000" indent="0">
                <a:buNone/>
                <a:defRPr sz="900">
                  <a:uFillTx/>
                </a:defRPr>
              </a:lvl6pPr>
              <a:lvl7pPr marL="2743200" indent="0">
                <a:buNone/>
                <a:defRPr sz="900">
                  <a:uFillTx/>
                </a:defRPr>
              </a:lvl7pPr>
              <a:lvl8pPr marL="3200400" indent="0">
                <a:buNone/>
                <a:defRPr sz="900">
                  <a:uFillTx/>
                </a:defRPr>
              </a:lvl8pPr>
              <a:lvl9pPr marL="3657600" indent="0">
                <a:buNone/>
                <a:defRPr sz="900">
                  <a:uFillTx/>
                </a:defRPr>
              </a:lvl9pPr>
            </a:lstStyle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전문적 지식이 없는 사람도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가능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다양한 사람의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참여로 창의적인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3D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디자인 창출 가능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 algn="l" defTabSz="1219149">
                <a:spcBef>
                  <a:spcPct val="20000"/>
                </a:spcBef>
                <a:buFontTx/>
                <a:buChar char="-"/>
                <a:defRPr>
                  <a:uFillTx/>
                </a:defRPr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간단한 디자인의 경우 디자인 시간 단축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219843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6</a:t>
            </a:fld>
            <a:endParaRPr lang="en-US">
              <a:uFillTx/>
            </a:endParaRPr>
          </a:p>
        </p:txBody>
      </p:sp>
      <p:sp>
        <p:nvSpPr>
          <p:cNvPr id="12" name="Title 61"/>
          <p:cNvSpPr txBox="1">
            <a:spLocks/>
          </p:cNvSpPr>
          <p:nvPr/>
        </p:nvSpPr>
        <p:spPr>
          <a:xfrm>
            <a:off x="983432" y="58537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1219149" latinLnBrk="0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관련 연구 및 사례 </a:t>
            </a:r>
            <a:endParaRPr lang="en-US" dirty="0"/>
          </a:p>
        </p:txBody>
      </p:sp>
      <p:sp>
        <p:nvSpPr>
          <p:cNvPr id="13" name="Text Placeholder 62"/>
          <p:cNvSpPr txBox="1">
            <a:spLocks/>
          </p:cNvSpPr>
          <p:nvPr/>
        </p:nvSpPr>
        <p:spPr>
          <a:xfrm>
            <a:off x="1035962" y="107119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1219149" latinLnBrk="0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bg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09561" indent="0" algn="l" defTabSz="1219149" latinLnBrk="0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49" indent="0" algn="l" defTabSz="1219149" latinLnBrk="0">
              <a:spcBef>
                <a:spcPct val="20000"/>
              </a:spcBef>
              <a:buFont typeface="Arial"/>
              <a:buNone/>
              <a:defRPr sz="13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36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2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11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485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Related research</a:t>
            </a:r>
            <a:endParaRPr lang="en-US" dirty="0"/>
          </a:p>
        </p:txBody>
      </p:sp>
      <p:sp>
        <p:nvSpPr>
          <p:cNvPr id="14" name="TextBox 40"/>
          <p:cNvSpPr/>
          <p:nvPr/>
        </p:nvSpPr>
        <p:spPr>
          <a:xfrm>
            <a:off x="528458" y="1329248"/>
            <a:ext cx="2327497" cy="76944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375448" latinLnBrk="0"/>
            <a:r>
              <a:rPr lang="en-US" altLang="ko-KR" sz="2500" b="1" dirty="0" smtClean="0">
                <a:solidFill>
                  <a:schemeClr val="accent5"/>
                </a:solidFill>
                <a:uFillTx/>
              </a:rPr>
              <a:t>1. </a:t>
            </a:r>
            <a:r>
              <a:rPr lang="en-US" altLang="ko-KR" sz="2500" b="1" dirty="0" err="1" smtClean="0">
                <a:solidFill>
                  <a:schemeClr val="accent5"/>
                </a:solidFill>
              </a:rPr>
              <a:t>VReal</a:t>
            </a:r>
            <a:r>
              <a:rPr lang="en-US" altLang="ko-KR" sz="2500" b="1" dirty="0" smtClean="0">
                <a:solidFill>
                  <a:schemeClr val="accent5"/>
                </a:solidFill>
              </a:rPr>
              <a:t> Studio</a:t>
            </a:r>
          </a:p>
          <a:p>
            <a:pPr algn="r" defTabSz="1375448" latinLnBrk="0"/>
            <a:endParaRPr lang="en-US" sz="25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15" name="Text Placeholder 3"/>
          <p:cNvSpPr>
            <a:spLocks/>
          </p:cNvSpPr>
          <p:nvPr/>
        </p:nvSpPr>
        <p:spPr>
          <a:xfrm>
            <a:off x="7268075" y="1757370"/>
            <a:ext cx="4307768" cy="273305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고객의 요청 또는 내부 기획에 의해 건물 또는 공간을 방문하여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스캐닝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생생한 현장을 직접 방문하지 않아도 가상현실로 방문 가능케 함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13968"/>
            <a:ext cx="6192688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71206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7</a:t>
            </a:fld>
            <a:endParaRPr lang="en-US">
              <a:uFillTx/>
            </a:endParaRPr>
          </a:p>
        </p:txBody>
      </p:sp>
      <p:sp>
        <p:nvSpPr>
          <p:cNvPr id="12" name="Title 61"/>
          <p:cNvSpPr txBox="1">
            <a:spLocks/>
          </p:cNvSpPr>
          <p:nvPr/>
        </p:nvSpPr>
        <p:spPr>
          <a:xfrm>
            <a:off x="983432" y="58537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1219149" latinLnBrk="0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관련 연구 및 사례 </a:t>
            </a:r>
            <a:endParaRPr lang="en-US" dirty="0"/>
          </a:p>
        </p:txBody>
      </p:sp>
      <p:sp>
        <p:nvSpPr>
          <p:cNvPr id="13" name="Text Placeholder 62"/>
          <p:cNvSpPr txBox="1">
            <a:spLocks/>
          </p:cNvSpPr>
          <p:nvPr/>
        </p:nvSpPr>
        <p:spPr>
          <a:xfrm>
            <a:off x="1035962" y="107119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1219149" latinLnBrk="0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bg1">
                    <a:lumMod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09561" indent="0" algn="l" defTabSz="1219149" latinLnBrk="0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49" indent="0" algn="l" defTabSz="1219149" latinLnBrk="0">
              <a:spcBef>
                <a:spcPct val="20000"/>
              </a:spcBef>
              <a:buFont typeface="Arial"/>
              <a:buNone/>
              <a:defRPr sz="13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36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2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11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485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3" indent="0" algn="l" defTabSz="1219149" latinLnBrk="0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Related research</a:t>
            </a:r>
            <a:endParaRPr lang="en-US" dirty="0"/>
          </a:p>
        </p:txBody>
      </p:sp>
      <p:sp>
        <p:nvSpPr>
          <p:cNvPr id="14" name="TextBox 40"/>
          <p:cNvSpPr/>
          <p:nvPr/>
        </p:nvSpPr>
        <p:spPr>
          <a:xfrm>
            <a:off x="369883" y="1540987"/>
            <a:ext cx="3058530" cy="3847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375448" latinLnBrk="0"/>
            <a:r>
              <a:rPr lang="en-US" altLang="ko-KR" sz="2500" b="1" dirty="0" smtClean="0">
                <a:solidFill>
                  <a:schemeClr val="accent5"/>
                </a:solidFill>
              </a:rPr>
              <a:t>2.</a:t>
            </a:r>
            <a:r>
              <a:rPr lang="en-US" altLang="ko-KR" sz="2500" b="1" dirty="0" smtClean="0">
                <a:solidFill>
                  <a:schemeClr val="accent5"/>
                </a:solidFill>
                <a:uFillTx/>
              </a:rPr>
              <a:t> VR 3D</a:t>
            </a:r>
            <a:r>
              <a:rPr lang="ko-KR" altLang="en-US" sz="2500" b="1" dirty="0" smtClean="0">
                <a:solidFill>
                  <a:schemeClr val="accent5"/>
                </a:solidFill>
                <a:uFillTx/>
              </a:rPr>
              <a:t>모델링 기술</a:t>
            </a:r>
            <a:endParaRPr lang="en-US" sz="2500" b="1" dirty="0">
              <a:solidFill>
                <a:schemeClr val="accent5"/>
              </a:solidFill>
              <a:uFillTx/>
            </a:endParaRPr>
          </a:p>
        </p:txBody>
      </p:sp>
      <p:sp>
        <p:nvSpPr>
          <p:cNvPr id="15" name="Text Placeholder 3"/>
          <p:cNvSpPr>
            <a:spLocks/>
          </p:cNvSpPr>
          <p:nvPr/>
        </p:nvSpPr>
        <p:spPr>
          <a:xfrm>
            <a:off x="437136" y="5655226"/>
            <a:ext cx="10253230" cy="70173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algn="l" defTabSz="1219149">
              <a:spcBef>
                <a:spcPct val="20000"/>
              </a:spcBef>
              <a:defRPr>
                <a:uFillTx/>
              </a:defRPr>
            </a:pP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-VR CLAY Oculus Rift 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Razer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Hydra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</a:t>
            </a:r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3D</a:t>
            </a:r>
            <a:r>
              <a:rPr lang="ko-KR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모델링을 하였다</a:t>
            </a: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defTabSz="1219149">
              <a:spcBef>
                <a:spcPct val="20000"/>
              </a:spcBef>
              <a:defRPr>
                <a:uFillTx/>
              </a:defRPr>
            </a:pP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929461"/>
            <a:ext cx="4830726" cy="279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80" y="1907363"/>
            <a:ext cx="5472608" cy="281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오른쪽 화살표 15"/>
          <p:cNvSpPr/>
          <p:nvPr/>
        </p:nvSpPr>
        <p:spPr bwMode="auto">
          <a:xfrm>
            <a:off x="5563751" y="3287032"/>
            <a:ext cx="576263" cy="4333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87439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30" y="3543546"/>
            <a:ext cx="558801" cy="63500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8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09331" y="1706057"/>
            <a:ext cx="311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어플리케이션 실행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92470" y="2780928"/>
            <a:ext cx="3149122" cy="2064354"/>
            <a:chOff x="635411" y="2780928"/>
            <a:chExt cx="3149122" cy="2064354"/>
          </a:xfrm>
        </p:grpSpPr>
        <p:sp>
          <p:nvSpPr>
            <p:cNvPr id="37" name="직사각형 36"/>
            <p:cNvSpPr/>
            <p:nvPr/>
          </p:nvSpPr>
          <p:spPr>
            <a:xfrm>
              <a:off x="635411" y="2780928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Yoo\Desktop\졸작어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3068960"/>
              <a:ext cx="1979464" cy="15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오른쪽 화살표 37"/>
          <p:cNvSpPr/>
          <p:nvPr/>
        </p:nvSpPr>
        <p:spPr>
          <a:xfrm>
            <a:off x="5159896" y="3378328"/>
            <a:ext cx="1656184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32862" y="1628800"/>
            <a:ext cx="311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어플리케이션 메인 화면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34729" y="2782867"/>
            <a:ext cx="3149122" cy="2064354"/>
            <a:chOff x="7752184" y="2782867"/>
            <a:chExt cx="3149122" cy="2064354"/>
          </a:xfrm>
        </p:grpSpPr>
        <p:sp>
          <p:nvSpPr>
            <p:cNvPr id="42" name="직사각형 41"/>
            <p:cNvSpPr/>
            <p:nvPr/>
          </p:nvSpPr>
          <p:spPr>
            <a:xfrm>
              <a:off x="8261272" y="3440011"/>
              <a:ext cx="765208" cy="64807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52184" y="2782867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597" y="3443259"/>
              <a:ext cx="609802" cy="609802"/>
            </a:xfrm>
            <a:prstGeom prst="rect">
              <a:avLst/>
            </a:prstGeom>
          </p:spPr>
        </p:pic>
        <p:sp>
          <p:nvSpPr>
            <p:cNvPr id="46" name="직사각형 45"/>
            <p:cNvSpPr/>
            <p:nvPr/>
          </p:nvSpPr>
          <p:spPr>
            <a:xfrm>
              <a:off x="9640894" y="3443259"/>
              <a:ext cx="765208" cy="64807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 rot="10800000">
            <a:off x="7306441" y="5289066"/>
            <a:ext cx="986057" cy="245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7644441" y="4763782"/>
            <a:ext cx="1163959" cy="1321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88061" y="521189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가상 현실 </a:t>
            </a:r>
            <a:r>
              <a:rPr lang="ko-KR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뷰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8957987" y="4781144"/>
            <a:ext cx="1163959" cy="13215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5400000">
            <a:off x="9046937" y="5166294"/>
            <a:ext cx="986057" cy="245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94820" y="587727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저장 된 도형 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0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375467" latinLnBrk="0"/>
            <a:fld id="{C136B7D2-B98C-44FD-8D04-7EC62A56497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1375467" latinLnBrk="0"/>
              <a:t>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itle 6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/>
              <a:t>시스템 수행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50" name="Text Placeholder 62"/>
          <p:cNvSpPr>
            <a:spLocks noGrp="1"/>
          </p:cNvSpPr>
          <p:nvPr>
            <p:ph type="body" sz="half" idx="2"/>
          </p:nvPr>
        </p:nvSpPr>
        <p:spPr>
          <a:xfrm>
            <a:off x="812800" y="952501"/>
            <a:ext cx="5486400" cy="266700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altLang="ko-KR" dirty="0"/>
              <a:t>scenario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55440" y="1316907"/>
            <a:ext cx="374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</a:rPr>
              <a:t>스마트폰을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VR </a:t>
            </a:r>
            <a:r>
              <a:rPr lang="ko-KR" altLang="en-US" sz="2000" b="1" dirty="0">
                <a:solidFill>
                  <a:schemeClr val="bg1">
                    <a:lumMod val="65000"/>
                  </a:schemeClr>
                </a:solidFill>
              </a:rPr>
              <a:t>기기에 삽입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655840" y="2393433"/>
            <a:ext cx="2088232" cy="869551"/>
            <a:chOff x="4439816" y="3284983"/>
            <a:chExt cx="2088232" cy="869551"/>
          </a:xfrm>
        </p:grpSpPr>
        <p:sp>
          <p:nvSpPr>
            <p:cNvPr id="9" name="오른쪽 화살표 8"/>
            <p:cNvSpPr/>
            <p:nvPr/>
          </p:nvSpPr>
          <p:spPr>
            <a:xfrm>
              <a:off x="4871864" y="3284983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 rot="10800000">
              <a:off x="4439816" y="3284983"/>
              <a:ext cx="1656184" cy="86955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04112" y="1835965"/>
            <a:ext cx="3149122" cy="2064354"/>
            <a:chOff x="635411" y="2780928"/>
            <a:chExt cx="3149122" cy="206435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8" y="3105790"/>
              <a:ext cx="1766779" cy="1414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635411" y="2780928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55440" y="1813663"/>
            <a:ext cx="3149122" cy="2064354"/>
            <a:chOff x="6666870" y="2705212"/>
            <a:chExt cx="3149122" cy="2064354"/>
          </a:xfrm>
        </p:grpSpPr>
        <p:pic>
          <p:nvPicPr>
            <p:cNvPr id="16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18"/>
            <a:stretch>
              <a:fillRect/>
            </a:stretch>
          </p:blipFill>
          <p:spPr bwMode="auto">
            <a:xfrm>
              <a:off x="6888088" y="2845840"/>
              <a:ext cx="2706687" cy="174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6666870" y="2705212"/>
              <a:ext cx="3149122" cy="206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365104"/>
            <a:ext cx="3438511" cy="172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오른쪽 화살표 16"/>
          <p:cNvSpPr/>
          <p:nvPr/>
        </p:nvSpPr>
        <p:spPr>
          <a:xfrm rot="9000000">
            <a:off x="7408706" y="4261875"/>
            <a:ext cx="1656184" cy="869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5840" y="623731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가상 현실 </a:t>
            </a:r>
            <a:r>
              <a:rPr lang="ko-KR" alt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뷰</a:t>
            </a:r>
            <a:endParaRPr lang="ko-KR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72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 rtl="0">
          <a:defRPr>
            <a:solidFill>
              <a:prstClr val="white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5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943</Words>
  <Application>Microsoft Office PowerPoint</Application>
  <PresentationFormat>사용자 지정</PresentationFormat>
  <Paragraphs>254</Paragraphs>
  <Slides>26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Custom Design</vt:lpstr>
      <vt:lpstr>1_Custom Design</vt:lpstr>
      <vt:lpstr>5_Custom Design</vt:lpstr>
      <vt:lpstr>VR을 이용한 3D모델링</vt:lpstr>
      <vt:lpstr>목      차</vt:lpstr>
      <vt:lpstr>졸업 연구 개요</vt:lpstr>
      <vt:lpstr>졸업 연구 개요</vt:lpstr>
      <vt:lpstr>졸업 연구 개요</vt:lpstr>
      <vt:lpstr>PowerPoint 프레젠테이션</vt:lpstr>
      <vt:lpstr>PowerPoint 프레젠테이션</vt:lpstr>
      <vt:lpstr>시스템 수행 시나리오</vt:lpstr>
      <vt:lpstr>시스템 수행 시나리오</vt:lpstr>
      <vt:lpstr>시스템 수행 시나리오</vt:lpstr>
      <vt:lpstr>시스템 구성도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 및 개발 방법</vt:lpstr>
      <vt:lpstr>개발 환경 및 개발 방법</vt:lpstr>
      <vt:lpstr>데모 환경 설계</vt:lpstr>
      <vt:lpstr>업무 분담</vt:lpstr>
      <vt:lpstr>졸업 연구 수행 일정</vt:lpstr>
      <vt:lpstr>질문 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Yoo</cp:lastModifiedBy>
  <cp:revision>134</cp:revision>
  <cp:lastPrinted>2016-01-11T02:22:04Z</cp:lastPrinted>
  <dcterms:created xsi:type="dcterms:W3CDTF">2015-12-10T15:55:05Z</dcterms:created>
  <dcterms:modified xsi:type="dcterms:W3CDTF">2017-02-19T14:19:05Z</dcterms:modified>
</cp:coreProperties>
</file>