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2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  <p:sldMasterId id="2147483650" r:id="rId2"/>
    <p:sldMasterId id="2147493891" r:id="rId3"/>
  </p:sldMasterIdLst>
  <p:notesMasterIdLst>
    <p:notesMasterId r:id="rId31"/>
  </p:notesMasterIdLst>
  <p:handoutMasterIdLst>
    <p:handoutMasterId r:id="rId32"/>
  </p:handoutMasterIdLst>
  <p:sldIdLst>
    <p:sldId id="257" r:id="rId4"/>
    <p:sldId id="258" r:id="rId5"/>
    <p:sldId id="280" r:id="rId6"/>
    <p:sldId id="293" r:id="rId7"/>
    <p:sldId id="281" r:id="rId8"/>
    <p:sldId id="287" r:id="rId9"/>
    <p:sldId id="288" r:id="rId10"/>
    <p:sldId id="284" r:id="rId11"/>
    <p:sldId id="285" r:id="rId12"/>
    <p:sldId id="292" r:id="rId13"/>
    <p:sldId id="290" r:id="rId14"/>
    <p:sldId id="300" r:id="rId15"/>
    <p:sldId id="305" r:id="rId16"/>
    <p:sldId id="306" r:id="rId17"/>
    <p:sldId id="307" r:id="rId18"/>
    <p:sldId id="308" r:id="rId19"/>
    <p:sldId id="301" r:id="rId20"/>
    <p:sldId id="302" r:id="rId21"/>
    <p:sldId id="303" r:id="rId22"/>
    <p:sldId id="304" r:id="rId23"/>
    <p:sldId id="289" r:id="rId24"/>
    <p:sldId id="297" r:id="rId25"/>
    <p:sldId id="309" r:id="rId26"/>
    <p:sldId id="296" r:id="rId27"/>
    <p:sldId id="291" r:id="rId28"/>
    <p:sldId id="266" r:id="rId29"/>
    <p:sldId id="268" r:id="rId30"/>
  </p:sldIdLst>
  <p:sldSz cx="12192000" cy="6858000"/>
  <p:notesSz cx="6888163" cy="10020300"/>
  <p:defaultTextStyle>
    <a:defPPr>
      <a:defRPr lang="ko-KR">
        <a:uFillTx/>
      </a:defRPr>
    </a:defPPr>
    <a:lvl1pPr marL="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468C0F4-5AD3-481E-8CCF-D4EA1E48E3E2}">
          <p14:sldIdLst>
            <p14:sldId id="257"/>
            <p14:sldId id="258"/>
            <p14:sldId id="280"/>
            <p14:sldId id="293"/>
            <p14:sldId id="281"/>
            <p14:sldId id="287"/>
            <p14:sldId id="288"/>
            <p14:sldId id="284"/>
            <p14:sldId id="285"/>
            <p14:sldId id="292"/>
          </p14:sldIdLst>
        </p14:section>
        <p14:section name="제목 없는 구역" id="{AE53DFD0-08DB-4CA0-B30D-8A48B49A86B6}">
          <p14:sldIdLst>
            <p14:sldId id="290"/>
            <p14:sldId id="300"/>
            <p14:sldId id="305"/>
            <p14:sldId id="306"/>
            <p14:sldId id="307"/>
            <p14:sldId id="308"/>
            <p14:sldId id="301"/>
            <p14:sldId id="302"/>
            <p14:sldId id="303"/>
            <p14:sldId id="304"/>
            <p14:sldId id="289"/>
            <p14:sldId id="297"/>
            <p14:sldId id="309"/>
            <p14:sldId id="296"/>
            <p14:sldId id="291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59">
          <p15:clr>
            <a:srgbClr val="A4A3A4"/>
          </p15:clr>
        </p15:guide>
        <p15:guide id="2" orient="horz" pos="3822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이승원" initials="이" lastIdx="3" clrIdx="0"/>
  <p:cmAuthor id="1" name="김남정" initials="김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6CFC"/>
    <a:srgbClr val="C0F4FE"/>
    <a:srgbClr val="FF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6" autoAdjust="0"/>
    <p:restoredTop sz="94110" autoAdjust="0"/>
  </p:normalViewPr>
  <p:slideViewPr>
    <p:cSldViewPr>
      <p:cViewPr>
        <p:scale>
          <a:sx n="66" d="100"/>
          <a:sy n="66" d="100"/>
        </p:scale>
        <p:origin x="-576" y="-48"/>
      </p:cViewPr>
      <p:guideLst>
        <p:guide orient="horz" pos="2159"/>
        <p:guide orient="horz" pos="382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1698" y="1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74F0281B-83DA-45F1-B449-209505890EE9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3626A369-99D5-4951-91F1-97E467F03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33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4" name="날짜 개체 틀 2"/>
          <p:cNvSpPr>
            <a:spLocks noGrp="1"/>
          </p:cNvSpPr>
          <p:nvPr>
            <p:ph type="dt" idx="1"/>
          </p:nvPr>
        </p:nvSpPr>
        <p:spPr>
          <a:xfrm>
            <a:off x="3901698" y="1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>
                <a:uFillTx/>
              </a:defRPr>
            </a:lvl1pPr>
          </a:lstStyle>
          <a:p>
            <a:fld id="{81953B0B-5460-E402-E179-420A5E99521B}" type="datetimeFigureOut">
              <a:rPr lang="ko-KR" altLang="en-US">
                <a:uFillTx/>
              </a:rPr>
              <a:pPr/>
              <a:t>2017-04-13</a:t>
            </a:fld>
            <a:endParaRPr lang="ko-KR" altLang="en-US">
              <a:uFillTx/>
            </a:endParaRPr>
          </a:p>
        </p:txBody>
      </p:sp>
      <p:sp>
        <p:nvSpPr>
          <p:cNvPr id="6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>
              <a:uFillTx/>
            </a:endParaRPr>
          </a:p>
        </p:txBody>
      </p:sp>
      <p:sp>
        <p:nvSpPr>
          <p:cNvPr id="8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10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>
                <a:uFillTx/>
              </a:defRPr>
            </a:lvl1pPr>
          </a:lstStyle>
          <a:p>
            <a:fld id="{81953B0B-5460-E402-E179-420A5E99521B}" type="slidenum">
              <a:rPr lang="ko-KR" altLang="en-US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87102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>
              <a:uFillTx/>
            </a:endParaRPr>
          </a:p>
        </p:txBody>
      </p:sp>
      <p:sp>
        <p:nvSpPr>
          <p:cNvPr id="6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uFillTx/>
                <a:latin typeface="Calibri"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551038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90788" y="563563"/>
            <a:ext cx="5006975" cy="2817812"/>
          </a:xfrm>
        </p:spPr>
      </p:sp>
      <p:sp>
        <p:nvSpPr>
          <p:cNvPr id="4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>
              <a:uFillTx/>
            </a:endParaRPr>
          </a:p>
        </p:txBody>
      </p:sp>
      <p:sp>
        <p:nvSpPr>
          <p:cNvPr id="6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uFillTx/>
                <a:latin typeface="Calibri"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417388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>
              <a:uFillTx/>
            </a:endParaRPr>
          </a:p>
        </p:txBody>
      </p:sp>
      <p:sp>
        <p:nvSpPr>
          <p:cNvPr id="6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uFillTx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081452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53B0B-5460-E402-E179-420A5E99521B}" type="slidenum">
              <a:rPr lang="ko-KR" altLang="en-US" smtClean="0">
                <a:uFillTx/>
              </a:rPr>
              <a:pPr/>
              <a:t>3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13322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53B0B-5460-E402-E179-420A5E99521B}" type="slidenum">
              <a:rPr lang="ko-KR" altLang="en-US" smtClean="0">
                <a:uFillTx/>
              </a:rPr>
              <a:pPr/>
              <a:t>4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13322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53B0B-5460-E402-E179-420A5E99521B}" type="slidenum">
              <a:rPr lang="ko-KR" altLang="en-US" smtClean="0">
                <a:uFillTx/>
              </a:rPr>
              <a:pPr/>
              <a:t>6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13322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53B0B-5460-E402-E179-420A5E99521B}" type="slidenum">
              <a:rPr lang="ko-KR" altLang="en-US" smtClean="0">
                <a:uFillTx/>
              </a:rPr>
              <a:pPr/>
              <a:t>7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13322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>
              <a:uFillTx/>
            </a:endParaRPr>
          </a:p>
        </p:txBody>
      </p:sp>
      <p:sp>
        <p:nvSpPr>
          <p:cNvPr id="6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uFillTx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634641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>
              <a:uFillTx/>
            </a:endParaRPr>
          </a:p>
        </p:txBody>
      </p:sp>
      <p:sp>
        <p:nvSpPr>
          <p:cNvPr id="6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uFillTx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634641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>
              <a:uFillTx/>
            </a:endParaRPr>
          </a:p>
        </p:txBody>
      </p:sp>
      <p:sp>
        <p:nvSpPr>
          <p:cNvPr id="6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uFillTx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634641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>
              <a:uFillTx/>
            </a:endParaRPr>
          </a:p>
        </p:txBody>
      </p:sp>
      <p:sp>
        <p:nvSpPr>
          <p:cNvPr id="6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uFillTx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63464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/>
          <p:nvPr userDrawn="1"/>
        </p:nvSpPr>
        <p:spPr>
          <a:xfrm>
            <a:off x="852128" y="1597800"/>
            <a:ext cx="3759200" cy="455430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11328" y="1597801"/>
            <a:ext cx="3352800" cy="2277151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7964128" y="1597801"/>
            <a:ext cx="3352800" cy="2277151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11328" y="3874951"/>
            <a:ext cx="3352800" cy="2277151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64128" y="3874951"/>
            <a:ext cx="3352800" cy="2277151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2" name="Round Same Side Corner Rectangle 1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6" grpId="0" animBg="1"/>
      <p:bldP spid="18" grpId="0" build="p" animBg="1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863600" y="1546945"/>
            <a:ext cx="5283200" cy="1501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297445" y="1574141"/>
            <a:ext cx="5030956" cy="147386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06906" y="1926096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7"/>
          </p:nvPr>
        </p:nvSpPr>
        <p:spPr>
          <a:xfrm>
            <a:off x="999882" y="1651493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863600" y="3196149"/>
            <a:ext cx="5283200" cy="1501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297445" y="3223345"/>
            <a:ext cx="5030956" cy="1473860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06906" y="3575300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0"/>
          </p:nvPr>
        </p:nvSpPr>
        <p:spPr>
          <a:xfrm>
            <a:off x="999882" y="3300697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863600" y="4874344"/>
            <a:ext cx="5283200" cy="15010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297445" y="4901539"/>
            <a:ext cx="5030956" cy="1473860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2"/>
          </p:nvPr>
        </p:nvSpPr>
        <p:spPr>
          <a:xfrm>
            <a:off x="1006906" y="5253495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3"/>
          </p:nvPr>
        </p:nvSpPr>
        <p:spPr>
          <a:xfrm>
            <a:off x="999882" y="497889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30432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246645" y="1580973"/>
            <a:ext cx="5030956" cy="2309604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888182" y="4154287"/>
            <a:ext cx="5030956" cy="2309604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876967" y="1580971"/>
            <a:ext cx="5042171" cy="23096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6235429" y="4154287"/>
            <a:ext cx="5042171" cy="23096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4" name="Freeform 45"/>
          <p:cNvSpPr>
            <a:spLocks noEditPoints="1"/>
          </p:cNvSpPr>
          <p:nvPr userDrawn="1"/>
        </p:nvSpPr>
        <p:spPr bwMode="auto">
          <a:xfrm>
            <a:off x="1089056" y="21761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05281" y="2155925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1089056" y="27222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6"/>
          </p:nvPr>
        </p:nvSpPr>
        <p:spPr>
          <a:xfrm>
            <a:off x="1605281" y="2702025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Freeform 45"/>
          <p:cNvSpPr>
            <a:spLocks noEditPoints="1"/>
          </p:cNvSpPr>
          <p:nvPr userDrawn="1"/>
        </p:nvSpPr>
        <p:spPr bwMode="auto">
          <a:xfrm>
            <a:off x="1089056" y="32683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7"/>
          </p:nvPr>
        </p:nvSpPr>
        <p:spPr>
          <a:xfrm>
            <a:off x="1605281" y="3248125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Freeform 45"/>
          <p:cNvSpPr>
            <a:spLocks noEditPoints="1"/>
          </p:cNvSpPr>
          <p:nvPr userDrawn="1"/>
        </p:nvSpPr>
        <p:spPr bwMode="auto">
          <a:xfrm>
            <a:off x="6468775" y="4749888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85000" y="4729637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Freeform 45"/>
          <p:cNvSpPr>
            <a:spLocks noEditPoints="1"/>
          </p:cNvSpPr>
          <p:nvPr userDrawn="1"/>
        </p:nvSpPr>
        <p:spPr bwMode="auto">
          <a:xfrm>
            <a:off x="6468775" y="531088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9"/>
          </p:nvPr>
        </p:nvSpPr>
        <p:spPr>
          <a:xfrm>
            <a:off x="6985000" y="5290631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Freeform 45"/>
          <p:cNvSpPr>
            <a:spLocks noEditPoints="1"/>
          </p:cNvSpPr>
          <p:nvPr userDrawn="1"/>
        </p:nvSpPr>
        <p:spPr bwMode="auto">
          <a:xfrm>
            <a:off x="6468775" y="58718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985000" y="5851625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1"/>
          </p:nvPr>
        </p:nvSpPr>
        <p:spPr>
          <a:xfrm>
            <a:off x="1166643" y="1762260"/>
            <a:ext cx="460423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3"/>
          </p:nvPr>
        </p:nvSpPr>
        <p:spPr>
          <a:xfrm>
            <a:off x="6468775" y="4319387"/>
            <a:ext cx="460423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7" name="Round Same Side Corner Rectangle 3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10795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23" grpId="0" animBg="1"/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5946023" y="1549809"/>
            <a:ext cx="5369677" cy="1487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64267" y="1563897"/>
            <a:ext cx="4812633" cy="147386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146987" y="1928552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7"/>
          </p:nvPr>
        </p:nvSpPr>
        <p:spPr>
          <a:xfrm>
            <a:off x="6139963" y="1653949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5598073" y="2176454"/>
            <a:ext cx="406400" cy="24874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5946023" y="3175000"/>
            <a:ext cx="5369677" cy="14879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864267" y="3189087"/>
            <a:ext cx="4812633" cy="1473860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146987" y="3553743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0"/>
          </p:nvPr>
        </p:nvSpPr>
        <p:spPr>
          <a:xfrm>
            <a:off x="6139963" y="3279140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0" name="Isosceles Triangle 29"/>
          <p:cNvSpPr/>
          <p:nvPr userDrawn="1"/>
        </p:nvSpPr>
        <p:spPr>
          <a:xfrm rot="5400000">
            <a:off x="5598073" y="3801645"/>
            <a:ext cx="406400" cy="24874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5946023" y="4787900"/>
            <a:ext cx="5369677" cy="14879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864267" y="4801987"/>
            <a:ext cx="4812633" cy="1473860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2"/>
          </p:nvPr>
        </p:nvSpPr>
        <p:spPr>
          <a:xfrm>
            <a:off x="6146987" y="5166643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3"/>
          </p:nvPr>
        </p:nvSpPr>
        <p:spPr>
          <a:xfrm>
            <a:off x="6139963" y="4892040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5598073" y="5414545"/>
            <a:ext cx="406400" cy="24874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16325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26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23" grpId="0"/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76968" y="4366345"/>
            <a:ext cx="3288633" cy="186211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895685" y="1541643"/>
            <a:ext cx="10400633" cy="266082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2" name="Freeform 45"/>
          <p:cNvSpPr>
            <a:spLocks noEditPoints="1"/>
          </p:cNvSpPr>
          <p:nvPr userDrawn="1"/>
        </p:nvSpPr>
        <p:spPr bwMode="auto">
          <a:xfrm>
            <a:off x="1089056" y="2261932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 dirty="0">
              <a:solidFill>
                <a:prstClr val="black"/>
              </a:solidFill>
            </a:endParaRP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05281" y="2241681"/>
            <a:ext cx="9469119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Freeform 45"/>
          <p:cNvSpPr>
            <a:spLocks noEditPoints="1"/>
          </p:cNvSpPr>
          <p:nvPr userDrawn="1"/>
        </p:nvSpPr>
        <p:spPr bwMode="auto">
          <a:xfrm>
            <a:off x="1089056" y="2925407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 dirty="0">
              <a:solidFill>
                <a:prstClr val="black"/>
              </a:solidFill>
            </a:endParaRP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6"/>
          </p:nvPr>
        </p:nvSpPr>
        <p:spPr>
          <a:xfrm>
            <a:off x="1605282" y="2905156"/>
            <a:ext cx="9469117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1089056" y="355078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 dirty="0">
              <a:solidFill>
                <a:prstClr val="black"/>
              </a:solidFill>
            </a:endParaRP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7"/>
          </p:nvPr>
        </p:nvSpPr>
        <p:spPr>
          <a:xfrm>
            <a:off x="1605282" y="3530530"/>
            <a:ext cx="9469117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1"/>
          </p:nvPr>
        </p:nvSpPr>
        <p:spPr>
          <a:xfrm>
            <a:off x="1166643" y="1777119"/>
            <a:ext cx="9907756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4442326" y="4366345"/>
            <a:ext cx="3288633" cy="186211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8007685" y="4366345"/>
            <a:ext cx="3288633" cy="1862116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Round Same Side Corner Rectangle 1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2732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animBg="1"/>
      <p:bldP spid="21" grpId="0"/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76968" y="3001051"/>
            <a:ext cx="3288633" cy="1658916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895685" y="1408767"/>
            <a:ext cx="3269916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4442326" y="3001051"/>
            <a:ext cx="3288633" cy="1658916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8007685" y="3001051"/>
            <a:ext cx="3288633" cy="1658916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4461043" y="1408767"/>
            <a:ext cx="3269916" cy="15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8026402" y="1408767"/>
            <a:ext cx="3269916" cy="152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876966" y="4723067"/>
            <a:ext cx="328863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7"/>
          </p:nvPr>
        </p:nvSpPr>
        <p:spPr>
          <a:xfrm>
            <a:off x="895685" y="5273090"/>
            <a:ext cx="3269916" cy="112637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4442325" y="4723067"/>
            <a:ext cx="328863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5"/>
          </p:nvPr>
        </p:nvSpPr>
        <p:spPr>
          <a:xfrm>
            <a:off x="4461043" y="5273090"/>
            <a:ext cx="3269916" cy="112637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8007684" y="4723067"/>
            <a:ext cx="328863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7"/>
          </p:nvPr>
        </p:nvSpPr>
        <p:spPr>
          <a:xfrm>
            <a:off x="8026402" y="5273090"/>
            <a:ext cx="3269916" cy="112637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Freeform 62"/>
          <p:cNvSpPr>
            <a:spLocks noChangeAspect="1" noEditPoints="1"/>
          </p:cNvSpPr>
          <p:nvPr userDrawn="1"/>
        </p:nvSpPr>
        <p:spPr bwMode="auto">
          <a:xfrm>
            <a:off x="2091795" y="1728412"/>
            <a:ext cx="877693" cy="884709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>
              <a:solidFill>
                <a:prstClr val="black"/>
              </a:solidFill>
            </a:endParaRPr>
          </a:p>
        </p:txBody>
      </p:sp>
      <p:sp>
        <p:nvSpPr>
          <p:cNvPr id="35" name="Freeform 245"/>
          <p:cNvSpPr>
            <a:spLocks noChangeAspect="1"/>
          </p:cNvSpPr>
          <p:nvPr userDrawn="1"/>
        </p:nvSpPr>
        <p:spPr bwMode="auto">
          <a:xfrm>
            <a:off x="5668728" y="1743495"/>
            <a:ext cx="854544" cy="854544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>
              <a:solidFill>
                <a:prstClr val="black"/>
              </a:solidFill>
            </a:endParaRPr>
          </a:p>
        </p:txBody>
      </p:sp>
      <p:sp>
        <p:nvSpPr>
          <p:cNvPr id="36" name="Freeform 132"/>
          <p:cNvSpPr>
            <a:spLocks noChangeAspect="1" noEditPoints="1"/>
          </p:cNvSpPr>
          <p:nvPr userDrawn="1"/>
        </p:nvSpPr>
        <p:spPr bwMode="auto">
          <a:xfrm>
            <a:off x="9190983" y="1720844"/>
            <a:ext cx="940752" cy="899845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>
              <a:solidFill>
                <a:prstClr val="black"/>
              </a:solidFill>
            </a:endParaRPr>
          </a:p>
        </p:txBody>
      </p:sp>
      <p:sp>
        <p:nvSpPr>
          <p:cNvPr id="22" name="Round Same Side Corner Rectangle 21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99255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40" grpId="0" animBg="1"/>
      <p:bldP spid="41" grpId="0" animBg="1"/>
      <p:bldP spid="17" grpId="0" animBg="1"/>
      <p:bldP spid="19" grpId="0" animBg="1"/>
      <p:bldP spid="21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5" grpId="0" animBg="1"/>
      <p:bldP spid="36" grpId="0" animBg="1"/>
      <p:bldP spid="24" grpId="0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6401" y="1253450"/>
            <a:ext cx="3759200" cy="5604551"/>
          </a:xfrm>
          <a:prstGeom prst="rect">
            <a:avLst/>
          </a:prstGeom>
          <a:noFill/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3903940" y="1854200"/>
            <a:ext cx="2235200" cy="10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903940" y="2946400"/>
            <a:ext cx="2235200" cy="104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3903940" y="4038600"/>
            <a:ext cx="2235200" cy="104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3903940" y="5130800"/>
            <a:ext cx="2235200" cy="104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7" name="Freeform 62"/>
          <p:cNvSpPr>
            <a:spLocks noChangeAspect="1" noEditPoints="1"/>
          </p:cNvSpPr>
          <p:nvPr userDrawn="1"/>
        </p:nvSpPr>
        <p:spPr bwMode="auto">
          <a:xfrm>
            <a:off x="4781228" y="2169536"/>
            <a:ext cx="480624" cy="484467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>
              <a:solidFill>
                <a:prstClr val="black"/>
              </a:solidFill>
            </a:endParaRPr>
          </a:p>
        </p:txBody>
      </p:sp>
      <p:sp>
        <p:nvSpPr>
          <p:cNvPr id="34" name="Freeform 245"/>
          <p:cNvSpPr>
            <a:spLocks noChangeAspect="1"/>
          </p:cNvSpPr>
          <p:nvPr userDrawn="1"/>
        </p:nvSpPr>
        <p:spPr bwMode="auto">
          <a:xfrm>
            <a:off x="4787566" y="3233126"/>
            <a:ext cx="467949" cy="467949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>
              <a:solidFill>
                <a:prstClr val="black"/>
              </a:solidFill>
            </a:endParaRPr>
          </a:p>
        </p:txBody>
      </p:sp>
      <p:sp>
        <p:nvSpPr>
          <p:cNvPr id="37" name="Freeform 132"/>
          <p:cNvSpPr>
            <a:spLocks noChangeAspect="1" noEditPoints="1"/>
          </p:cNvSpPr>
          <p:nvPr userDrawn="1"/>
        </p:nvSpPr>
        <p:spPr bwMode="auto">
          <a:xfrm>
            <a:off x="4763963" y="4312923"/>
            <a:ext cx="515155" cy="492755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>
              <a:solidFill>
                <a:prstClr val="black"/>
              </a:solidFill>
            </a:endParaRPr>
          </a:p>
        </p:txBody>
      </p:sp>
      <p:sp>
        <p:nvSpPr>
          <p:cNvPr id="38" name="Freeform 52"/>
          <p:cNvSpPr>
            <a:spLocks noEditPoints="1"/>
          </p:cNvSpPr>
          <p:nvPr userDrawn="1"/>
        </p:nvSpPr>
        <p:spPr bwMode="auto">
          <a:xfrm>
            <a:off x="4785451" y="5397500"/>
            <a:ext cx="472180" cy="508000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 dirty="0">
              <a:solidFill>
                <a:prstClr val="black"/>
              </a:solidFill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329828" y="2093652"/>
            <a:ext cx="5244913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17"/>
          </p:nvPr>
        </p:nvSpPr>
        <p:spPr>
          <a:xfrm>
            <a:off x="6322802" y="1819049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18"/>
          </p:nvPr>
        </p:nvSpPr>
        <p:spPr>
          <a:xfrm>
            <a:off x="6329828" y="3221003"/>
            <a:ext cx="5244913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19"/>
          </p:nvPr>
        </p:nvSpPr>
        <p:spPr>
          <a:xfrm>
            <a:off x="6322802" y="2946400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329828" y="4341552"/>
            <a:ext cx="5244913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1"/>
          </p:nvPr>
        </p:nvSpPr>
        <p:spPr>
          <a:xfrm>
            <a:off x="6322802" y="4066949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2"/>
          </p:nvPr>
        </p:nvSpPr>
        <p:spPr>
          <a:xfrm>
            <a:off x="6329828" y="5433752"/>
            <a:ext cx="5244913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3"/>
          </p:nvPr>
        </p:nvSpPr>
        <p:spPr>
          <a:xfrm>
            <a:off x="6322802" y="5159149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5" name="Round Same Side Corner Rectangle 24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6334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  <p:bldP spid="23" grpId="0" animBg="1"/>
      <p:bldP spid="24" grpId="0" animBg="1"/>
      <p:bldP spid="26" grpId="0" animBg="1"/>
      <p:bldP spid="27" grpId="0" animBg="1"/>
      <p:bldP spid="34" grpId="0" animBg="1"/>
      <p:bldP spid="37" grpId="0" animBg="1"/>
      <p:bldP spid="38" grpId="0" animBg="1"/>
      <p:bldP spid="3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885771"/>
            <a:ext cx="4165600" cy="2660829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4165600" y="1885771"/>
            <a:ext cx="8004843" cy="266082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2" name="Freeform 45"/>
          <p:cNvSpPr>
            <a:spLocks noEditPoints="1"/>
          </p:cNvSpPr>
          <p:nvPr userDrawn="1"/>
        </p:nvSpPr>
        <p:spPr bwMode="auto">
          <a:xfrm>
            <a:off x="4561641" y="2561069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 dirty="0">
              <a:solidFill>
                <a:prstClr val="black"/>
              </a:solidFill>
            </a:endParaRP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5"/>
          </p:nvPr>
        </p:nvSpPr>
        <p:spPr>
          <a:xfrm>
            <a:off x="5077865" y="2540819"/>
            <a:ext cx="6379243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Freeform 45"/>
          <p:cNvSpPr>
            <a:spLocks noEditPoints="1"/>
          </p:cNvSpPr>
          <p:nvPr userDrawn="1"/>
        </p:nvSpPr>
        <p:spPr bwMode="auto">
          <a:xfrm>
            <a:off x="4561641" y="3224544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 dirty="0">
              <a:solidFill>
                <a:prstClr val="black"/>
              </a:solidFill>
            </a:endParaRP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6"/>
          </p:nvPr>
        </p:nvSpPr>
        <p:spPr>
          <a:xfrm>
            <a:off x="5077866" y="3204293"/>
            <a:ext cx="6379241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4561641" y="3849919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 dirty="0">
              <a:solidFill>
                <a:prstClr val="black"/>
              </a:solidFill>
            </a:endParaRP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077866" y="3829668"/>
            <a:ext cx="6379241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1"/>
          </p:nvPr>
        </p:nvSpPr>
        <p:spPr>
          <a:xfrm>
            <a:off x="4639229" y="2147528"/>
            <a:ext cx="686241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40051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852128" y="1597800"/>
            <a:ext cx="3759200" cy="455430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4611328" y="1597801"/>
            <a:ext cx="3352800" cy="2277151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7964128" y="1597801"/>
            <a:ext cx="3352800" cy="2277151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611328" y="3874951"/>
            <a:ext cx="3352800" cy="2277151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964128" y="3874951"/>
            <a:ext cx="3352800" cy="2277151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1" name="Round Same Side Corner Rectangle 1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01328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5" grpId="0" animBg="1"/>
      <p:bldP spid="16" grpId="0" animBg="1"/>
      <p:bldP spid="21" grpId="0" animBg="1"/>
      <p:bldP spid="28" grpId="0" animBg="1"/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at we do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769280"/>
            <a:ext cx="3556000" cy="4199721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" name="Round Same Side Corner Rectangle 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14322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9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3"/>
            <a:ext cx="12191999" cy="488837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32232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0" y="1769280"/>
            <a:ext cx="3556000" cy="4199721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Round Same Side Corner Rectangle 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 build="p" animBg="1"/>
    </p:bld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787400"/>
            <a:ext cx="12191999" cy="410097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69158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2699"/>
            <a:ext cx="12191999" cy="3644900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15620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999170" y="750702"/>
            <a:ext cx="2193661" cy="21930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" name="Round Same Side Corner Rectangle 8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03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022333" y="1764900"/>
            <a:ext cx="2743200" cy="4317467"/>
          </a:xfrm>
          <a:prstGeom prst="rect">
            <a:avLst/>
          </a:prstGeom>
          <a:noFill/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5771229" y="1764367"/>
            <a:ext cx="6420771" cy="10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5791201" y="2856567"/>
            <a:ext cx="6400799" cy="104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91201" y="3948767"/>
            <a:ext cx="6400799" cy="104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5791201" y="5040967"/>
            <a:ext cx="6400799" cy="104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27" name="Freeform 62"/>
          <p:cNvSpPr>
            <a:spLocks noChangeAspect="1" noEditPoints="1"/>
          </p:cNvSpPr>
          <p:nvPr userDrawn="1"/>
        </p:nvSpPr>
        <p:spPr bwMode="auto">
          <a:xfrm>
            <a:off x="6067611" y="2079703"/>
            <a:ext cx="480624" cy="484467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>
              <a:solidFill>
                <a:prstClr val="black"/>
              </a:solidFill>
            </a:endParaRPr>
          </a:p>
        </p:txBody>
      </p:sp>
      <p:sp>
        <p:nvSpPr>
          <p:cNvPr id="34" name="Freeform 245"/>
          <p:cNvSpPr>
            <a:spLocks noChangeAspect="1"/>
          </p:cNvSpPr>
          <p:nvPr userDrawn="1"/>
        </p:nvSpPr>
        <p:spPr bwMode="auto">
          <a:xfrm>
            <a:off x="6073948" y="3143292"/>
            <a:ext cx="467949" cy="467949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>
              <a:solidFill>
                <a:prstClr val="black"/>
              </a:solidFill>
            </a:endParaRPr>
          </a:p>
        </p:txBody>
      </p:sp>
      <p:sp>
        <p:nvSpPr>
          <p:cNvPr id="37" name="Freeform 132"/>
          <p:cNvSpPr>
            <a:spLocks noChangeAspect="1" noEditPoints="1"/>
          </p:cNvSpPr>
          <p:nvPr userDrawn="1"/>
        </p:nvSpPr>
        <p:spPr bwMode="auto">
          <a:xfrm>
            <a:off x="6050345" y="4223089"/>
            <a:ext cx="515155" cy="492755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>
              <a:solidFill>
                <a:prstClr val="black"/>
              </a:solidFill>
            </a:endParaRPr>
          </a:p>
        </p:txBody>
      </p:sp>
      <p:sp>
        <p:nvSpPr>
          <p:cNvPr id="38" name="Freeform 52"/>
          <p:cNvSpPr>
            <a:spLocks noEditPoints="1"/>
          </p:cNvSpPr>
          <p:nvPr userDrawn="1"/>
        </p:nvSpPr>
        <p:spPr bwMode="auto">
          <a:xfrm>
            <a:off x="6071834" y="5307667"/>
            <a:ext cx="472180" cy="508000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 dirty="0">
              <a:solidFill>
                <a:prstClr val="black"/>
              </a:solidFill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730538" y="2170653"/>
            <a:ext cx="4541373" cy="56035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17"/>
          </p:nvPr>
        </p:nvSpPr>
        <p:spPr>
          <a:xfrm>
            <a:off x="6723512" y="1896049"/>
            <a:ext cx="455408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18"/>
          </p:nvPr>
        </p:nvSpPr>
        <p:spPr>
          <a:xfrm>
            <a:off x="6730538" y="3298003"/>
            <a:ext cx="4541373" cy="48007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23512" y="3023400"/>
            <a:ext cx="455408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730538" y="4418552"/>
            <a:ext cx="4541373" cy="46412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1"/>
          </p:nvPr>
        </p:nvSpPr>
        <p:spPr>
          <a:xfrm>
            <a:off x="6723512" y="4143949"/>
            <a:ext cx="455408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2"/>
          </p:nvPr>
        </p:nvSpPr>
        <p:spPr>
          <a:xfrm>
            <a:off x="6730538" y="5510753"/>
            <a:ext cx="4541373" cy="4717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3"/>
          </p:nvPr>
        </p:nvSpPr>
        <p:spPr>
          <a:xfrm>
            <a:off x="6723512" y="5236149"/>
            <a:ext cx="455408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1764367"/>
            <a:ext cx="3022333" cy="431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4"/>
          </p:nvPr>
        </p:nvSpPr>
        <p:spPr>
          <a:xfrm>
            <a:off x="172957" y="3257672"/>
            <a:ext cx="2676419" cy="24075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5"/>
          </p:nvPr>
        </p:nvSpPr>
        <p:spPr>
          <a:xfrm>
            <a:off x="169212" y="2260485"/>
            <a:ext cx="2683913" cy="852748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0" name="Round Same Side Corner Rectangle 29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3241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  <p:bldP spid="23" grpId="0" animBg="1"/>
      <p:bldP spid="24" grpId="0" animBg="1"/>
      <p:bldP spid="26" grpId="0" animBg="1"/>
      <p:bldP spid="27" grpId="0" animBg="1"/>
      <p:bldP spid="34" grpId="0" animBg="1"/>
      <p:bldP spid="37" grpId="0" animBg="1"/>
      <p:bldP spid="38" grpId="0" animBg="1"/>
      <p:bldP spid="3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/>
          <p:nvPr userDrawn="1"/>
        </p:nvGrpSpPr>
        <p:grpSpPr>
          <a:xfrm>
            <a:off x="0" y="1686200"/>
            <a:ext cx="2438400" cy="2243000"/>
            <a:chOff x="4750079" y="1706835"/>
            <a:chExt cx="1785974" cy="1044090"/>
          </a:xfrm>
        </p:grpSpPr>
        <p:sp>
          <p:nvSpPr>
            <p:cNvPr id="20" name="Rectangle 19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667" dirty="0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667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22"/>
          <p:cNvGrpSpPr/>
          <p:nvPr userDrawn="1"/>
        </p:nvGrpSpPr>
        <p:grpSpPr>
          <a:xfrm>
            <a:off x="4876800" y="1686200"/>
            <a:ext cx="2438400" cy="2243000"/>
            <a:chOff x="4750079" y="1706835"/>
            <a:chExt cx="1785974" cy="1044090"/>
          </a:xfrm>
        </p:grpSpPr>
        <p:sp>
          <p:nvSpPr>
            <p:cNvPr id="24" name="Rectangle 23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667" dirty="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667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22"/>
          <p:cNvGrpSpPr/>
          <p:nvPr userDrawn="1"/>
        </p:nvGrpSpPr>
        <p:grpSpPr>
          <a:xfrm>
            <a:off x="9753600" y="1686200"/>
            <a:ext cx="2438400" cy="2243000"/>
            <a:chOff x="4750079" y="1706835"/>
            <a:chExt cx="1785974" cy="1044090"/>
          </a:xfrm>
        </p:grpSpPr>
        <p:sp>
          <p:nvSpPr>
            <p:cNvPr id="43" name="Rectangle 42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667" dirty="0">
                <a:solidFill>
                  <a:prstClr val="white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667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7315200" y="3929200"/>
            <a:ext cx="2438400" cy="2243000"/>
            <a:chOff x="4750079" y="1706835"/>
            <a:chExt cx="1785974" cy="1044090"/>
          </a:xfrm>
        </p:grpSpPr>
        <p:sp>
          <p:nvSpPr>
            <p:cNvPr id="68" name="Rectangle 67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667" dirty="0">
                <a:solidFill>
                  <a:prstClr val="white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667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Group 22"/>
          <p:cNvGrpSpPr/>
          <p:nvPr userDrawn="1"/>
        </p:nvGrpSpPr>
        <p:grpSpPr>
          <a:xfrm>
            <a:off x="2438400" y="3929200"/>
            <a:ext cx="2438400" cy="2243000"/>
            <a:chOff x="4750079" y="1706835"/>
            <a:chExt cx="1785974" cy="1044090"/>
          </a:xfrm>
        </p:grpSpPr>
        <p:sp>
          <p:nvSpPr>
            <p:cNvPr id="66" name="Rectangle 65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667" dirty="0">
                <a:solidFill>
                  <a:prstClr val="white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667" dirty="0">
                <a:solidFill>
                  <a:prstClr val="white"/>
                </a:solidFill>
              </a:endParaRPr>
            </a:p>
          </p:txBody>
        </p:sp>
      </p:grpSp>
      <p:sp>
        <p:nvSpPr>
          <p:cNvPr id="74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2438400" y="1686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7315200" y="1686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7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876800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8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9732043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21"/>
          </p:nvPr>
        </p:nvSpPr>
        <p:spPr>
          <a:xfrm>
            <a:off x="158755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2"/>
          </p:nvPr>
        </p:nvSpPr>
        <p:spPr>
          <a:xfrm>
            <a:off x="151729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3"/>
          </p:nvPr>
        </p:nvSpPr>
        <p:spPr>
          <a:xfrm>
            <a:off x="2603101" y="4613636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4"/>
          </p:nvPr>
        </p:nvSpPr>
        <p:spPr>
          <a:xfrm>
            <a:off x="2596075" y="4313633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5"/>
          </p:nvPr>
        </p:nvSpPr>
        <p:spPr>
          <a:xfrm>
            <a:off x="5054334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26"/>
          </p:nvPr>
        </p:nvSpPr>
        <p:spPr>
          <a:xfrm>
            <a:off x="5047308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5" name="Text Placeholder 3"/>
          <p:cNvSpPr>
            <a:spLocks noGrp="1"/>
          </p:cNvSpPr>
          <p:nvPr>
            <p:ph type="body" sz="half" idx="27"/>
          </p:nvPr>
        </p:nvSpPr>
        <p:spPr>
          <a:xfrm>
            <a:off x="7485709" y="4613636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Text Placeholder 3"/>
          <p:cNvSpPr>
            <a:spLocks noGrp="1"/>
          </p:cNvSpPr>
          <p:nvPr>
            <p:ph type="body" sz="half" idx="28"/>
          </p:nvPr>
        </p:nvSpPr>
        <p:spPr>
          <a:xfrm>
            <a:off x="7478683" y="4313633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29"/>
          </p:nvPr>
        </p:nvSpPr>
        <p:spPr>
          <a:xfrm>
            <a:off x="9955626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Text Placeholder 3"/>
          <p:cNvSpPr>
            <a:spLocks noGrp="1"/>
          </p:cNvSpPr>
          <p:nvPr>
            <p:ph type="body" sz="half" idx="30"/>
          </p:nvPr>
        </p:nvSpPr>
        <p:spPr>
          <a:xfrm>
            <a:off x="9948600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6" name="Round Same Side Corner Rectangle 3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32486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/>
      <p:bldP spid="78" grpId="0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57321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157321" y="1963502"/>
            <a:ext cx="1895355" cy="1894789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969558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7"/>
          </p:nvPr>
        </p:nvSpPr>
        <p:spPr>
          <a:xfrm>
            <a:off x="3763524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763524" y="1963502"/>
            <a:ext cx="1895355" cy="1894789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75761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38789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438789" y="1963502"/>
            <a:ext cx="1895355" cy="1894789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2"/>
          </p:nvPr>
        </p:nvSpPr>
        <p:spPr>
          <a:xfrm>
            <a:off x="6251026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3"/>
          </p:nvPr>
        </p:nvSpPr>
        <p:spPr>
          <a:xfrm>
            <a:off x="9113800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113800" y="1963502"/>
            <a:ext cx="1895355" cy="1894789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25"/>
          </p:nvPr>
        </p:nvSpPr>
        <p:spPr>
          <a:xfrm>
            <a:off x="8926037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86792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157321" y="1963502"/>
            <a:ext cx="1895355" cy="1894789"/>
          </a:xfrm>
          <a:prstGeom prst="roundRect">
            <a:avLst>
              <a:gd name="adj" fmla="val 9160"/>
            </a:avLst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763524" y="1963502"/>
            <a:ext cx="1895355" cy="1894789"/>
          </a:xfrm>
          <a:prstGeom prst="roundRect">
            <a:avLst>
              <a:gd name="adj" fmla="val 10232"/>
            </a:avLst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438789" y="1963502"/>
            <a:ext cx="1895355" cy="1894789"/>
          </a:xfrm>
          <a:prstGeom prst="roundRect">
            <a:avLst>
              <a:gd name="adj" fmla="val 11305"/>
            </a:avLst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113800" y="1963502"/>
            <a:ext cx="1895355" cy="1894789"/>
          </a:xfrm>
          <a:prstGeom prst="roundRect">
            <a:avLst>
              <a:gd name="adj" fmla="val 10769"/>
            </a:avLst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2" name="Round Same Side Corner Rectangle 11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87671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37" grpId="0" animBg="1"/>
      <p:bldP spid="40" grpId="0" animBg="1"/>
      <p:bldP spid="14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3"/>
          <p:cNvGrpSpPr/>
          <p:nvPr userDrawn="1"/>
        </p:nvGrpSpPr>
        <p:grpSpPr>
          <a:xfrm>
            <a:off x="8026401" y="2186848"/>
            <a:ext cx="3290615" cy="485331"/>
            <a:chOff x="1056749" y="1276468"/>
            <a:chExt cx="3515251" cy="518462"/>
          </a:xfrm>
          <a:solidFill>
            <a:schemeClr val="tx2"/>
          </a:solidFill>
        </p:grpSpPr>
        <p:sp>
          <p:nvSpPr>
            <p:cNvPr id="13" name="Pentagon 12"/>
            <p:cNvSpPr/>
            <p:nvPr/>
          </p:nvSpPr>
          <p:spPr>
            <a:xfrm>
              <a:off x="1056749" y="1276468"/>
              <a:ext cx="3515251" cy="518462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1867" dirty="0">
                <a:solidFill>
                  <a:prstClr val="white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59315" y="1382232"/>
              <a:ext cx="522292" cy="30693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rtl="0" latinLnBrk="0">
                <a:spcBef>
                  <a:spcPct val="20000"/>
                </a:spcBef>
                <a:defRPr/>
              </a:pPr>
              <a:r>
                <a:rPr lang="en-US" sz="1867" b="1" dirty="0">
                  <a:solidFill>
                    <a:prstClr val="white"/>
                  </a:solidFill>
                </a:rPr>
                <a:t>80%</a:t>
              </a:r>
              <a:endParaRPr lang="en-US" sz="1867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Group 67"/>
          <p:cNvGrpSpPr/>
          <p:nvPr userDrawn="1"/>
        </p:nvGrpSpPr>
        <p:grpSpPr>
          <a:xfrm>
            <a:off x="8026401" y="2729124"/>
            <a:ext cx="2805284" cy="485331"/>
            <a:chOff x="1056749" y="2110893"/>
            <a:chExt cx="2996788" cy="518462"/>
          </a:xfrm>
          <a:solidFill>
            <a:schemeClr val="bg2"/>
          </a:solidFill>
        </p:grpSpPr>
        <p:sp>
          <p:nvSpPr>
            <p:cNvPr id="16" name="Pentagon 15"/>
            <p:cNvSpPr/>
            <p:nvPr/>
          </p:nvSpPr>
          <p:spPr>
            <a:xfrm>
              <a:off x="1056749" y="2110893"/>
              <a:ext cx="2996788" cy="51846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1867" dirty="0">
                <a:solidFill>
                  <a:prstClr val="white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51905" y="2219721"/>
              <a:ext cx="522292" cy="30693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rtl="0" latinLnBrk="0">
                <a:spcBef>
                  <a:spcPct val="20000"/>
                </a:spcBef>
                <a:defRPr/>
              </a:pPr>
              <a:r>
                <a:rPr lang="en-US" sz="1867" b="1" dirty="0">
                  <a:solidFill>
                    <a:prstClr val="white"/>
                  </a:solidFill>
                </a:rPr>
                <a:t>70%</a:t>
              </a:r>
              <a:endParaRPr lang="en-US" sz="1867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Group 87"/>
          <p:cNvGrpSpPr/>
          <p:nvPr userDrawn="1"/>
        </p:nvGrpSpPr>
        <p:grpSpPr>
          <a:xfrm>
            <a:off x="8026400" y="3271400"/>
            <a:ext cx="2319952" cy="485331"/>
            <a:chOff x="1056750" y="2975000"/>
            <a:chExt cx="2478325" cy="518462"/>
          </a:xfrm>
          <a:solidFill>
            <a:schemeClr val="accent1"/>
          </a:solidFill>
        </p:grpSpPr>
        <p:sp>
          <p:nvSpPr>
            <p:cNvPr id="19" name="Pentagon 18"/>
            <p:cNvSpPr/>
            <p:nvPr/>
          </p:nvSpPr>
          <p:spPr>
            <a:xfrm>
              <a:off x="1056750" y="2975000"/>
              <a:ext cx="2478325" cy="518462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1867" dirty="0">
                <a:solidFill>
                  <a:prstClr val="white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79241" y="3087027"/>
              <a:ext cx="522292" cy="30693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rtl="0" latinLnBrk="0">
                <a:spcBef>
                  <a:spcPct val="20000"/>
                </a:spcBef>
                <a:defRPr/>
              </a:pPr>
              <a:r>
                <a:rPr lang="en-US" sz="1867" b="1" dirty="0">
                  <a:solidFill>
                    <a:prstClr val="white"/>
                  </a:solidFill>
                </a:rPr>
                <a:t>60%</a:t>
              </a:r>
              <a:endParaRPr lang="en-US" sz="1867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Group 90"/>
          <p:cNvGrpSpPr/>
          <p:nvPr userDrawn="1"/>
        </p:nvGrpSpPr>
        <p:grpSpPr>
          <a:xfrm>
            <a:off x="8026400" y="3813675"/>
            <a:ext cx="1726768" cy="485331"/>
            <a:chOff x="1056751" y="3851318"/>
            <a:chExt cx="1844647" cy="518462"/>
          </a:xfrm>
          <a:solidFill>
            <a:schemeClr val="accent3"/>
          </a:solidFill>
        </p:grpSpPr>
        <p:sp>
          <p:nvSpPr>
            <p:cNvPr id="22" name="Pentagon 21"/>
            <p:cNvSpPr/>
            <p:nvPr/>
          </p:nvSpPr>
          <p:spPr>
            <a:xfrm>
              <a:off x="1056751" y="3851318"/>
              <a:ext cx="1844647" cy="518462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1867" dirty="0">
                <a:solidFill>
                  <a:prstClr val="white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72587" y="3946636"/>
              <a:ext cx="522292" cy="30693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rtl="0" latinLnBrk="0">
                <a:spcBef>
                  <a:spcPct val="20000"/>
                </a:spcBef>
                <a:defRPr/>
              </a:pPr>
              <a:r>
                <a:rPr lang="en-US" sz="1867" b="1" dirty="0">
                  <a:solidFill>
                    <a:prstClr val="white"/>
                  </a:solidFill>
                </a:rPr>
                <a:t>40%</a:t>
              </a:r>
              <a:endParaRPr lang="en-US" sz="1867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Group 285"/>
          <p:cNvGrpSpPr/>
          <p:nvPr userDrawn="1"/>
        </p:nvGrpSpPr>
        <p:grpSpPr>
          <a:xfrm>
            <a:off x="1653551" y="5022059"/>
            <a:ext cx="591292" cy="591293"/>
            <a:chOff x="5548002" y="1784606"/>
            <a:chExt cx="443469" cy="443470"/>
          </a:xfrm>
        </p:grpSpPr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5548002" y="1784606"/>
              <a:ext cx="443469" cy="4434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6" name="Freeform 154"/>
            <p:cNvSpPr>
              <a:spLocks/>
            </p:cNvSpPr>
            <p:nvPr/>
          </p:nvSpPr>
          <p:spPr bwMode="auto">
            <a:xfrm>
              <a:off x="5660199" y="1919029"/>
              <a:ext cx="219075" cy="174625"/>
            </a:xfrm>
            <a:custGeom>
              <a:avLst/>
              <a:gdLst/>
              <a:ahLst/>
              <a:cxnLst>
                <a:cxn ang="0">
                  <a:pos x="57" y="12"/>
                </a:cxn>
                <a:cxn ang="0">
                  <a:pos x="57" y="14"/>
                </a:cxn>
                <a:cxn ang="0">
                  <a:pos x="20" y="51"/>
                </a:cxn>
                <a:cxn ang="0">
                  <a:pos x="0" y="45"/>
                </a:cxn>
                <a:cxn ang="0">
                  <a:pos x="3" y="45"/>
                </a:cxn>
                <a:cxn ang="0">
                  <a:pos x="19" y="40"/>
                </a:cxn>
                <a:cxn ang="0">
                  <a:pos x="7" y="31"/>
                </a:cxn>
                <a:cxn ang="0">
                  <a:pos x="10" y="31"/>
                </a:cxn>
                <a:cxn ang="0">
                  <a:pos x="13" y="31"/>
                </a:cxn>
                <a:cxn ang="0">
                  <a:pos x="3" y="18"/>
                </a:cxn>
                <a:cxn ang="0">
                  <a:pos x="3" y="18"/>
                </a:cxn>
                <a:cxn ang="0">
                  <a:pos x="9" y="19"/>
                </a:cxn>
                <a:cxn ang="0">
                  <a:pos x="3" y="9"/>
                </a:cxn>
                <a:cxn ang="0">
                  <a:pos x="5" y="2"/>
                </a:cxn>
                <a:cxn ang="0">
                  <a:pos x="31" y="16"/>
                </a:cxn>
                <a:cxn ang="0">
                  <a:pos x="31" y="13"/>
                </a:cxn>
                <a:cxn ang="0">
                  <a:pos x="44" y="0"/>
                </a:cxn>
                <a:cxn ang="0">
                  <a:pos x="54" y="4"/>
                </a:cxn>
                <a:cxn ang="0">
                  <a:pos x="62" y="1"/>
                </a:cxn>
                <a:cxn ang="0">
                  <a:pos x="56" y="8"/>
                </a:cxn>
                <a:cxn ang="0">
                  <a:pos x="64" y="6"/>
                </a:cxn>
                <a:cxn ang="0">
                  <a:pos x="57" y="12"/>
                </a:cxn>
              </a:cxnLst>
              <a:rect l="0" t="0" r="r" b="b"/>
              <a:pathLst>
                <a:path w="64" h="51">
                  <a:moveTo>
                    <a:pt x="57" y="12"/>
                  </a:moveTo>
                  <a:cubicBezTo>
                    <a:pt x="57" y="13"/>
                    <a:pt x="57" y="14"/>
                    <a:pt x="57" y="14"/>
                  </a:cubicBezTo>
                  <a:cubicBezTo>
                    <a:pt x="57" y="31"/>
                    <a:pt x="44" y="51"/>
                    <a:pt x="20" y="51"/>
                  </a:cubicBezTo>
                  <a:cubicBezTo>
                    <a:pt x="13" y="51"/>
                    <a:pt x="6" y="49"/>
                    <a:pt x="0" y="45"/>
                  </a:cubicBezTo>
                  <a:cubicBezTo>
                    <a:pt x="1" y="45"/>
                    <a:pt x="2" y="45"/>
                    <a:pt x="3" y="45"/>
                  </a:cubicBezTo>
                  <a:cubicBezTo>
                    <a:pt x="9" y="45"/>
                    <a:pt x="15" y="43"/>
                    <a:pt x="19" y="40"/>
                  </a:cubicBezTo>
                  <a:cubicBezTo>
                    <a:pt x="14" y="40"/>
                    <a:pt x="9" y="36"/>
                    <a:pt x="7" y="31"/>
                  </a:cubicBezTo>
                  <a:cubicBezTo>
                    <a:pt x="8" y="31"/>
                    <a:pt x="9" y="31"/>
                    <a:pt x="10" y="31"/>
                  </a:cubicBezTo>
                  <a:cubicBezTo>
                    <a:pt x="11" y="31"/>
                    <a:pt x="12" y="31"/>
                    <a:pt x="13" y="31"/>
                  </a:cubicBezTo>
                  <a:cubicBezTo>
                    <a:pt x="7" y="29"/>
                    <a:pt x="3" y="24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7" y="19"/>
                    <a:pt x="9" y="19"/>
                  </a:cubicBezTo>
                  <a:cubicBezTo>
                    <a:pt x="5" y="17"/>
                    <a:pt x="3" y="13"/>
                    <a:pt x="3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11" y="10"/>
                    <a:pt x="21" y="15"/>
                    <a:pt x="31" y="16"/>
                  </a:cubicBezTo>
                  <a:cubicBezTo>
                    <a:pt x="31" y="15"/>
                    <a:pt x="31" y="14"/>
                    <a:pt x="31" y="13"/>
                  </a:cubicBezTo>
                  <a:cubicBezTo>
                    <a:pt x="31" y="5"/>
                    <a:pt x="37" y="0"/>
                    <a:pt x="44" y="0"/>
                  </a:cubicBezTo>
                  <a:cubicBezTo>
                    <a:pt x="48" y="0"/>
                    <a:pt x="51" y="1"/>
                    <a:pt x="54" y="4"/>
                  </a:cubicBezTo>
                  <a:cubicBezTo>
                    <a:pt x="56" y="3"/>
                    <a:pt x="59" y="2"/>
                    <a:pt x="62" y="1"/>
                  </a:cubicBezTo>
                  <a:cubicBezTo>
                    <a:pt x="61" y="4"/>
                    <a:pt x="59" y="6"/>
                    <a:pt x="56" y="8"/>
                  </a:cubicBezTo>
                  <a:cubicBezTo>
                    <a:pt x="59" y="7"/>
                    <a:pt x="61" y="7"/>
                    <a:pt x="64" y="6"/>
                  </a:cubicBezTo>
                  <a:cubicBezTo>
                    <a:pt x="62" y="8"/>
                    <a:pt x="60" y="11"/>
                    <a:pt x="57" y="1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67" rtl="0" latinLnBrk="0"/>
              <a:endParaRPr lang="en-US" sz="2667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7" name="Group 287"/>
          <p:cNvGrpSpPr/>
          <p:nvPr userDrawn="1"/>
        </p:nvGrpSpPr>
        <p:grpSpPr>
          <a:xfrm>
            <a:off x="1017222" y="5022059"/>
            <a:ext cx="591292" cy="591293"/>
            <a:chOff x="5914348" y="1371372"/>
            <a:chExt cx="443469" cy="443470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914348" y="1371372"/>
              <a:ext cx="443469" cy="4434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9" name="Freeform 78"/>
            <p:cNvSpPr>
              <a:spLocks/>
            </p:cNvSpPr>
            <p:nvPr/>
          </p:nvSpPr>
          <p:spPr bwMode="auto">
            <a:xfrm>
              <a:off x="6075757" y="1478013"/>
              <a:ext cx="120650" cy="230188"/>
            </a:xfrm>
            <a:custGeom>
              <a:avLst/>
              <a:gdLst/>
              <a:ahLst/>
              <a:cxnLst>
                <a:cxn ang="0">
                  <a:pos x="35" y="11"/>
                </a:cxn>
                <a:cxn ang="0">
                  <a:pos x="29" y="11"/>
                </a:cxn>
                <a:cxn ang="0">
                  <a:pos x="23" y="17"/>
                </a:cxn>
                <a:cxn ang="0">
                  <a:pos x="23" y="25"/>
                </a:cxn>
                <a:cxn ang="0">
                  <a:pos x="35" y="25"/>
                </a:cxn>
                <a:cxn ang="0">
                  <a:pos x="33" y="37"/>
                </a:cxn>
                <a:cxn ang="0">
                  <a:pos x="23" y="37"/>
                </a:cxn>
                <a:cxn ang="0">
                  <a:pos x="23" y="67"/>
                </a:cxn>
                <a:cxn ang="0">
                  <a:pos x="11" y="67"/>
                </a:cxn>
                <a:cxn ang="0">
                  <a:pos x="11" y="37"/>
                </a:cxn>
                <a:cxn ang="0">
                  <a:pos x="0" y="37"/>
                </a:cxn>
                <a:cxn ang="0">
                  <a:pos x="0" y="25"/>
                </a:cxn>
                <a:cxn ang="0">
                  <a:pos x="11" y="25"/>
                </a:cxn>
                <a:cxn ang="0">
                  <a:pos x="11" y="16"/>
                </a:cxn>
                <a:cxn ang="0">
                  <a:pos x="26" y="0"/>
                </a:cxn>
                <a:cxn ang="0">
                  <a:pos x="35" y="1"/>
                </a:cxn>
                <a:cxn ang="0">
                  <a:pos x="35" y="11"/>
                </a:cxn>
              </a:cxnLst>
              <a:rect l="0" t="0" r="r" b="b"/>
              <a:pathLst>
                <a:path w="35" h="67">
                  <a:moveTo>
                    <a:pt x="35" y="11"/>
                  </a:moveTo>
                  <a:cubicBezTo>
                    <a:pt x="29" y="11"/>
                    <a:pt x="29" y="11"/>
                    <a:pt x="29" y="11"/>
                  </a:cubicBezTo>
                  <a:cubicBezTo>
                    <a:pt x="24" y="11"/>
                    <a:pt x="23" y="14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6"/>
                    <a:pt x="17" y="0"/>
                    <a:pt x="26" y="0"/>
                  </a:cubicBezTo>
                  <a:cubicBezTo>
                    <a:pt x="30" y="0"/>
                    <a:pt x="34" y="1"/>
                    <a:pt x="35" y="1"/>
                  </a:cubicBezTo>
                  <a:lnTo>
                    <a:pt x="35" y="1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67" rtl="0" latinLnBrk="0"/>
              <a:endParaRPr lang="en-US" sz="2667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89"/>
          <p:cNvGrpSpPr/>
          <p:nvPr userDrawn="1"/>
        </p:nvGrpSpPr>
        <p:grpSpPr>
          <a:xfrm>
            <a:off x="2926209" y="5022059"/>
            <a:ext cx="591292" cy="591293"/>
            <a:chOff x="4744821" y="2611074"/>
            <a:chExt cx="443469" cy="443470"/>
          </a:xfrm>
        </p:grpSpPr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4744821" y="2611074"/>
              <a:ext cx="443469" cy="4434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33" name="Freeform 141"/>
            <p:cNvSpPr>
              <a:spLocks noEditPoints="1"/>
            </p:cNvSpPr>
            <p:nvPr/>
          </p:nvSpPr>
          <p:spPr bwMode="auto">
            <a:xfrm>
              <a:off x="4849874" y="2748672"/>
              <a:ext cx="233363" cy="168275"/>
            </a:xfrm>
            <a:custGeom>
              <a:avLst/>
              <a:gdLst/>
              <a:ahLst/>
              <a:cxnLst>
                <a:cxn ang="0">
                  <a:pos x="67" y="41"/>
                </a:cxn>
                <a:cxn ang="0">
                  <a:pos x="59" y="48"/>
                </a:cxn>
                <a:cxn ang="0">
                  <a:pos x="34" y="49"/>
                </a:cxn>
                <a:cxn ang="0">
                  <a:pos x="8" y="48"/>
                </a:cxn>
                <a:cxn ang="0">
                  <a:pos x="1" y="41"/>
                </a:cxn>
                <a:cxn ang="0">
                  <a:pos x="0" y="25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34" y="0"/>
                </a:cxn>
                <a:cxn ang="0">
                  <a:pos x="59" y="1"/>
                </a:cxn>
                <a:cxn ang="0">
                  <a:pos x="67" y="8"/>
                </a:cxn>
                <a:cxn ang="0">
                  <a:pos x="68" y="25"/>
                </a:cxn>
                <a:cxn ang="0">
                  <a:pos x="67" y="41"/>
                </a:cxn>
                <a:cxn ang="0">
                  <a:pos x="47" y="23"/>
                </a:cxn>
                <a:cxn ang="0">
                  <a:pos x="28" y="11"/>
                </a:cxn>
                <a:cxn ang="0">
                  <a:pos x="25" y="10"/>
                </a:cxn>
                <a:cxn ang="0">
                  <a:pos x="24" y="13"/>
                </a:cxn>
                <a:cxn ang="0">
                  <a:pos x="24" y="37"/>
                </a:cxn>
                <a:cxn ang="0">
                  <a:pos x="25" y="39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47" y="27"/>
                </a:cxn>
                <a:cxn ang="0">
                  <a:pos x="48" y="25"/>
                </a:cxn>
                <a:cxn ang="0">
                  <a:pos x="47" y="23"/>
                </a:cxn>
              </a:cxnLst>
              <a:rect l="0" t="0" r="r" b="b"/>
              <a:pathLst>
                <a:path w="68" h="49">
                  <a:moveTo>
                    <a:pt x="67" y="41"/>
                  </a:moveTo>
                  <a:cubicBezTo>
                    <a:pt x="66" y="45"/>
                    <a:pt x="63" y="48"/>
                    <a:pt x="59" y="48"/>
                  </a:cubicBezTo>
                  <a:cubicBezTo>
                    <a:pt x="51" y="49"/>
                    <a:pt x="42" y="49"/>
                    <a:pt x="34" y="49"/>
                  </a:cubicBezTo>
                  <a:cubicBezTo>
                    <a:pt x="25" y="49"/>
                    <a:pt x="17" y="49"/>
                    <a:pt x="8" y="48"/>
                  </a:cubicBezTo>
                  <a:cubicBezTo>
                    <a:pt x="5" y="48"/>
                    <a:pt x="2" y="45"/>
                    <a:pt x="1" y="41"/>
                  </a:cubicBezTo>
                  <a:cubicBezTo>
                    <a:pt x="0" y="36"/>
                    <a:pt x="0" y="30"/>
                    <a:pt x="0" y="25"/>
                  </a:cubicBezTo>
                  <a:cubicBezTo>
                    <a:pt x="0" y="19"/>
                    <a:pt x="0" y="14"/>
                    <a:pt x="1" y="8"/>
                  </a:cubicBezTo>
                  <a:cubicBezTo>
                    <a:pt x="2" y="5"/>
                    <a:pt x="5" y="2"/>
                    <a:pt x="8" y="1"/>
                  </a:cubicBezTo>
                  <a:cubicBezTo>
                    <a:pt x="17" y="0"/>
                    <a:pt x="25" y="0"/>
                    <a:pt x="34" y="0"/>
                  </a:cubicBezTo>
                  <a:cubicBezTo>
                    <a:pt x="42" y="0"/>
                    <a:pt x="51" y="0"/>
                    <a:pt x="59" y="1"/>
                  </a:cubicBezTo>
                  <a:cubicBezTo>
                    <a:pt x="63" y="2"/>
                    <a:pt x="66" y="5"/>
                    <a:pt x="67" y="8"/>
                  </a:cubicBezTo>
                  <a:cubicBezTo>
                    <a:pt x="68" y="14"/>
                    <a:pt x="68" y="19"/>
                    <a:pt x="68" y="25"/>
                  </a:cubicBezTo>
                  <a:cubicBezTo>
                    <a:pt x="68" y="30"/>
                    <a:pt x="68" y="36"/>
                    <a:pt x="67" y="41"/>
                  </a:cubicBezTo>
                  <a:close/>
                  <a:moveTo>
                    <a:pt x="47" y="23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5" y="11"/>
                    <a:pt x="24" y="12"/>
                    <a:pt x="24" y="1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8"/>
                    <a:pt x="25" y="39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9"/>
                    <a:pt x="27" y="39"/>
                    <a:pt x="28" y="39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6"/>
                    <a:pt x="48" y="26"/>
                    <a:pt x="48" y="25"/>
                  </a:cubicBezTo>
                  <a:cubicBezTo>
                    <a:pt x="48" y="24"/>
                    <a:pt x="48" y="23"/>
                    <a:pt x="47" y="2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67" rtl="0" latinLnBrk="0"/>
              <a:endParaRPr lang="en-US" sz="2667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5" name="Group 291"/>
          <p:cNvGrpSpPr/>
          <p:nvPr userDrawn="1"/>
        </p:nvGrpSpPr>
        <p:grpSpPr>
          <a:xfrm>
            <a:off x="2289881" y="5022059"/>
            <a:ext cx="591292" cy="591293"/>
            <a:chOff x="5192675" y="2208635"/>
            <a:chExt cx="443469" cy="443470"/>
          </a:xfrm>
        </p:grpSpPr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5192675" y="2208635"/>
              <a:ext cx="443469" cy="4434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38" name="Freeform 117"/>
            <p:cNvSpPr>
              <a:spLocks noEditPoints="1"/>
            </p:cNvSpPr>
            <p:nvPr/>
          </p:nvSpPr>
          <p:spPr bwMode="auto">
            <a:xfrm>
              <a:off x="5319953" y="2339089"/>
              <a:ext cx="188913" cy="18256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6" y="13"/>
                </a:cxn>
                <a:cxn ang="0">
                  <a:pos x="0" y="7"/>
                </a:cxn>
                <a:cxn ang="0">
                  <a:pos x="6" y="0"/>
                </a:cxn>
                <a:cxn ang="0">
                  <a:pos x="13" y="7"/>
                </a:cxn>
                <a:cxn ang="0">
                  <a:pos x="6" y="13"/>
                </a:cxn>
                <a:cxn ang="0">
                  <a:pos x="12" y="53"/>
                </a:cxn>
                <a:cxn ang="0">
                  <a:pos x="0" y="53"/>
                </a:cxn>
                <a:cxn ang="0">
                  <a:pos x="0" y="17"/>
                </a:cxn>
                <a:cxn ang="0">
                  <a:pos x="12" y="17"/>
                </a:cxn>
                <a:cxn ang="0">
                  <a:pos x="12" y="53"/>
                </a:cxn>
                <a:cxn ang="0">
                  <a:pos x="55" y="53"/>
                </a:cxn>
                <a:cxn ang="0">
                  <a:pos x="43" y="53"/>
                </a:cxn>
                <a:cxn ang="0">
                  <a:pos x="43" y="34"/>
                </a:cxn>
                <a:cxn ang="0">
                  <a:pos x="37" y="26"/>
                </a:cxn>
                <a:cxn ang="0">
                  <a:pos x="31" y="30"/>
                </a:cxn>
                <a:cxn ang="0">
                  <a:pos x="30" y="33"/>
                </a:cxn>
                <a:cxn ang="0">
                  <a:pos x="30" y="53"/>
                </a:cxn>
                <a:cxn ang="0">
                  <a:pos x="19" y="53"/>
                </a:cxn>
                <a:cxn ang="0">
                  <a:pos x="19" y="17"/>
                </a:cxn>
                <a:cxn ang="0">
                  <a:pos x="30" y="17"/>
                </a:cxn>
                <a:cxn ang="0">
                  <a:pos x="30" y="23"/>
                </a:cxn>
                <a:cxn ang="0">
                  <a:pos x="30" y="23"/>
                </a:cxn>
                <a:cxn ang="0">
                  <a:pos x="41" y="17"/>
                </a:cxn>
                <a:cxn ang="0">
                  <a:pos x="55" y="33"/>
                </a:cxn>
                <a:cxn ang="0">
                  <a:pos x="55" y="53"/>
                </a:cxn>
              </a:cxnLst>
              <a:rect l="0" t="0" r="r" b="b"/>
              <a:pathLst>
                <a:path w="55" h="53">
                  <a:moveTo>
                    <a:pt x="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2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53"/>
                  </a:lnTo>
                  <a:close/>
                  <a:moveTo>
                    <a:pt x="55" y="53"/>
                  </a:moveTo>
                  <a:cubicBezTo>
                    <a:pt x="43" y="53"/>
                    <a:pt x="43" y="53"/>
                    <a:pt x="43" y="53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29"/>
                    <a:pt x="41" y="26"/>
                    <a:pt x="37" y="26"/>
                  </a:cubicBezTo>
                  <a:cubicBezTo>
                    <a:pt x="34" y="26"/>
                    <a:pt x="32" y="28"/>
                    <a:pt x="31" y="30"/>
                  </a:cubicBezTo>
                  <a:cubicBezTo>
                    <a:pt x="31" y="31"/>
                    <a:pt x="30" y="32"/>
                    <a:pt x="30" y="3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2" y="20"/>
                    <a:pt x="35" y="17"/>
                    <a:pt x="41" y="17"/>
                  </a:cubicBezTo>
                  <a:cubicBezTo>
                    <a:pt x="49" y="17"/>
                    <a:pt x="55" y="22"/>
                    <a:pt x="55" y="33"/>
                  </a:cubicBezTo>
                  <a:lnTo>
                    <a:pt x="55" y="5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67" rtl="0" latinLnBrk="0"/>
              <a:endParaRPr lang="en-US" sz="2667" dirty="0">
                <a:solidFill>
                  <a:prstClr val="black"/>
                </a:solidFill>
              </a:endParaRPr>
            </a:p>
          </p:txBody>
        </p:sp>
      </p:grp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52522" y="1843960"/>
            <a:ext cx="2805079" cy="2804241"/>
          </a:xfrm>
          <a:prstGeom prst="roundRect">
            <a:avLst>
              <a:gd name="adj" fmla="val 9160"/>
            </a:avLst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4" name="Round Same Side Corner Rectangle 33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01771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/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76171" y="1981688"/>
            <a:ext cx="1895355" cy="1894789"/>
          </a:xfrm>
          <a:custGeom>
            <a:avLst/>
            <a:gdLst>
              <a:gd name="connsiteX0" fmla="*/ 0 w 1421516"/>
              <a:gd name="connsiteY0" fmla="*/ 0 h 1421092"/>
              <a:gd name="connsiteX1" fmla="*/ 1421516 w 1421516"/>
              <a:gd name="connsiteY1" fmla="*/ 0 h 1421092"/>
              <a:gd name="connsiteX2" fmla="*/ 1421516 w 1421516"/>
              <a:gd name="connsiteY2" fmla="*/ 1421092 h 1421092"/>
              <a:gd name="connsiteX3" fmla="*/ 0 w 1421516"/>
              <a:gd name="connsiteY3" fmla="*/ 1421092 h 1421092"/>
              <a:gd name="connsiteX4" fmla="*/ 0 w 1421516"/>
              <a:gd name="connsiteY4" fmla="*/ 0 h 142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1516" h="1421092">
                <a:moveTo>
                  <a:pt x="0" y="0"/>
                </a:moveTo>
                <a:lnTo>
                  <a:pt x="1421516" y="0"/>
                </a:lnTo>
                <a:lnTo>
                  <a:pt x="1421516" y="1421092"/>
                </a:lnTo>
                <a:lnTo>
                  <a:pt x="0" y="1421092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9403" y="4619284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3011253" y="1981688"/>
            <a:ext cx="1895355" cy="1894789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8"/>
          </p:nvPr>
        </p:nvSpPr>
        <p:spPr>
          <a:xfrm>
            <a:off x="2984486" y="4619284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5131883" y="1981688"/>
            <a:ext cx="1895355" cy="189478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1"/>
          </p:nvPr>
        </p:nvSpPr>
        <p:spPr>
          <a:xfrm>
            <a:off x="5105115" y="4619284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241707" y="1981688"/>
            <a:ext cx="1895355" cy="1894789"/>
          </a:xfrm>
          <a:prstGeom prst="rect">
            <a:avLst/>
          </a:prstGeom>
          <a:ln w="19050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4"/>
          </p:nvPr>
        </p:nvSpPr>
        <p:spPr>
          <a:xfrm>
            <a:off x="7214939" y="4619284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9373141" y="1981688"/>
            <a:ext cx="1895355" cy="1894789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7"/>
          </p:nvPr>
        </p:nvSpPr>
        <p:spPr>
          <a:xfrm>
            <a:off x="9346374" y="4619284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29233" y="3831084"/>
            <a:ext cx="1589233" cy="71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40227" y="3955896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3164316" y="3831084"/>
            <a:ext cx="1589233" cy="71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75309" y="3955896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5284945" y="3831084"/>
            <a:ext cx="1589233" cy="71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2"/>
          </p:nvPr>
        </p:nvSpPr>
        <p:spPr>
          <a:xfrm>
            <a:off x="5395939" y="3955896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7394769" y="3831084"/>
            <a:ext cx="1589233" cy="71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5"/>
          </p:nvPr>
        </p:nvSpPr>
        <p:spPr>
          <a:xfrm>
            <a:off x="7505763" y="3955896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9526204" y="3831084"/>
            <a:ext cx="1589233" cy="71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8"/>
          </p:nvPr>
        </p:nvSpPr>
        <p:spPr>
          <a:xfrm>
            <a:off x="9637197" y="3955896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4" name="Round Same Side Corner Rectangle 33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88010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1" y="2"/>
            <a:ext cx="12191999" cy="3530599"/>
          </a:xfrm>
          <a:prstGeom prst="rect">
            <a:avLst/>
          </a:prstGeom>
          <a:ln>
            <a:noFill/>
          </a:ln>
        </p:spPr>
        <p:txBody>
          <a:bodyPr bIns="1005840" anchor="b"/>
          <a:lstStyle>
            <a:lvl1pPr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76171" y="2311400"/>
            <a:ext cx="1895355" cy="1894789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9403" y="4948996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3011253" y="2311400"/>
            <a:ext cx="1895355" cy="1894789"/>
          </a:xfrm>
          <a:prstGeom prst="ellipse">
            <a:avLst/>
          </a:prstGeom>
          <a:ln w="19050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8"/>
          </p:nvPr>
        </p:nvSpPr>
        <p:spPr>
          <a:xfrm>
            <a:off x="2984486" y="4948996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5131883" y="2311400"/>
            <a:ext cx="1895355" cy="1894789"/>
          </a:xfrm>
          <a:prstGeom prst="ellipse">
            <a:avLst/>
          </a:prstGeom>
          <a:ln w="19050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1"/>
          </p:nvPr>
        </p:nvSpPr>
        <p:spPr>
          <a:xfrm>
            <a:off x="5105115" y="4948996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241707" y="2311400"/>
            <a:ext cx="1895355" cy="1894789"/>
          </a:xfrm>
          <a:prstGeom prst="ellipse">
            <a:avLst/>
          </a:prstGeom>
          <a:ln w="19050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4"/>
          </p:nvPr>
        </p:nvSpPr>
        <p:spPr>
          <a:xfrm>
            <a:off x="7214939" y="4948996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9373141" y="2311400"/>
            <a:ext cx="1895355" cy="1894789"/>
          </a:xfrm>
          <a:prstGeom prst="ellipse">
            <a:avLst/>
          </a:prstGeom>
          <a:ln w="19050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7"/>
          </p:nvPr>
        </p:nvSpPr>
        <p:spPr>
          <a:xfrm>
            <a:off x="9346374" y="4948996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29233" y="4160796"/>
            <a:ext cx="1589233" cy="71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40227" y="4285608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3164316" y="4160796"/>
            <a:ext cx="1589233" cy="71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75309" y="4285608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5284945" y="4160796"/>
            <a:ext cx="1589233" cy="71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2"/>
          </p:nvPr>
        </p:nvSpPr>
        <p:spPr>
          <a:xfrm>
            <a:off x="5395939" y="4285608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7394769" y="4160796"/>
            <a:ext cx="1589233" cy="71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5"/>
          </p:nvPr>
        </p:nvSpPr>
        <p:spPr>
          <a:xfrm>
            <a:off x="7505763" y="4285608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9526204" y="4160796"/>
            <a:ext cx="1589233" cy="71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8"/>
          </p:nvPr>
        </p:nvSpPr>
        <p:spPr>
          <a:xfrm>
            <a:off x="9637197" y="4285608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7" name="Round Same Side Corner Rectangle 3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5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44703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3"/>
            <a:ext cx="12191999" cy="488837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3"/>
          <p:cNvSpPr>
            <a:spLocks noGrp="1"/>
          </p:cNvSpPr>
          <p:nvPr>
            <p:ph type="body" sz="half" idx="16"/>
          </p:nvPr>
        </p:nvSpPr>
        <p:spPr>
          <a:xfrm>
            <a:off x="1700389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425789" y="2087867"/>
            <a:ext cx="2444555" cy="2443827"/>
          </a:xfrm>
          <a:prstGeom prst="diamond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20356" y="2555420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146121" y="3102893"/>
            <a:ext cx="2444555" cy="2443827"/>
          </a:xfrm>
          <a:prstGeom prst="diamond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152501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4866453" y="2087867"/>
            <a:ext cx="2444555" cy="2443827"/>
          </a:xfrm>
          <a:prstGeom prst="diamond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3"/>
          </p:nvPr>
        </p:nvSpPr>
        <p:spPr>
          <a:xfrm>
            <a:off x="6874101" y="2555420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586785" y="3102893"/>
            <a:ext cx="2444555" cy="2443827"/>
          </a:xfrm>
          <a:prstGeom prst="diamond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5"/>
          </p:nvPr>
        </p:nvSpPr>
        <p:spPr>
          <a:xfrm>
            <a:off x="8581717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8307117" y="2087867"/>
            <a:ext cx="2444555" cy="2443827"/>
          </a:xfrm>
          <a:prstGeom prst="diamond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Round Same Side Corner Rectangle 1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9888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4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  <p:bldP spid="20" grpId="0"/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736663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736664" y="3227943"/>
            <a:ext cx="2481605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16"/>
          </p:nvPr>
        </p:nvSpPr>
        <p:spPr>
          <a:xfrm>
            <a:off x="736664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35014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3501467" y="3227943"/>
            <a:ext cx="2481605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18"/>
          </p:nvPr>
        </p:nvSpPr>
        <p:spPr>
          <a:xfrm>
            <a:off x="35014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62446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3" name="Rectangle 52"/>
          <p:cNvSpPr/>
          <p:nvPr userDrawn="1"/>
        </p:nvSpPr>
        <p:spPr>
          <a:xfrm>
            <a:off x="6244667" y="3227943"/>
            <a:ext cx="2481605" cy="5612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5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2446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89878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8987867" y="3227943"/>
            <a:ext cx="2481605" cy="5612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2"/>
          </p:nvPr>
        </p:nvSpPr>
        <p:spPr>
          <a:xfrm>
            <a:off x="89878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8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36663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736664" y="5789416"/>
            <a:ext cx="2481605" cy="5612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24"/>
          </p:nvPr>
        </p:nvSpPr>
        <p:spPr>
          <a:xfrm>
            <a:off x="736664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1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35014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2" name="Rectangle 61"/>
          <p:cNvSpPr/>
          <p:nvPr userDrawn="1"/>
        </p:nvSpPr>
        <p:spPr>
          <a:xfrm>
            <a:off x="3501467" y="5789416"/>
            <a:ext cx="2481605" cy="5612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63" name="Text Placeholder 3"/>
          <p:cNvSpPr>
            <a:spLocks noGrp="1"/>
          </p:cNvSpPr>
          <p:nvPr>
            <p:ph type="body" sz="half" idx="26"/>
          </p:nvPr>
        </p:nvSpPr>
        <p:spPr>
          <a:xfrm>
            <a:off x="35014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4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62446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5" name="Rectangle 64"/>
          <p:cNvSpPr/>
          <p:nvPr userDrawn="1"/>
        </p:nvSpPr>
        <p:spPr>
          <a:xfrm>
            <a:off x="6244667" y="5789416"/>
            <a:ext cx="2481605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66" name="Text Placeholder 3"/>
          <p:cNvSpPr>
            <a:spLocks noGrp="1"/>
          </p:cNvSpPr>
          <p:nvPr>
            <p:ph type="body" sz="half" idx="28"/>
          </p:nvPr>
        </p:nvSpPr>
        <p:spPr>
          <a:xfrm>
            <a:off x="62446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7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89878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8987867" y="5789416"/>
            <a:ext cx="2481605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30"/>
          </p:nvPr>
        </p:nvSpPr>
        <p:spPr>
          <a:xfrm>
            <a:off x="89878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0" name="Round Same Side Corner Rectangle 29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4771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4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 animBg="1"/>
      <p:bldP spid="5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/>
      <p:bldP spid="53" grpId="0" animBg="1"/>
      <p:bldP spid="5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 animBg="1"/>
      <p:bldP spid="5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/>
      <p:bldP spid="59" grpId="0" animBg="1"/>
      <p:bldP spid="6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/>
      <p:bldP spid="62" grpId="0" animBg="1"/>
      <p:bldP spid="64" grpId="0"/>
      <p:bldP spid="65" grpId="0" animBg="1"/>
      <p:bldP spid="6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/>
      <p:bldP spid="68" grpId="0" animBg="1"/>
      <p:bldP spid="6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ardrop 12"/>
          <p:cNvSpPr/>
          <p:nvPr userDrawn="1"/>
        </p:nvSpPr>
        <p:spPr>
          <a:xfrm rot="2700000">
            <a:off x="3279192" y="1450757"/>
            <a:ext cx="2235200" cy="2235200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cxnSp>
        <p:nvCxnSpPr>
          <p:cNvPr id="3" name="Straight Line buttom"/>
          <p:cNvCxnSpPr/>
          <p:nvPr userDrawn="1"/>
        </p:nvCxnSpPr>
        <p:spPr>
          <a:xfrm rot="5400000" flipH="1" flipV="1">
            <a:off x="3566226" y="4327166"/>
            <a:ext cx="5061669" cy="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5977316" y="2463267"/>
            <a:ext cx="239488" cy="239488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3733" dirty="0">
              <a:solidFill>
                <a:srgbClr val="A4850A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25" name="Picture Placeholder 7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3509504" y="1681775"/>
            <a:ext cx="1773696" cy="177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4" name="Up Arrow Callout 33"/>
          <p:cNvSpPr/>
          <p:nvPr userDrawn="1"/>
        </p:nvSpPr>
        <p:spPr>
          <a:xfrm rot="16200000">
            <a:off x="7901469" y="118969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1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6590100" y="1902960"/>
            <a:ext cx="4421200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6606817" y="2399100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ardrop 18"/>
          <p:cNvSpPr/>
          <p:nvPr userDrawn="1"/>
        </p:nvSpPr>
        <p:spPr>
          <a:xfrm rot="18900000" flipH="1">
            <a:off x="6679729" y="3982075"/>
            <a:ext cx="2235200" cy="223520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 userDrawn="1"/>
        </p:nvSpPr>
        <p:spPr>
          <a:xfrm>
            <a:off x="5977316" y="4994584"/>
            <a:ext cx="239488" cy="239488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3733" dirty="0">
              <a:solidFill>
                <a:srgbClr val="A4850A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910041" y="4213092"/>
            <a:ext cx="1773696" cy="177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Up Arrow Callout 21"/>
          <p:cNvSpPr/>
          <p:nvPr userDrawn="1"/>
        </p:nvSpPr>
        <p:spPr>
          <a:xfrm rot="5400000" flipH="1">
            <a:off x="2668535" y="2650287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1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2"/>
          </p:nvPr>
        </p:nvSpPr>
        <p:spPr>
          <a:xfrm>
            <a:off x="1128300" y="4434278"/>
            <a:ext cx="4421200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3"/>
          </p:nvPr>
        </p:nvSpPr>
        <p:spPr>
          <a:xfrm>
            <a:off x="1145017" y="4930417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ound Same Side Corner Rectangle 2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14588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25" grpId="0" animBg="1"/>
      <p:bldP spid="34" grpId="0" animBg="1"/>
      <p:bldP spid="3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ardrop 12"/>
          <p:cNvSpPr/>
          <p:nvPr userDrawn="1"/>
        </p:nvSpPr>
        <p:spPr>
          <a:xfrm rot="2700000">
            <a:off x="3279192" y="1450757"/>
            <a:ext cx="2235200" cy="2235200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cxnSp>
        <p:nvCxnSpPr>
          <p:cNvPr id="3" name="Straight Line buttom"/>
          <p:cNvCxnSpPr/>
          <p:nvPr userDrawn="1"/>
        </p:nvCxnSpPr>
        <p:spPr>
          <a:xfrm rot="5400000" flipH="1" flipV="1">
            <a:off x="3112559" y="2984497"/>
            <a:ext cx="5969003" cy="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5977316" y="2463267"/>
            <a:ext cx="239488" cy="239488"/>
          </a:xfrm>
          <a:prstGeom prst="ellipse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3733" dirty="0">
              <a:solidFill>
                <a:srgbClr val="A4850A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25" name="Picture Placeholder 7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3509504" y="1681775"/>
            <a:ext cx="1773696" cy="177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4" name="Up Arrow Callout 33"/>
          <p:cNvSpPr/>
          <p:nvPr userDrawn="1"/>
        </p:nvSpPr>
        <p:spPr>
          <a:xfrm rot="16200000">
            <a:off x="7901469" y="118969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1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6590100" y="1902960"/>
            <a:ext cx="4421200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6606817" y="2399100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ardrop 18"/>
          <p:cNvSpPr/>
          <p:nvPr userDrawn="1"/>
        </p:nvSpPr>
        <p:spPr>
          <a:xfrm rot="18900000" flipH="1">
            <a:off x="6679729" y="3982075"/>
            <a:ext cx="2235200" cy="2235200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 userDrawn="1"/>
        </p:nvSpPr>
        <p:spPr>
          <a:xfrm>
            <a:off x="5977316" y="4994584"/>
            <a:ext cx="239488" cy="239488"/>
          </a:xfrm>
          <a:prstGeom prst="ellipse">
            <a:avLst/>
          </a:prstGeom>
          <a:solidFill>
            <a:schemeClr val="accent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3733" dirty="0">
              <a:solidFill>
                <a:srgbClr val="A4850A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910041" y="4213092"/>
            <a:ext cx="1773696" cy="177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Up Arrow Callout 21"/>
          <p:cNvSpPr/>
          <p:nvPr userDrawn="1"/>
        </p:nvSpPr>
        <p:spPr>
          <a:xfrm rot="5400000" flipH="1">
            <a:off x="2668535" y="2650287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1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2"/>
          </p:nvPr>
        </p:nvSpPr>
        <p:spPr>
          <a:xfrm>
            <a:off x="1128300" y="4434278"/>
            <a:ext cx="4421200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3"/>
          </p:nvPr>
        </p:nvSpPr>
        <p:spPr>
          <a:xfrm>
            <a:off x="1145017" y="4930417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ound Same Side Corner Rectangle 1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70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25" grpId="0" animBg="1"/>
      <p:bldP spid="34" grpId="0" animBg="1"/>
      <p:bldP spid="3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301116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99316" y="1963503"/>
            <a:ext cx="1559685" cy="1559220"/>
          </a:xfrm>
          <a:prstGeom prst="teardrop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2301116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1700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279900" y="1963503"/>
            <a:ext cx="1559685" cy="1559220"/>
          </a:xfrm>
          <a:prstGeom prst="teardrop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19"/>
          </p:nvPr>
        </p:nvSpPr>
        <p:spPr>
          <a:xfrm>
            <a:off x="5981700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20"/>
          </p:nvPr>
        </p:nvSpPr>
        <p:spPr>
          <a:xfrm>
            <a:off x="9664700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7962900" y="1963503"/>
            <a:ext cx="1559685" cy="1559220"/>
          </a:xfrm>
          <a:prstGeom prst="teardrop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2" name="Text Placeholder 3"/>
          <p:cNvSpPr>
            <a:spLocks noGrp="1"/>
          </p:cNvSpPr>
          <p:nvPr>
            <p:ph type="body" sz="half" idx="22"/>
          </p:nvPr>
        </p:nvSpPr>
        <p:spPr>
          <a:xfrm>
            <a:off x="9664700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 Placeholder 3"/>
          <p:cNvSpPr>
            <a:spLocks noGrp="1"/>
          </p:cNvSpPr>
          <p:nvPr>
            <p:ph type="body" sz="half" idx="23"/>
          </p:nvPr>
        </p:nvSpPr>
        <p:spPr>
          <a:xfrm>
            <a:off x="2301116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4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599316" y="4009013"/>
            <a:ext cx="1559685" cy="1559220"/>
          </a:xfrm>
          <a:prstGeom prst="teardrop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half" idx="25"/>
          </p:nvPr>
        </p:nvSpPr>
        <p:spPr>
          <a:xfrm>
            <a:off x="2301116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26"/>
          </p:nvPr>
        </p:nvSpPr>
        <p:spPr>
          <a:xfrm>
            <a:off x="5981700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7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279900" y="4009013"/>
            <a:ext cx="1559685" cy="1559220"/>
          </a:xfrm>
          <a:prstGeom prst="teardrop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half" idx="28"/>
          </p:nvPr>
        </p:nvSpPr>
        <p:spPr>
          <a:xfrm>
            <a:off x="5981700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29"/>
          </p:nvPr>
        </p:nvSpPr>
        <p:spPr>
          <a:xfrm>
            <a:off x="9664700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6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7962900" y="4009013"/>
            <a:ext cx="1559685" cy="1559220"/>
          </a:xfrm>
          <a:prstGeom prst="teardrop">
            <a:avLst/>
          </a:prstGeom>
          <a:ln w="28575">
            <a:solidFill>
              <a:schemeClr val="accent6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31"/>
          </p:nvPr>
        </p:nvSpPr>
        <p:spPr>
          <a:xfrm>
            <a:off x="9664700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ound Same Side Corner Rectangle 23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95827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0"/>
                            </p:stCondLst>
                            <p:childTnLst>
                              <p:par>
                                <p:cTn id="9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500"/>
                            </p:stCondLst>
                            <p:childTnLst>
                              <p:par>
                                <p:cTn id="9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  <p:bldP spid="7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animBg="1"/>
      <p:bldP spid="7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 userDrawn="1"/>
        </p:nvSpPr>
        <p:spPr>
          <a:xfrm>
            <a:off x="872965" y="1698808"/>
            <a:ext cx="5069416" cy="4574993"/>
          </a:xfrm>
          <a:prstGeom prst="roundRect">
            <a:avLst>
              <a:gd name="adj" fmla="val 28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129851" y="1870708"/>
            <a:ext cx="1868376" cy="1901952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" name="Round Same Side Corner Rectangle 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23900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10" grpId="0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 userDrawn="1"/>
        </p:nvSpPr>
        <p:spPr>
          <a:xfrm>
            <a:off x="872965" y="1698808"/>
            <a:ext cx="5069416" cy="4574993"/>
          </a:xfrm>
          <a:prstGeom prst="roundRect">
            <a:avLst>
              <a:gd name="adj" fmla="val 28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129851" y="1870708"/>
            <a:ext cx="1868376" cy="1901952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765475" y="1390205"/>
            <a:ext cx="915720" cy="91572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3733" dirty="0">
              <a:solidFill>
                <a:srgbClr val="A4850A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9" name="Freeform 62"/>
          <p:cNvSpPr>
            <a:spLocks noChangeAspect="1" noEditPoints="1"/>
          </p:cNvSpPr>
          <p:nvPr userDrawn="1"/>
        </p:nvSpPr>
        <p:spPr bwMode="auto">
          <a:xfrm>
            <a:off x="5015612" y="1638679"/>
            <a:ext cx="415449" cy="418773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 dirty="0">
              <a:solidFill>
                <a:prstClr val="black"/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26615" y="2026600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7"/>
          </p:nvPr>
        </p:nvSpPr>
        <p:spPr>
          <a:xfrm>
            <a:off x="3126615" y="2577156"/>
            <a:ext cx="2554580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6253159" y="1698808"/>
            <a:ext cx="5069416" cy="4574993"/>
          </a:xfrm>
          <a:prstGeom prst="roundRect">
            <a:avLst>
              <a:gd name="adj" fmla="val 28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510044" y="1870708"/>
            <a:ext cx="1868376" cy="1901952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10145668" y="1390205"/>
            <a:ext cx="915720" cy="91572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3733" dirty="0">
              <a:solidFill>
                <a:srgbClr val="A4850A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9"/>
          </p:nvPr>
        </p:nvSpPr>
        <p:spPr>
          <a:xfrm>
            <a:off x="8506809" y="2026600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506809" y="2577156"/>
            <a:ext cx="2554580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Freeform 178"/>
          <p:cNvSpPr>
            <a:spLocks noEditPoints="1"/>
          </p:cNvSpPr>
          <p:nvPr userDrawn="1"/>
        </p:nvSpPr>
        <p:spPr bwMode="auto">
          <a:xfrm>
            <a:off x="10380252" y="1679901"/>
            <a:ext cx="446552" cy="336328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 dirty="0">
              <a:solidFill>
                <a:prstClr val="black"/>
              </a:solidFill>
            </a:endParaRPr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644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8" grpId="0" animBg="1"/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/>
      <p:bldP spid="14" grpId="0" animBg="1"/>
      <p:bldP spid="1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1" grpId="0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 userDrawn="1"/>
        </p:nvSpPr>
        <p:spPr>
          <a:xfrm>
            <a:off x="6299200" y="4170684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41" name="Rounded Rectangle 40"/>
          <p:cNvSpPr/>
          <p:nvPr userDrawn="1"/>
        </p:nvSpPr>
        <p:spPr>
          <a:xfrm>
            <a:off x="6299200" y="1731655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37" name="Rounded Rectangle 36"/>
          <p:cNvSpPr/>
          <p:nvPr userDrawn="1"/>
        </p:nvSpPr>
        <p:spPr>
          <a:xfrm>
            <a:off x="1411260" y="4150368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/>
          <p:nvPr userDrawn="1"/>
        </p:nvSpPr>
        <p:spPr>
          <a:xfrm>
            <a:off x="1411260" y="1731655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96036" y="1916160"/>
            <a:ext cx="1523837" cy="1551221"/>
          </a:xfrm>
          <a:prstGeom prst="roundRect">
            <a:avLst>
              <a:gd name="adj" fmla="val 8424"/>
            </a:avLst>
          </a:prstGeom>
          <a:ln w="28575">
            <a:solidFill>
              <a:schemeClr val="accent1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6"/>
          </p:nvPr>
        </p:nvSpPr>
        <p:spPr>
          <a:xfrm>
            <a:off x="2438401" y="183623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7"/>
          </p:nvPr>
        </p:nvSpPr>
        <p:spPr>
          <a:xfrm>
            <a:off x="2438401" y="2386789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45236" y="4334874"/>
            <a:ext cx="1523837" cy="1551221"/>
          </a:xfrm>
          <a:prstGeom prst="roundRect">
            <a:avLst>
              <a:gd name="adj" fmla="val 8424"/>
            </a:avLst>
          </a:prstGeom>
          <a:ln w="28575">
            <a:solidFill>
              <a:schemeClr val="accent2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9"/>
          </p:nvPr>
        </p:nvSpPr>
        <p:spPr>
          <a:xfrm>
            <a:off x="2438401" y="4254947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0"/>
          </p:nvPr>
        </p:nvSpPr>
        <p:spPr>
          <a:xfrm>
            <a:off x="2438401" y="4805503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9992223" y="1916160"/>
            <a:ext cx="1523837" cy="1551221"/>
          </a:xfrm>
          <a:prstGeom prst="roundRect">
            <a:avLst>
              <a:gd name="adj" fmla="val 8424"/>
            </a:avLst>
          </a:prstGeom>
          <a:ln w="28575">
            <a:solidFill>
              <a:schemeClr val="accent3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2"/>
          </p:nvPr>
        </p:nvSpPr>
        <p:spPr>
          <a:xfrm>
            <a:off x="7900256" y="183623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3"/>
          </p:nvPr>
        </p:nvSpPr>
        <p:spPr>
          <a:xfrm>
            <a:off x="7351074" y="2386789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992223" y="4355190"/>
            <a:ext cx="1523837" cy="1551221"/>
          </a:xfrm>
          <a:prstGeom prst="roundRect">
            <a:avLst>
              <a:gd name="adj" fmla="val 8424"/>
            </a:avLst>
          </a:prstGeom>
          <a:ln w="28575">
            <a:solidFill>
              <a:schemeClr val="accent4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25"/>
          </p:nvPr>
        </p:nvSpPr>
        <p:spPr>
          <a:xfrm>
            <a:off x="7900256" y="4275263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26"/>
          </p:nvPr>
        </p:nvSpPr>
        <p:spPr>
          <a:xfrm>
            <a:off x="7351074" y="4825819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Rounded Rectangle 64"/>
          <p:cNvSpPr/>
          <p:nvPr userDrawn="1"/>
        </p:nvSpPr>
        <p:spPr>
          <a:xfrm>
            <a:off x="4965699" y="2870201"/>
            <a:ext cx="2032003" cy="1914036"/>
          </a:xfrm>
          <a:prstGeom prst="roundRect">
            <a:avLst>
              <a:gd name="adj" fmla="val 804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53" name="Freeform 245"/>
          <p:cNvSpPr>
            <a:spLocks/>
          </p:cNvSpPr>
          <p:nvPr userDrawn="1"/>
        </p:nvSpPr>
        <p:spPr bwMode="auto">
          <a:xfrm>
            <a:off x="5598413" y="3443930"/>
            <a:ext cx="766577" cy="766577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 dirty="0">
              <a:solidFill>
                <a:prstClr val="black"/>
              </a:solidFill>
            </a:endParaRPr>
          </a:p>
        </p:txBody>
      </p:sp>
      <p:sp>
        <p:nvSpPr>
          <p:cNvPr id="24" name="Round Same Side Corner Rectangle 23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81379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1" grpId="0" animBg="1"/>
      <p:bldP spid="37" grpId="0" animBg="1"/>
      <p:bldP spid="20" grpId="0" animBg="1"/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53" grpId="0" animBg="1"/>
      <p:bldP spid="26" grpId="0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2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6286301" y="2195018"/>
            <a:ext cx="5030956" cy="2697948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58243" y="2182184"/>
            <a:ext cx="5030956" cy="2710781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5266" y="5193235"/>
            <a:ext cx="5016911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8242" y="491863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23"/>
          </p:nvPr>
        </p:nvSpPr>
        <p:spPr>
          <a:xfrm>
            <a:off x="6293323" y="5193235"/>
            <a:ext cx="5016911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Placeholder 3"/>
          <p:cNvSpPr>
            <a:spLocks noGrp="1"/>
          </p:cNvSpPr>
          <p:nvPr>
            <p:ph type="body" sz="half" idx="25"/>
          </p:nvPr>
        </p:nvSpPr>
        <p:spPr>
          <a:xfrm>
            <a:off x="6286299" y="491863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865264" y="1672313"/>
            <a:ext cx="5016912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96710" y="1773356"/>
            <a:ext cx="4954023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0" name="Rectangle 59"/>
          <p:cNvSpPr/>
          <p:nvPr userDrawn="1"/>
        </p:nvSpPr>
        <p:spPr>
          <a:xfrm>
            <a:off x="6293321" y="1672313"/>
            <a:ext cx="5016912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61" name="Text Placeholder 3"/>
          <p:cNvSpPr>
            <a:spLocks noGrp="1"/>
          </p:cNvSpPr>
          <p:nvPr>
            <p:ph type="body" sz="half" idx="24"/>
          </p:nvPr>
        </p:nvSpPr>
        <p:spPr>
          <a:xfrm>
            <a:off x="6324767" y="1773356"/>
            <a:ext cx="4954023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0016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8" grpId="0"/>
      <p:bldP spid="4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4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animBg="1"/>
      <p:bldP spid="6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58244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5267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8241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8" name="Rectangle 77"/>
          <p:cNvSpPr/>
          <p:nvPr userDrawn="1"/>
        </p:nvSpPr>
        <p:spPr>
          <a:xfrm>
            <a:off x="865265" y="1710413"/>
            <a:ext cx="3315472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990156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445003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52025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45000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3" name="Rectangle 82"/>
          <p:cNvSpPr/>
          <p:nvPr userDrawn="1"/>
        </p:nvSpPr>
        <p:spPr>
          <a:xfrm>
            <a:off x="4452024" y="1710413"/>
            <a:ext cx="3315472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6915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5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8026403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6" name="Text Placeholder 3"/>
          <p:cNvSpPr>
            <a:spLocks noGrp="1"/>
          </p:cNvSpPr>
          <p:nvPr>
            <p:ph type="body" sz="half" idx="23"/>
          </p:nvPr>
        </p:nvSpPr>
        <p:spPr>
          <a:xfrm>
            <a:off x="8033425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24"/>
          </p:nvPr>
        </p:nvSpPr>
        <p:spPr>
          <a:xfrm>
            <a:off x="8026400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8" name="Rectangle 87"/>
          <p:cNvSpPr/>
          <p:nvPr userDrawn="1"/>
        </p:nvSpPr>
        <p:spPr>
          <a:xfrm>
            <a:off x="8033424" y="1710413"/>
            <a:ext cx="3315472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89" name="Text Placeholder 3"/>
          <p:cNvSpPr>
            <a:spLocks noGrp="1"/>
          </p:cNvSpPr>
          <p:nvPr>
            <p:ph type="body" sz="half" idx="25"/>
          </p:nvPr>
        </p:nvSpPr>
        <p:spPr>
          <a:xfrm>
            <a:off x="8158315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1" name="Round Same Side Corner Rectangle 2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43316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/>
      <p:bldP spid="8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animBg="1"/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/>
      <p:bldP spid="8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animBg="1"/>
      <p:bldP spid="8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787400"/>
            <a:ext cx="12191999" cy="410097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761000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4149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687123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8" name="Rectangle 77"/>
          <p:cNvSpPr/>
          <p:nvPr userDrawn="1"/>
        </p:nvSpPr>
        <p:spPr>
          <a:xfrm>
            <a:off x="768022" y="1604356"/>
            <a:ext cx="2490284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861829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511630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44778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0"/>
          </p:nvPr>
        </p:nvSpPr>
        <p:spPr>
          <a:xfrm>
            <a:off x="3437752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3518651" y="1604356"/>
            <a:ext cx="2490284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3612458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6246042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3"/>
          </p:nvPr>
        </p:nvSpPr>
        <p:spPr>
          <a:xfrm>
            <a:off x="6179190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4"/>
          </p:nvPr>
        </p:nvSpPr>
        <p:spPr>
          <a:xfrm>
            <a:off x="6172164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9" name="Rectangle 48"/>
          <p:cNvSpPr/>
          <p:nvPr userDrawn="1"/>
        </p:nvSpPr>
        <p:spPr>
          <a:xfrm>
            <a:off x="6253063" y="1604356"/>
            <a:ext cx="2490284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5"/>
          </p:nvPr>
        </p:nvSpPr>
        <p:spPr>
          <a:xfrm>
            <a:off x="6346870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6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8963878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7"/>
          </p:nvPr>
        </p:nvSpPr>
        <p:spPr>
          <a:xfrm>
            <a:off x="8897026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28"/>
          </p:nvPr>
        </p:nvSpPr>
        <p:spPr>
          <a:xfrm>
            <a:off x="8890000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9" name="Rectangle 58"/>
          <p:cNvSpPr/>
          <p:nvPr userDrawn="1"/>
        </p:nvSpPr>
        <p:spPr>
          <a:xfrm>
            <a:off x="8970899" y="1604356"/>
            <a:ext cx="2490284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29"/>
          </p:nvPr>
        </p:nvSpPr>
        <p:spPr>
          <a:xfrm>
            <a:off x="9064706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6" name="Round Same Side Corner Rectangle 2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16088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4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5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3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7077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03927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900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8" name="Rectangle 77"/>
          <p:cNvSpPr/>
          <p:nvPr userDrawn="1"/>
        </p:nvSpPr>
        <p:spPr>
          <a:xfrm>
            <a:off x="677800" y="1622925"/>
            <a:ext cx="2049781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75501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863110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796259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 Placeholder 3"/>
          <p:cNvSpPr>
            <a:spLocks noGrp="1"/>
          </p:cNvSpPr>
          <p:nvPr>
            <p:ph type="body" sz="half" idx="20"/>
          </p:nvPr>
        </p:nvSpPr>
        <p:spPr>
          <a:xfrm>
            <a:off x="2789232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6" name="Rectangle 65"/>
          <p:cNvSpPr/>
          <p:nvPr userDrawn="1"/>
        </p:nvSpPr>
        <p:spPr>
          <a:xfrm>
            <a:off x="2870132" y="1622925"/>
            <a:ext cx="2049781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67" name="Text Placeholder 3"/>
          <p:cNvSpPr>
            <a:spLocks noGrp="1"/>
          </p:cNvSpPr>
          <p:nvPr>
            <p:ph type="body" sz="half" idx="21"/>
          </p:nvPr>
        </p:nvSpPr>
        <p:spPr>
          <a:xfrm>
            <a:off x="2947345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505939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23"/>
          </p:nvPr>
        </p:nvSpPr>
        <p:spPr>
          <a:xfrm>
            <a:off x="4992547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24"/>
          </p:nvPr>
        </p:nvSpPr>
        <p:spPr>
          <a:xfrm>
            <a:off x="4985520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1" name="Rectangle 70"/>
          <p:cNvSpPr/>
          <p:nvPr userDrawn="1"/>
        </p:nvSpPr>
        <p:spPr>
          <a:xfrm>
            <a:off x="5066420" y="1622925"/>
            <a:ext cx="2049781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72" name="Text Placeholder 3"/>
          <p:cNvSpPr>
            <a:spLocks noGrp="1"/>
          </p:cNvSpPr>
          <p:nvPr>
            <p:ph type="body" sz="half" idx="25"/>
          </p:nvPr>
        </p:nvSpPr>
        <p:spPr>
          <a:xfrm>
            <a:off x="514363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3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725124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7"/>
          </p:nvPr>
        </p:nvSpPr>
        <p:spPr>
          <a:xfrm>
            <a:off x="7184396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8"/>
          </p:nvPr>
        </p:nvSpPr>
        <p:spPr>
          <a:xfrm>
            <a:off x="7177369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1" name="Rectangle 80"/>
          <p:cNvSpPr/>
          <p:nvPr userDrawn="1"/>
        </p:nvSpPr>
        <p:spPr>
          <a:xfrm>
            <a:off x="7258270" y="1622925"/>
            <a:ext cx="2049781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9"/>
          </p:nvPr>
        </p:nvSpPr>
        <p:spPr>
          <a:xfrm>
            <a:off x="733548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3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9437020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31"/>
          </p:nvPr>
        </p:nvSpPr>
        <p:spPr>
          <a:xfrm>
            <a:off x="9370168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Text Placeholder 3"/>
          <p:cNvSpPr>
            <a:spLocks noGrp="1"/>
          </p:cNvSpPr>
          <p:nvPr>
            <p:ph type="body" sz="half" idx="32"/>
          </p:nvPr>
        </p:nvSpPr>
        <p:spPr>
          <a:xfrm>
            <a:off x="9363141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6" name="Rectangle 85"/>
          <p:cNvSpPr/>
          <p:nvPr userDrawn="1"/>
        </p:nvSpPr>
        <p:spPr>
          <a:xfrm>
            <a:off x="9444042" y="1622925"/>
            <a:ext cx="2049781" cy="50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33"/>
          </p:nvPr>
        </p:nvSpPr>
        <p:spPr>
          <a:xfrm>
            <a:off x="9521255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1" name="Round Same Side Corner Rectangle 3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3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9242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000"/>
                            </p:stCondLst>
                            <p:childTnLst>
                              <p:par>
                                <p:cTn id="10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animBg="1"/>
      <p:bldP spid="6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/>
      <p:bldP spid="6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/>
      <p:bldP spid="7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/>
      <p:bldP spid="8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6" grpId="0" animBg="1"/>
      <p:bldP spid="8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042733" y="2100700"/>
            <a:ext cx="2444555" cy="2443827"/>
          </a:xfrm>
          <a:prstGeom prst="diamond">
            <a:avLst/>
          </a:prstGeom>
          <a:ln w="19050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329177" y="3386780"/>
            <a:ext cx="2444555" cy="2443827"/>
          </a:xfrm>
          <a:prstGeom prst="diamond">
            <a:avLst/>
          </a:prstGeom>
          <a:ln w="19050">
            <a:solidFill>
              <a:schemeClr val="accent2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3605877" y="2087867"/>
            <a:ext cx="2444555" cy="2443827"/>
          </a:xfrm>
          <a:prstGeom prst="diamond">
            <a:avLst/>
          </a:prstGeom>
          <a:ln w="19050">
            <a:solidFill>
              <a:schemeClr val="accent3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93883" y="3373947"/>
            <a:ext cx="2444555" cy="2443827"/>
          </a:xfrm>
          <a:prstGeom prst="diamond">
            <a:avLst/>
          </a:prstGeom>
          <a:ln w="19050">
            <a:solidFill>
              <a:schemeClr val="accent4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6169021" y="2075033"/>
            <a:ext cx="2444555" cy="2443827"/>
          </a:xfrm>
          <a:prstGeom prst="diamond">
            <a:avLst/>
          </a:prstGeom>
          <a:ln w="19050">
            <a:solidFill>
              <a:schemeClr val="accent5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7458589" y="3361113"/>
            <a:ext cx="2444555" cy="2443827"/>
          </a:xfrm>
          <a:prstGeom prst="diamond">
            <a:avLst/>
          </a:prstGeom>
          <a:ln w="19050">
            <a:solidFill>
              <a:schemeClr val="accent6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8732164" y="2075033"/>
            <a:ext cx="2444555" cy="2443827"/>
          </a:xfrm>
          <a:prstGeom prst="diamond">
            <a:avLst/>
          </a:prstGeom>
          <a:ln w="19050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3" name="Round Same Side Corner Rectangle 12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24192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5" grpId="0" animBg="1"/>
      <p:bldP spid="28" grpId="0" animBg="1"/>
      <p:bldP spid="47" grpId="0" animBg="1"/>
      <p:bldP spid="16" grpId="0" animBg="1"/>
      <p:bldP spid="17" grpId="0" animBg="1"/>
      <p:bldP spid="15" grpId="0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2819400"/>
            <a:ext cx="12192000" cy="1219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4024466"/>
            <a:ext cx="12192000" cy="28335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grpSp>
        <p:nvGrpSpPr>
          <p:cNvPr id="2" name="Group 300"/>
          <p:cNvGrpSpPr/>
          <p:nvPr userDrawn="1"/>
        </p:nvGrpSpPr>
        <p:grpSpPr>
          <a:xfrm>
            <a:off x="612067" y="1635976"/>
            <a:ext cx="5176696" cy="2707424"/>
            <a:chOff x="2844800" y="1304396"/>
            <a:chExt cx="2803525" cy="1466250"/>
          </a:xfrm>
        </p:grpSpPr>
        <p:grpSp>
          <p:nvGrpSpPr>
            <p:cNvPr id="3" name="Group 44"/>
            <p:cNvGrpSpPr/>
            <p:nvPr/>
          </p:nvGrpSpPr>
          <p:grpSpPr>
            <a:xfrm>
              <a:off x="3209925" y="1304396"/>
              <a:ext cx="2073275" cy="1397000"/>
              <a:chOff x="4843457" y="992546"/>
              <a:chExt cx="2073275" cy="1397000"/>
            </a:xfrm>
          </p:grpSpPr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>
                <a:off x="4843457" y="992546"/>
                <a:ext cx="2073275" cy="1397000"/>
              </a:xfrm>
              <a:custGeom>
                <a:avLst/>
                <a:gdLst/>
                <a:ahLst/>
                <a:cxnLst>
                  <a:cxn ang="0">
                    <a:pos x="1146" y="737"/>
                  </a:cxn>
                  <a:cxn ang="0">
                    <a:pos x="1120" y="772"/>
                  </a:cxn>
                  <a:cxn ang="0">
                    <a:pos x="26" y="772"/>
                  </a:cxn>
                  <a:cxn ang="0">
                    <a:pos x="0" y="737"/>
                  </a:cxn>
                  <a:cxn ang="0">
                    <a:pos x="0" y="35"/>
                  </a:cxn>
                  <a:cxn ang="0">
                    <a:pos x="26" y="0"/>
                  </a:cxn>
                  <a:cxn ang="0">
                    <a:pos x="1120" y="0"/>
                  </a:cxn>
                  <a:cxn ang="0">
                    <a:pos x="1146" y="35"/>
                  </a:cxn>
                  <a:cxn ang="0">
                    <a:pos x="1146" y="737"/>
                  </a:cxn>
                </a:cxnLst>
                <a:rect l="0" t="0" r="r" b="b"/>
                <a:pathLst>
                  <a:path w="1146" h="772">
                    <a:moveTo>
                      <a:pt x="1146" y="737"/>
                    </a:moveTo>
                    <a:cubicBezTo>
                      <a:pt x="1146" y="756"/>
                      <a:pt x="1134" y="772"/>
                      <a:pt x="1120" y="772"/>
                    </a:cubicBezTo>
                    <a:cubicBezTo>
                      <a:pt x="26" y="772"/>
                      <a:pt x="26" y="772"/>
                      <a:pt x="26" y="772"/>
                    </a:cubicBezTo>
                    <a:cubicBezTo>
                      <a:pt x="12" y="772"/>
                      <a:pt x="0" y="756"/>
                      <a:pt x="0" y="73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1120" y="0"/>
                      <a:pt x="1120" y="0"/>
                      <a:pt x="1120" y="0"/>
                    </a:cubicBezTo>
                    <a:cubicBezTo>
                      <a:pt x="1134" y="0"/>
                      <a:pt x="1146" y="16"/>
                      <a:pt x="1146" y="35"/>
                    </a:cubicBezTo>
                    <a:cubicBezTo>
                      <a:pt x="1146" y="737"/>
                      <a:pt x="1146" y="737"/>
                      <a:pt x="1146" y="73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 rtl="0" latinLnBrk="0"/>
                <a:endParaRPr lang="en-US" sz="2667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Rectangle 13"/>
              <p:cNvSpPr>
                <a:spLocks noChangeArrowheads="1"/>
              </p:cNvSpPr>
              <p:nvPr/>
            </p:nvSpPr>
            <p:spPr bwMode="auto">
              <a:xfrm>
                <a:off x="4926007" y="1068746"/>
                <a:ext cx="1914525" cy="11811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 rtl="0" latinLnBrk="0"/>
                <a:endParaRPr lang="en-US" sz="2667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1"/>
              <p:cNvSpPr>
                <a:spLocks/>
              </p:cNvSpPr>
              <p:nvPr/>
            </p:nvSpPr>
            <p:spPr bwMode="auto">
              <a:xfrm>
                <a:off x="4936351" y="1068746"/>
                <a:ext cx="1901825" cy="1089025"/>
              </a:xfrm>
              <a:custGeom>
                <a:avLst/>
                <a:gdLst/>
                <a:ahLst/>
                <a:cxnLst>
                  <a:cxn ang="0">
                    <a:pos x="1198" y="0"/>
                  </a:cxn>
                  <a:cxn ang="0">
                    <a:pos x="0" y="0"/>
                  </a:cxn>
                  <a:cxn ang="0">
                    <a:pos x="1198" y="686"/>
                  </a:cxn>
                  <a:cxn ang="0">
                    <a:pos x="1198" y="0"/>
                  </a:cxn>
                </a:cxnLst>
                <a:rect l="0" t="0" r="r" b="b"/>
                <a:pathLst>
                  <a:path w="1198" h="686">
                    <a:moveTo>
                      <a:pt x="1198" y="0"/>
                    </a:moveTo>
                    <a:lnTo>
                      <a:pt x="0" y="0"/>
                    </a:lnTo>
                    <a:lnTo>
                      <a:pt x="1198" y="686"/>
                    </a:lnTo>
                    <a:lnTo>
                      <a:pt x="1198" y="0"/>
                    </a:lnTo>
                    <a:close/>
                  </a:path>
                </a:pathLst>
              </a:custGeom>
              <a:solidFill>
                <a:schemeClr val="bg1">
                  <a:alpha val="23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 rtl="0" latinLnBrk="0"/>
                <a:endParaRPr lang="en-US" sz="2667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" name="Group 43"/>
            <p:cNvGrpSpPr/>
            <p:nvPr/>
          </p:nvGrpSpPr>
          <p:grpSpPr>
            <a:xfrm>
              <a:off x="2844800" y="2648409"/>
              <a:ext cx="2803525" cy="122237"/>
              <a:chOff x="4462463" y="2425701"/>
              <a:chExt cx="2803525" cy="122237"/>
            </a:xfrm>
          </p:grpSpPr>
          <p:sp>
            <p:nvSpPr>
              <p:cNvPr id="34" name="Freeform 15"/>
              <p:cNvSpPr>
                <a:spLocks/>
              </p:cNvSpPr>
              <p:nvPr/>
            </p:nvSpPr>
            <p:spPr bwMode="auto">
              <a:xfrm>
                <a:off x="4462463" y="2481263"/>
                <a:ext cx="2800350" cy="6667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68" y="37"/>
                  </a:cxn>
                  <a:cxn ang="0">
                    <a:pos x="1487" y="37"/>
                  </a:cxn>
                  <a:cxn ang="0">
                    <a:pos x="1546" y="12"/>
                  </a:cxn>
                  <a:cxn ang="0">
                    <a:pos x="1547" y="0"/>
                  </a:cxn>
                  <a:cxn ang="0">
                    <a:pos x="10" y="5"/>
                  </a:cxn>
                </a:cxnLst>
                <a:rect l="0" t="0" r="r" b="b"/>
                <a:pathLst>
                  <a:path w="1547" h="37">
                    <a:moveTo>
                      <a:pt x="10" y="5"/>
                    </a:moveTo>
                    <a:cubicBezTo>
                      <a:pt x="10" y="5"/>
                      <a:pt x="0" y="23"/>
                      <a:pt x="68" y="37"/>
                    </a:cubicBezTo>
                    <a:cubicBezTo>
                      <a:pt x="1487" y="37"/>
                      <a:pt x="1487" y="37"/>
                      <a:pt x="1487" y="37"/>
                    </a:cubicBezTo>
                    <a:cubicBezTo>
                      <a:pt x="1487" y="37"/>
                      <a:pt x="1534" y="34"/>
                      <a:pt x="1546" y="12"/>
                    </a:cubicBezTo>
                    <a:cubicBezTo>
                      <a:pt x="1547" y="0"/>
                      <a:pt x="1547" y="0"/>
                      <a:pt x="1547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 rtl="0" latinLnBrk="0"/>
                <a:endParaRPr lang="en-US" sz="2667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6"/>
              <p:cNvSpPr>
                <a:spLocks/>
              </p:cNvSpPr>
              <p:nvPr/>
            </p:nvSpPr>
            <p:spPr bwMode="auto">
              <a:xfrm>
                <a:off x="4478338" y="2425701"/>
                <a:ext cx="2787650" cy="841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8"/>
                  </a:cxn>
                  <a:cxn ang="0">
                    <a:pos x="16" y="43"/>
                  </a:cxn>
                  <a:cxn ang="0">
                    <a:pos x="1522" y="43"/>
                  </a:cxn>
                  <a:cxn ang="0">
                    <a:pos x="1538" y="40"/>
                  </a:cxn>
                  <a:cxn ang="0">
                    <a:pos x="1538" y="0"/>
                  </a:cxn>
                  <a:cxn ang="0">
                    <a:pos x="1" y="0"/>
                  </a:cxn>
                </a:cxnLst>
                <a:rect l="0" t="0" r="r" b="b"/>
                <a:pathLst>
                  <a:path w="1540" h="47">
                    <a:moveTo>
                      <a:pt x="1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" y="47"/>
                      <a:pt x="16" y="43"/>
                      <a:pt x="16" y="43"/>
                    </a:cubicBezTo>
                    <a:cubicBezTo>
                      <a:pt x="1522" y="43"/>
                      <a:pt x="1522" y="43"/>
                      <a:pt x="1522" y="43"/>
                    </a:cubicBezTo>
                    <a:cubicBezTo>
                      <a:pt x="1540" y="45"/>
                      <a:pt x="1538" y="40"/>
                      <a:pt x="1538" y="40"/>
                    </a:cubicBezTo>
                    <a:cubicBezTo>
                      <a:pt x="1538" y="0"/>
                      <a:pt x="1538" y="0"/>
                      <a:pt x="153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42000">
                    <a:schemeClr val="bg1">
                      <a:lumMod val="75000"/>
                    </a:schemeClr>
                  </a:gs>
                  <a:gs pos="6000">
                    <a:schemeClr val="bg1">
                      <a:lumMod val="8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 rtl="0" latinLnBrk="0"/>
                <a:endParaRPr lang="en-US" sz="2667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31"/>
              <p:cNvSpPr>
                <a:spLocks/>
              </p:cNvSpPr>
              <p:nvPr/>
            </p:nvSpPr>
            <p:spPr bwMode="auto">
              <a:xfrm>
                <a:off x="5672138" y="2425701"/>
                <a:ext cx="392113" cy="44450"/>
              </a:xfrm>
              <a:custGeom>
                <a:avLst/>
                <a:gdLst/>
                <a:ahLst/>
                <a:cxnLst>
                  <a:cxn ang="0">
                    <a:pos x="20" y="22"/>
                  </a:cxn>
                  <a:cxn ang="0">
                    <a:pos x="198" y="22"/>
                  </a:cxn>
                  <a:cxn ang="0">
                    <a:pos x="215" y="1"/>
                  </a:cxn>
                  <a:cxn ang="0">
                    <a:pos x="6" y="0"/>
                  </a:cxn>
                  <a:cxn ang="0">
                    <a:pos x="20" y="22"/>
                  </a:cxn>
                </a:cxnLst>
                <a:rect l="0" t="0" r="r" b="b"/>
                <a:pathLst>
                  <a:path w="217" h="25">
                    <a:moveTo>
                      <a:pt x="20" y="22"/>
                    </a:moveTo>
                    <a:cubicBezTo>
                      <a:pt x="198" y="22"/>
                      <a:pt x="198" y="22"/>
                      <a:pt x="198" y="22"/>
                    </a:cubicBezTo>
                    <a:cubicBezTo>
                      <a:pt x="198" y="22"/>
                      <a:pt x="217" y="25"/>
                      <a:pt x="21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20"/>
                      <a:pt x="20" y="2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 rtl="0" latinLnBrk="0"/>
                <a:endParaRPr lang="en-US" sz="2667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438696" y="1776680"/>
            <a:ext cx="3535163" cy="218089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66930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2" grpId="0"/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8606365" y="1488152"/>
            <a:ext cx="2569635" cy="4785648"/>
            <a:chOff x="6140449" y="1116114"/>
            <a:chExt cx="1927226" cy="3589236"/>
          </a:xfrm>
        </p:grpSpPr>
        <p:sp>
          <p:nvSpPr>
            <p:cNvPr id="25" name="Rectangle 24"/>
            <p:cNvSpPr/>
            <p:nvPr userDrawn="1"/>
          </p:nvSpPr>
          <p:spPr>
            <a:xfrm>
              <a:off x="6211887" y="1630479"/>
              <a:ext cx="1784351" cy="25398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667">
                <a:solidFill>
                  <a:prstClr val="white"/>
                </a:solidFill>
              </a:endParaRPr>
            </a:p>
          </p:txBody>
        </p:sp>
        <p:sp>
          <p:nvSpPr>
            <p:cNvPr id="1029" name="Freeform 5"/>
            <p:cNvSpPr>
              <a:spLocks noEditPoints="1"/>
            </p:cNvSpPr>
            <p:nvPr userDrawn="1"/>
          </p:nvSpPr>
          <p:spPr bwMode="auto">
            <a:xfrm>
              <a:off x="6140449" y="1116114"/>
              <a:ext cx="1927226" cy="3589236"/>
            </a:xfrm>
            <a:custGeom>
              <a:avLst/>
              <a:gdLst/>
              <a:ahLst/>
              <a:cxnLst>
                <a:cxn ang="0">
                  <a:pos x="440" y="1690"/>
                </a:cxn>
                <a:cxn ang="0">
                  <a:pos x="440" y="1690"/>
                </a:cxn>
                <a:cxn ang="0">
                  <a:pos x="494" y="1636"/>
                </a:cxn>
                <a:cxn ang="0">
                  <a:pos x="547" y="1690"/>
                </a:cxn>
                <a:cxn ang="0">
                  <a:pos x="547" y="1690"/>
                </a:cxn>
                <a:cxn ang="0">
                  <a:pos x="547" y="1690"/>
                </a:cxn>
                <a:cxn ang="0">
                  <a:pos x="494" y="1743"/>
                </a:cxn>
                <a:cxn ang="0">
                  <a:pos x="440" y="1690"/>
                </a:cxn>
                <a:cxn ang="0">
                  <a:pos x="440" y="1690"/>
                </a:cxn>
                <a:cxn ang="0">
                  <a:pos x="65" y="274"/>
                </a:cxn>
                <a:cxn ang="0">
                  <a:pos x="65" y="274"/>
                </a:cxn>
                <a:cxn ang="0">
                  <a:pos x="922" y="274"/>
                </a:cxn>
                <a:cxn ang="0">
                  <a:pos x="922" y="1543"/>
                </a:cxn>
                <a:cxn ang="0">
                  <a:pos x="65" y="1543"/>
                </a:cxn>
                <a:cxn ang="0">
                  <a:pos x="65" y="274"/>
                </a:cxn>
                <a:cxn ang="0">
                  <a:pos x="355" y="143"/>
                </a:cxn>
                <a:cxn ang="0">
                  <a:pos x="355" y="143"/>
                </a:cxn>
                <a:cxn ang="0">
                  <a:pos x="632" y="143"/>
                </a:cxn>
                <a:cxn ang="0">
                  <a:pos x="632" y="163"/>
                </a:cxn>
                <a:cxn ang="0">
                  <a:pos x="355" y="163"/>
                </a:cxn>
                <a:cxn ang="0">
                  <a:pos x="355" y="143"/>
                </a:cxn>
                <a:cxn ang="0">
                  <a:pos x="891" y="0"/>
                </a:cxn>
                <a:cxn ang="0">
                  <a:pos x="96" y="0"/>
                </a:cxn>
                <a:cxn ang="0">
                  <a:pos x="0" y="92"/>
                </a:cxn>
                <a:cxn ang="0">
                  <a:pos x="0" y="1748"/>
                </a:cxn>
                <a:cxn ang="0">
                  <a:pos x="96" y="1840"/>
                </a:cxn>
                <a:cxn ang="0">
                  <a:pos x="891" y="1840"/>
                </a:cxn>
                <a:cxn ang="0">
                  <a:pos x="987" y="1748"/>
                </a:cxn>
                <a:cxn ang="0">
                  <a:pos x="987" y="92"/>
                </a:cxn>
                <a:cxn ang="0">
                  <a:pos x="891" y="0"/>
                </a:cxn>
              </a:cxnLst>
              <a:rect l="0" t="0" r="r" b="b"/>
              <a:pathLst>
                <a:path w="987" h="1840">
                  <a:moveTo>
                    <a:pt x="440" y="1690"/>
                  </a:moveTo>
                  <a:cubicBezTo>
                    <a:pt x="440" y="1690"/>
                    <a:pt x="440" y="1690"/>
                    <a:pt x="440" y="1690"/>
                  </a:cubicBezTo>
                  <a:cubicBezTo>
                    <a:pt x="440" y="1660"/>
                    <a:pt x="464" y="1636"/>
                    <a:pt x="494" y="1636"/>
                  </a:cubicBezTo>
                  <a:cubicBezTo>
                    <a:pt x="523" y="1636"/>
                    <a:pt x="547" y="1660"/>
                    <a:pt x="547" y="1690"/>
                  </a:cubicBezTo>
                  <a:cubicBezTo>
                    <a:pt x="547" y="1690"/>
                    <a:pt x="547" y="1690"/>
                    <a:pt x="547" y="1690"/>
                  </a:cubicBezTo>
                  <a:cubicBezTo>
                    <a:pt x="547" y="1690"/>
                    <a:pt x="547" y="1690"/>
                    <a:pt x="547" y="1690"/>
                  </a:cubicBezTo>
                  <a:cubicBezTo>
                    <a:pt x="547" y="1719"/>
                    <a:pt x="523" y="1743"/>
                    <a:pt x="494" y="1743"/>
                  </a:cubicBezTo>
                  <a:cubicBezTo>
                    <a:pt x="464" y="1743"/>
                    <a:pt x="440" y="1719"/>
                    <a:pt x="440" y="1690"/>
                  </a:cubicBezTo>
                  <a:cubicBezTo>
                    <a:pt x="440" y="1690"/>
                    <a:pt x="440" y="1690"/>
                    <a:pt x="440" y="1690"/>
                  </a:cubicBezTo>
                  <a:moveTo>
                    <a:pt x="65" y="274"/>
                  </a:moveTo>
                  <a:cubicBezTo>
                    <a:pt x="65" y="274"/>
                    <a:pt x="65" y="274"/>
                    <a:pt x="65" y="274"/>
                  </a:cubicBezTo>
                  <a:cubicBezTo>
                    <a:pt x="922" y="274"/>
                    <a:pt x="922" y="274"/>
                    <a:pt x="922" y="274"/>
                  </a:cubicBezTo>
                  <a:cubicBezTo>
                    <a:pt x="922" y="1543"/>
                    <a:pt x="922" y="1543"/>
                    <a:pt x="922" y="1543"/>
                  </a:cubicBezTo>
                  <a:cubicBezTo>
                    <a:pt x="65" y="1543"/>
                    <a:pt x="65" y="1543"/>
                    <a:pt x="65" y="1543"/>
                  </a:cubicBezTo>
                  <a:cubicBezTo>
                    <a:pt x="65" y="274"/>
                    <a:pt x="65" y="274"/>
                    <a:pt x="65" y="274"/>
                  </a:cubicBezTo>
                  <a:moveTo>
                    <a:pt x="355" y="143"/>
                  </a:moveTo>
                  <a:cubicBezTo>
                    <a:pt x="355" y="143"/>
                    <a:pt x="355" y="143"/>
                    <a:pt x="355" y="143"/>
                  </a:cubicBezTo>
                  <a:cubicBezTo>
                    <a:pt x="632" y="143"/>
                    <a:pt x="632" y="143"/>
                    <a:pt x="632" y="143"/>
                  </a:cubicBezTo>
                  <a:cubicBezTo>
                    <a:pt x="632" y="163"/>
                    <a:pt x="632" y="163"/>
                    <a:pt x="632" y="163"/>
                  </a:cubicBezTo>
                  <a:cubicBezTo>
                    <a:pt x="355" y="163"/>
                    <a:pt x="355" y="163"/>
                    <a:pt x="355" y="163"/>
                  </a:cubicBezTo>
                  <a:cubicBezTo>
                    <a:pt x="355" y="143"/>
                    <a:pt x="355" y="143"/>
                    <a:pt x="355" y="143"/>
                  </a:cubicBezTo>
                  <a:moveTo>
                    <a:pt x="891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2"/>
                    <a:pt x="0" y="92"/>
                  </a:cubicBezTo>
                  <a:cubicBezTo>
                    <a:pt x="0" y="1748"/>
                    <a:pt x="0" y="1748"/>
                    <a:pt x="0" y="1748"/>
                  </a:cubicBezTo>
                  <a:cubicBezTo>
                    <a:pt x="0" y="1798"/>
                    <a:pt x="43" y="1840"/>
                    <a:pt x="96" y="1840"/>
                  </a:cubicBezTo>
                  <a:cubicBezTo>
                    <a:pt x="891" y="1840"/>
                    <a:pt x="891" y="1840"/>
                    <a:pt x="891" y="1840"/>
                  </a:cubicBezTo>
                  <a:cubicBezTo>
                    <a:pt x="944" y="1840"/>
                    <a:pt x="987" y="1798"/>
                    <a:pt x="987" y="1748"/>
                  </a:cubicBezTo>
                  <a:cubicBezTo>
                    <a:pt x="987" y="92"/>
                    <a:pt x="987" y="92"/>
                    <a:pt x="987" y="92"/>
                  </a:cubicBezTo>
                  <a:cubicBezTo>
                    <a:pt x="987" y="41"/>
                    <a:pt x="944" y="0"/>
                    <a:pt x="891" y="0"/>
                  </a:cubicBezTo>
                </a:path>
              </a:pathLst>
            </a:custGeom>
            <a:solidFill>
              <a:srgbClr val="7F8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67" rtl="0" latinLnBrk="0"/>
              <a:endParaRPr lang="en-US" sz="2667" dirty="0">
                <a:solidFill>
                  <a:prstClr val="black"/>
                </a:solidFill>
              </a:endParaRPr>
            </a:p>
          </p:txBody>
        </p:sp>
      </p:grpSp>
      <p:sp>
        <p:nvSpPr>
          <p:cNvPr id="4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779933" y="2165506"/>
            <a:ext cx="2235200" cy="338644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" name="Round Same Side Corner Rectangle 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0245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4811183" y="1589752"/>
            <a:ext cx="2569635" cy="4785648"/>
            <a:chOff x="6140449" y="1116114"/>
            <a:chExt cx="1927226" cy="3589236"/>
          </a:xfrm>
        </p:grpSpPr>
        <p:sp>
          <p:nvSpPr>
            <p:cNvPr id="15" name="Rectangle 14"/>
            <p:cNvSpPr/>
            <p:nvPr userDrawn="1"/>
          </p:nvSpPr>
          <p:spPr>
            <a:xfrm>
              <a:off x="6211887" y="1630479"/>
              <a:ext cx="1784351" cy="25398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667">
                <a:solidFill>
                  <a:prstClr val="white"/>
                </a:solidFill>
              </a:endParaRPr>
            </a:p>
          </p:txBody>
        </p:sp>
        <p:sp>
          <p:nvSpPr>
            <p:cNvPr id="18" name="Freeform 5"/>
            <p:cNvSpPr>
              <a:spLocks noEditPoints="1"/>
            </p:cNvSpPr>
            <p:nvPr userDrawn="1"/>
          </p:nvSpPr>
          <p:spPr bwMode="auto">
            <a:xfrm>
              <a:off x="6140449" y="1116114"/>
              <a:ext cx="1927226" cy="3589236"/>
            </a:xfrm>
            <a:custGeom>
              <a:avLst/>
              <a:gdLst/>
              <a:ahLst/>
              <a:cxnLst>
                <a:cxn ang="0">
                  <a:pos x="440" y="1690"/>
                </a:cxn>
                <a:cxn ang="0">
                  <a:pos x="440" y="1690"/>
                </a:cxn>
                <a:cxn ang="0">
                  <a:pos x="494" y="1636"/>
                </a:cxn>
                <a:cxn ang="0">
                  <a:pos x="547" y="1690"/>
                </a:cxn>
                <a:cxn ang="0">
                  <a:pos x="547" y="1690"/>
                </a:cxn>
                <a:cxn ang="0">
                  <a:pos x="547" y="1690"/>
                </a:cxn>
                <a:cxn ang="0">
                  <a:pos x="494" y="1743"/>
                </a:cxn>
                <a:cxn ang="0">
                  <a:pos x="440" y="1690"/>
                </a:cxn>
                <a:cxn ang="0">
                  <a:pos x="440" y="1690"/>
                </a:cxn>
                <a:cxn ang="0">
                  <a:pos x="65" y="274"/>
                </a:cxn>
                <a:cxn ang="0">
                  <a:pos x="65" y="274"/>
                </a:cxn>
                <a:cxn ang="0">
                  <a:pos x="922" y="274"/>
                </a:cxn>
                <a:cxn ang="0">
                  <a:pos x="922" y="1543"/>
                </a:cxn>
                <a:cxn ang="0">
                  <a:pos x="65" y="1543"/>
                </a:cxn>
                <a:cxn ang="0">
                  <a:pos x="65" y="274"/>
                </a:cxn>
                <a:cxn ang="0">
                  <a:pos x="355" y="143"/>
                </a:cxn>
                <a:cxn ang="0">
                  <a:pos x="355" y="143"/>
                </a:cxn>
                <a:cxn ang="0">
                  <a:pos x="632" y="143"/>
                </a:cxn>
                <a:cxn ang="0">
                  <a:pos x="632" y="163"/>
                </a:cxn>
                <a:cxn ang="0">
                  <a:pos x="355" y="163"/>
                </a:cxn>
                <a:cxn ang="0">
                  <a:pos x="355" y="143"/>
                </a:cxn>
                <a:cxn ang="0">
                  <a:pos x="891" y="0"/>
                </a:cxn>
                <a:cxn ang="0">
                  <a:pos x="96" y="0"/>
                </a:cxn>
                <a:cxn ang="0">
                  <a:pos x="0" y="92"/>
                </a:cxn>
                <a:cxn ang="0">
                  <a:pos x="0" y="1748"/>
                </a:cxn>
                <a:cxn ang="0">
                  <a:pos x="96" y="1840"/>
                </a:cxn>
                <a:cxn ang="0">
                  <a:pos x="891" y="1840"/>
                </a:cxn>
                <a:cxn ang="0">
                  <a:pos x="987" y="1748"/>
                </a:cxn>
                <a:cxn ang="0">
                  <a:pos x="987" y="92"/>
                </a:cxn>
                <a:cxn ang="0">
                  <a:pos x="891" y="0"/>
                </a:cxn>
              </a:cxnLst>
              <a:rect l="0" t="0" r="r" b="b"/>
              <a:pathLst>
                <a:path w="987" h="1840">
                  <a:moveTo>
                    <a:pt x="440" y="1690"/>
                  </a:moveTo>
                  <a:cubicBezTo>
                    <a:pt x="440" y="1690"/>
                    <a:pt x="440" y="1690"/>
                    <a:pt x="440" y="1690"/>
                  </a:cubicBezTo>
                  <a:cubicBezTo>
                    <a:pt x="440" y="1660"/>
                    <a:pt x="464" y="1636"/>
                    <a:pt x="494" y="1636"/>
                  </a:cubicBezTo>
                  <a:cubicBezTo>
                    <a:pt x="523" y="1636"/>
                    <a:pt x="547" y="1660"/>
                    <a:pt x="547" y="1690"/>
                  </a:cubicBezTo>
                  <a:cubicBezTo>
                    <a:pt x="547" y="1690"/>
                    <a:pt x="547" y="1690"/>
                    <a:pt x="547" y="1690"/>
                  </a:cubicBezTo>
                  <a:cubicBezTo>
                    <a:pt x="547" y="1690"/>
                    <a:pt x="547" y="1690"/>
                    <a:pt x="547" y="1690"/>
                  </a:cubicBezTo>
                  <a:cubicBezTo>
                    <a:pt x="547" y="1719"/>
                    <a:pt x="523" y="1743"/>
                    <a:pt x="494" y="1743"/>
                  </a:cubicBezTo>
                  <a:cubicBezTo>
                    <a:pt x="464" y="1743"/>
                    <a:pt x="440" y="1719"/>
                    <a:pt x="440" y="1690"/>
                  </a:cubicBezTo>
                  <a:cubicBezTo>
                    <a:pt x="440" y="1690"/>
                    <a:pt x="440" y="1690"/>
                    <a:pt x="440" y="1690"/>
                  </a:cubicBezTo>
                  <a:moveTo>
                    <a:pt x="65" y="274"/>
                  </a:moveTo>
                  <a:cubicBezTo>
                    <a:pt x="65" y="274"/>
                    <a:pt x="65" y="274"/>
                    <a:pt x="65" y="274"/>
                  </a:cubicBezTo>
                  <a:cubicBezTo>
                    <a:pt x="922" y="274"/>
                    <a:pt x="922" y="274"/>
                    <a:pt x="922" y="274"/>
                  </a:cubicBezTo>
                  <a:cubicBezTo>
                    <a:pt x="922" y="1543"/>
                    <a:pt x="922" y="1543"/>
                    <a:pt x="922" y="1543"/>
                  </a:cubicBezTo>
                  <a:cubicBezTo>
                    <a:pt x="65" y="1543"/>
                    <a:pt x="65" y="1543"/>
                    <a:pt x="65" y="1543"/>
                  </a:cubicBezTo>
                  <a:cubicBezTo>
                    <a:pt x="65" y="274"/>
                    <a:pt x="65" y="274"/>
                    <a:pt x="65" y="274"/>
                  </a:cubicBezTo>
                  <a:moveTo>
                    <a:pt x="355" y="143"/>
                  </a:moveTo>
                  <a:cubicBezTo>
                    <a:pt x="355" y="143"/>
                    <a:pt x="355" y="143"/>
                    <a:pt x="355" y="143"/>
                  </a:cubicBezTo>
                  <a:cubicBezTo>
                    <a:pt x="632" y="143"/>
                    <a:pt x="632" y="143"/>
                    <a:pt x="632" y="143"/>
                  </a:cubicBezTo>
                  <a:cubicBezTo>
                    <a:pt x="632" y="163"/>
                    <a:pt x="632" y="163"/>
                    <a:pt x="632" y="163"/>
                  </a:cubicBezTo>
                  <a:cubicBezTo>
                    <a:pt x="355" y="163"/>
                    <a:pt x="355" y="163"/>
                    <a:pt x="355" y="163"/>
                  </a:cubicBezTo>
                  <a:cubicBezTo>
                    <a:pt x="355" y="143"/>
                    <a:pt x="355" y="143"/>
                    <a:pt x="355" y="143"/>
                  </a:cubicBezTo>
                  <a:moveTo>
                    <a:pt x="891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2"/>
                    <a:pt x="0" y="92"/>
                  </a:cubicBezTo>
                  <a:cubicBezTo>
                    <a:pt x="0" y="1748"/>
                    <a:pt x="0" y="1748"/>
                    <a:pt x="0" y="1748"/>
                  </a:cubicBezTo>
                  <a:cubicBezTo>
                    <a:pt x="0" y="1798"/>
                    <a:pt x="43" y="1840"/>
                    <a:pt x="96" y="1840"/>
                  </a:cubicBezTo>
                  <a:cubicBezTo>
                    <a:pt x="891" y="1840"/>
                    <a:pt x="891" y="1840"/>
                    <a:pt x="891" y="1840"/>
                  </a:cubicBezTo>
                  <a:cubicBezTo>
                    <a:pt x="944" y="1840"/>
                    <a:pt x="987" y="1798"/>
                    <a:pt x="987" y="1748"/>
                  </a:cubicBezTo>
                  <a:cubicBezTo>
                    <a:pt x="987" y="92"/>
                    <a:pt x="987" y="92"/>
                    <a:pt x="987" y="92"/>
                  </a:cubicBezTo>
                  <a:cubicBezTo>
                    <a:pt x="987" y="41"/>
                    <a:pt x="944" y="0"/>
                    <a:pt x="891" y="0"/>
                  </a:cubicBezTo>
                </a:path>
              </a:pathLst>
            </a:custGeom>
            <a:solidFill>
              <a:srgbClr val="7F8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67" rtl="0" latinLnBrk="0"/>
              <a:endParaRPr lang="en-US" sz="2667" dirty="0">
                <a:solidFill>
                  <a:prstClr val="black"/>
                </a:solidFill>
              </a:endParaRPr>
            </a:p>
          </p:txBody>
        </p:sp>
      </p:grpSp>
      <p:sp>
        <p:nvSpPr>
          <p:cNvPr id="2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978400" y="2267106"/>
            <a:ext cx="2235200" cy="338644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0" name="Round Same Side Corner Rectangle 9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1" name="Slide Number Placeholder 4"/>
          <p:cNvSpPr txBox="1">
            <a:spLocks/>
          </p:cNvSpPr>
          <p:nvPr userDrawn="1"/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>
              <a:defRPr/>
            </a:pPr>
            <a:fld id="{C136B7D2-B98C-44FD-8D04-7EC62A564975}" type="slidenum">
              <a:rPr lang="en-US" sz="12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>
                <a:defRPr/>
              </a:pPr>
              <a:t>‹#›</a:t>
            </a:fld>
            <a:endParaRPr lang="en-US" sz="1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29952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 userDrawn="1"/>
        </p:nvGrpSpPr>
        <p:grpSpPr>
          <a:xfrm>
            <a:off x="3968593" y="1726608"/>
            <a:ext cx="4343760" cy="3456120"/>
            <a:chOff x="2094899" y="1081795"/>
            <a:chExt cx="4400683" cy="3501414"/>
          </a:xfrm>
        </p:grpSpPr>
        <p:sp>
          <p:nvSpPr>
            <p:cNvPr id="20" name="Rectangle 19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1" latinLnBrk="0"/>
              <a:endParaRPr lang="en-US" sz="2667" dirty="0">
                <a:solidFill>
                  <a:prstClr val="white"/>
                </a:solidFill>
              </a:endParaRPr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defTabSz="1375467" rtl="1" latinLnBrk="0"/>
              <a:endParaRPr lang="en-US" sz="2667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defTabSz="1375467" rtl="1" latinLnBrk="0"/>
              <a:endParaRPr lang="en-US" sz="2667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defTabSz="1375467" rtl="1" latinLnBrk="0"/>
              <a:r>
                <a:rPr lang="en-US" sz="2667" dirty="0">
                  <a:solidFill>
                    <a:prstClr val="black"/>
                  </a:solidFill>
                </a:rPr>
                <a:t> </a:t>
              </a:r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defTabSz="1375467" rtl="1" latinLnBrk="0"/>
              <a:endParaRPr lang="en-US" sz="2667" dirty="0">
                <a:solidFill>
                  <a:prstClr val="black"/>
                </a:solidFill>
              </a:endParaRPr>
            </a:p>
          </p:txBody>
        </p:sp>
      </p:grpSp>
      <p:sp>
        <p:nvSpPr>
          <p:cNvPr id="3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53967" y="1879600"/>
            <a:ext cx="3944648" cy="2230637"/>
          </a:xfrm>
          <a:prstGeom prst="rect">
            <a:avLst/>
          </a:prstGeom>
          <a:ln>
            <a:noFill/>
          </a:ln>
        </p:spPr>
        <p:txBody>
          <a:bodyPr tIns="0" bIns="27432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8" name="Slide Number Placeholder 4"/>
          <p:cNvSpPr txBox="1">
            <a:spLocks/>
          </p:cNvSpPr>
          <p:nvPr userDrawn="1"/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>
              <a:defRPr/>
            </a:pPr>
            <a:fld id="{C136B7D2-B98C-44FD-8D04-7EC62A564975}" type="slidenum">
              <a:rPr lang="en-US" sz="12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>
                <a:defRPr/>
              </a:pPr>
              <a:t>‹#›</a:t>
            </a:fld>
            <a:endParaRPr lang="en-US" sz="1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80392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9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5791200" y="1477051"/>
            <a:ext cx="6400800" cy="1558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6" name="Round Same Side Corner Rectangle 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9521533" y="1552985"/>
            <a:ext cx="2235200" cy="140651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096001" y="1589734"/>
            <a:ext cx="3288633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6096001" y="1986824"/>
            <a:ext cx="3269916" cy="95957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r>
              <a:rPr lang="en-US" sz="13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477051"/>
            <a:ext cx="5791200" cy="469514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5791200" y="3035434"/>
            <a:ext cx="6400800" cy="1558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9521533" y="3111367"/>
            <a:ext cx="2235200" cy="140651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6096001" y="3148117"/>
            <a:ext cx="3288633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6096001" y="3545207"/>
            <a:ext cx="3269916" cy="95957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r>
              <a:rPr lang="en-US" sz="13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</p:txBody>
      </p:sp>
      <p:sp>
        <p:nvSpPr>
          <p:cNvPr id="47" name="Rectangle 46"/>
          <p:cNvSpPr/>
          <p:nvPr userDrawn="1"/>
        </p:nvSpPr>
        <p:spPr>
          <a:xfrm>
            <a:off x="5791200" y="4600985"/>
            <a:ext cx="6400800" cy="1558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9521533" y="4676918"/>
            <a:ext cx="2235200" cy="140651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6096001" y="4713668"/>
            <a:ext cx="3288633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6096001" y="5110757"/>
            <a:ext cx="3269916" cy="95957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r>
              <a:rPr lang="en-US" sz="13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334980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" grpId="0" animBg="1"/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39" grpId="0" animBg="1"/>
      <p:bldP spid="44" grpId="0" animBg="1"/>
      <p:bldP spid="4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  <p:bldP spid="48" grpId="0" animBg="1"/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337123"/>
            <a:ext cx="12170443" cy="371747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7" name="Round Same Side Corner Rectangle 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25283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9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337124"/>
            <a:ext cx="12192000" cy="30062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4343402"/>
            <a:ext cx="3048000" cy="18287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3048000" y="4343402"/>
            <a:ext cx="3048000" cy="1828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4343402"/>
            <a:ext cx="3048000" cy="18287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9144000" y="4343402"/>
            <a:ext cx="3048000" cy="18287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1" name="Round Same Side Corner Rectangle 1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01190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  <p:bldP spid="22" grpId="0" animBg="1"/>
      <p:bldP spid="23" grpId="0" animBg="1"/>
      <p:bldP spid="24" grpId="0" animBg="1"/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-12699"/>
            <a:ext cx="12191999" cy="3644900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9552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197600" y="2337905"/>
            <a:ext cx="5486400" cy="352949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196193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</p:bld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9" name="Rounded Rectangle 18"/>
          <p:cNvSpPr/>
          <p:nvPr userDrawn="1"/>
        </p:nvSpPr>
        <p:spPr>
          <a:xfrm>
            <a:off x="863600" y="1477051"/>
            <a:ext cx="10464800" cy="2155149"/>
          </a:xfrm>
          <a:prstGeom prst="roundRect">
            <a:avLst>
              <a:gd name="adj" fmla="val 760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219200" y="1741825"/>
            <a:ext cx="2235200" cy="16256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3657600" y="1791500"/>
            <a:ext cx="73152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3657600" y="2188589"/>
            <a:ext cx="7315200" cy="117883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r>
              <a:rPr lang="en-US" sz="13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863600" y="3732734"/>
            <a:ext cx="10464800" cy="2675981"/>
          </a:xfrm>
          <a:prstGeom prst="roundRect">
            <a:avLst>
              <a:gd name="adj" fmla="val 7608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19200" y="3923100"/>
            <a:ext cx="3048000" cy="18288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1225085" y="5803234"/>
            <a:ext cx="3042116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4635100" y="3923100"/>
            <a:ext cx="3048000" cy="18288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4640985" y="5803234"/>
            <a:ext cx="3042116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924800" y="3923100"/>
            <a:ext cx="3048000" cy="18288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7930685" y="5803234"/>
            <a:ext cx="3042116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30089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animBg="1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715433" y="2463800"/>
            <a:ext cx="2560320" cy="15240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723900" y="1915866"/>
            <a:ext cx="2540000" cy="537775"/>
            <a:chOff x="609600" y="1276350"/>
            <a:chExt cx="1905000" cy="403331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r>
                <a:rPr lang="en-US" sz="1867" b="1" dirty="0">
                  <a:solidFill>
                    <a:prstClr val="white"/>
                  </a:solidFill>
                </a:rPr>
                <a:t>Title Goes Here</a:t>
              </a:r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667">
                <a:solidFill>
                  <a:prstClr val="white"/>
                </a:solidFill>
              </a:endParaRPr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723900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850900" y="4089401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850901" y="4486491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r>
              <a:rPr lang="en-US" sz="13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445932" y="2463800"/>
            <a:ext cx="2560320" cy="1524000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3454400" y="1915866"/>
            <a:ext cx="2540000" cy="537775"/>
            <a:chOff x="609600" y="1276350"/>
            <a:chExt cx="1905000" cy="403331"/>
          </a:xfrm>
        </p:grpSpPr>
        <p:sp>
          <p:nvSpPr>
            <p:cNvPr id="25" name="Rectangle 24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r>
                <a:rPr lang="en-US" sz="1867" b="1" dirty="0">
                  <a:solidFill>
                    <a:prstClr val="white"/>
                  </a:solidFill>
                </a:rPr>
                <a:t>Title Goes Here</a:t>
              </a:r>
            </a:p>
          </p:txBody>
        </p:sp>
        <p:sp>
          <p:nvSpPr>
            <p:cNvPr id="26" name="Isosceles Triangle 25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667">
                <a:solidFill>
                  <a:prstClr val="white"/>
                </a:solidFill>
              </a:endParaRPr>
            </a:p>
          </p:txBody>
        </p:sp>
      </p:grpSp>
      <p:sp>
        <p:nvSpPr>
          <p:cNvPr id="27" name="Rectangle 26"/>
          <p:cNvSpPr/>
          <p:nvPr userDrawn="1"/>
        </p:nvSpPr>
        <p:spPr>
          <a:xfrm>
            <a:off x="3454400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3581400" y="4089401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3581401" y="4486491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r>
              <a:rPr lang="en-US" sz="13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180667" y="2463800"/>
            <a:ext cx="2560320" cy="1524000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6197600" y="1915866"/>
            <a:ext cx="2540000" cy="537775"/>
            <a:chOff x="609600" y="1276350"/>
            <a:chExt cx="1905000" cy="403331"/>
          </a:xfrm>
        </p:grpSpPr>
        <p:sp>
          <p:nvSpPr>
            <p:cNvPr id="34" name="Rectangle 33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r>
                <a:rPr lang="en-US" sz="1867" b="1" dirty="0">
                  <a:solidFill>
                    <a:prstClr val="white"/>
                  </a:solidFill>
                </a:rPr>
                <a:t>Title Goes Here</a:t>
              </a:r>
            </a:p>
          </p:txBody>
        </p:sp>
        <p:sp>
          <p:nvSpPr>
            <p:cNvPr id="35" name="Isosceles Triangle 34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667">
                <a:solidFill>
                  <a:prstClr val="white"/>
                </a:solidFill>
              </a:endParaRPr>
            </a:p>
          </p:txBody>
        </p:sp>
      </p:grpSp>
      <p:sp>
        <p:nvSpPr>
          <p:cNvPr id="36" name="Rectangle 35"/>
          <p:cNvSpPr/>
          <p:nvPr userDrawn="1"/>
        </p:nvSpPr>
        <p:spPr>
          <a:xfrm>
            <a:off x="6197600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6324600" y="4089401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6324601" y="4486491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r>
              <a:rPr lang="en-US" sz="13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8940768" y="2463800"/>
            <a:ext cx="2560320" cy="1524000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8949235" y="1915866"/>
            <a:ext cx="2540000" cy="537775"/>
            <a:chOff x="609600" y="1276350"/>
            <a:chExt cx="1905000" cy="403331"/>
          </a:xfrm>
        </p:grpSpPr>
        <p:sp>
          <p:nvSpPr>
            <p:cNvPr id="41" name="Rectangle 40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r>
                <a:rPr lang="en-US" sz="1867" b="1" dirty="0">
                  <a:solidFill>
                    <a:prstClr val="white"/>
                  </a:solidFill>
                </a:rPr>
                <a:t>Title Goes Here</a:t>
              </a:r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667">
                <a:solidFill>
                  <a:prstClr val="white"/>
                </a:solidFill>
              </a:endParaRPr>
            </a:p>
          </p:txBody>
        </p:sp>
      </p:grpSp>
      <p:sp>
        <p:nvSpPr>
          <p:cNvPr id="43" name="Rectangle 42"/>
          <p:cNvSpPr/>
          <p:nvPr userDrawn="1"/>
        </p:nvSpPr>
        <p:spPr>
          <a:xfrm>
            <a:off x="8949235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5" hasCustomPrompt="1"/>
          </p:nvPr>
        </p:nvSpPr>
        <p:spPr>
          <a:xfrm>
            <a:off x="9076235" y="4089401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9076236" y="4486491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r>
              <a:rPr lang="en-US" sz="13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ound Same Side Corner Rectangle 4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8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5646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7" grpId="0" animBg="1"/>
      <p:bldP spid="2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6" grpId="0" animBg="1"/>
      <p:bldP spid="37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43" grpId="0" animBg="1"/>
      <p:bldP spid="44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/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98601"/>
            <a:ext cx="6705600" cy="491011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6705600" y="1498597"/>
            <a:ext cx="2641600" cy="2455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1867" b="1" dirty="0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6705600" y="3953657"/>
            <a:ext cx="2641600" cy="2455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1867" b="1" dirty="0">
              <a:solidFill>
                <a:prstClr val="white"/>
              </a:solidFill>
            </a:endParaRPr>
          </a:p>
        </p:txBody>
      </p:sp>
      <p:sp>
        <p:nvSpPr>
          <p:cNvPr id="47" name="Picture Placeholder 7"/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9347200" y="1498599"/>
            <a:ext cx="2844800" cy="491011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883400" y="1803401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6883401" y="2200491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r>
              <a:rPr lang="en-US" sz="13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6883400" y="4251110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6883401" y="4648200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r>
              <a:rPr lang="en-US" sz="13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ound Same Side Corner Rectangle 13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67884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40" grpId="0" animBg="1"/>
      <p:bldP spid="47" grpId="0" animBg="1"/>
      <p:bldP spid="49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build="p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999170" y="750702"/>
            <a:ext cx="2193661" cy="21930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Round Same Side Corner Rectangle 8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022333" y="1764900"/>
            <a:ext cx="2743200" cy="4317467"/>
          </a:xfrm>
          <a:prstGeom prst="rect">
            <a:avLst/>
          </a:prstGeom>
          <a:noFill/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Rectangle 21"/>
          <p:cNvSpPr/>
          <p:nvPr userDrawn="1"/>
        </p:nvSpPr>
        <p:spPr>
          <a:xfrm>
            <a:off x="5771229" y="1764367"/>
            <a:ext cx="6420771" cy="10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6" name="Rectangle 22"/>
          <p:cNvSpPr/>
          <p:nvPr userDrawn="1"/>
        </p:nvSpPr>
        <p:spPr>
          <a:xfrm>
            <a:off x="5791201" y="2856567"/>
            <a:ext cx="6400799" cy="104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8" name="Rectangle 23"/>
          <p:cNvSpPr/>
          <p:nvPr userDrawn="1"/>
        </p:nvSpPr>
        <p:spPr>
          <a:xfrm>
            <a:off x="5791201" y="3948767"/>
            <a:ext cx="6400799" cy="104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0" name="Rectangle 25"/>
          <p:cNvSpPr/>
          <p:nvPr userDrawn="1"/>
        </p:nvSpPr>
        <p:spPr>
          <a:xfrm>
            <a:off x="5791201" y="5040967"/>
            <a:ext cx="6400799" cy="104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Freeform 62"/>
          <p:cNvSpPr>
            <a:spLocks noChangeAspect="1" noEditPoints="1"/>
          </p:cNvSpPr>
          <p:nvPr userDrawn="1"/>
        </p:nvSpPr>
        <p:spPr bwMode="auto">
          <a:xfrm>
            <a:off x="6067611" y="2079703"/>
            <a:ext cx="480624" cy="484467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4" name="Freeform 245"/>
          <p:cNvSpPr>
            <a:spLocks noChangeAspect="1"/>
          </p:cNvSpPr>
          <p:nvPr userDrawn="1"/>
        </p:nvSpPr>
        <p:spPr bwMode="auto">
          <a:xfrm>
            <a:off x="6073948" y="3143292"/>
            <a:ext cx="467949" cy="467949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6" name="Freeform 132"/>
          <p:cNvSpPr>
            <a:spLocks noChangeAspect="1" noEditPoints="1"/>
          </p:cNvSpPr>
          <p:nvPr userDrawn="1"/>
        </p:nvSpPr>
        <p:spPr bwMode="auto">
          <a:xfrm>
            <a:off x="6050345" y="4223089"/>
            <a:ext cx="515155" cy="492755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8" name="Freeform 52"/>
          <p:cNvSpPr>
            <a:spLocks noEditPoints="1"/>
          </p:cNvSpPr>
          <p:nvPr userDrawn="1"/>
        </p:nvSpPr>
        <p:spPr bwMode="auto">
          <a:xfrm>
            <a:off x="6071834" y="5307667"/>
            <a:ext cx="472180" cy="508000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5"/>
          </p:nvPr>
        </p:nvSpPr>
        <p:spPr>
          <a:xfrm>
            <a:off x="6730538" y="2170653"/>
            <a:ext cx="4541373" cy="56035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723512" y="1896049"/>
            <a:ext cx="455408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8"/>
          </p:nvPr>
        </p:nvSpPr>
        <p:spPr>
          <a:xfrm>
            <a:off x="6730538" y="3298003"/>
            <a:ext cx="4541373" cy="48007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23512" y="3023400"/>
            <a:ext cx="455408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0"/>
          </p:nvPr>
        </p:nvSpPr>
        <p:spPr>
          <a:xfrm>
            <a:off x="6730538" y="4418552"/>
            <a:ext cx="4541373" cy="46412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1"/>
          </p:nvPr>
        </p:nvSpPr>
        <p:spPr>
          <a:xfrm>
            <a:off x="6723512" y="4143949"/>
            <a:ext cx="455408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2"/>
          </p:nvPr>
        </p:nvSpPr>
        <p:spPr>
          <a:xfrm>
            <a:off x="6730538" y="5510753"/>
            <a:ext cx="4541373" cy="4717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3"/>
          </p:nvPr>
        </p:nvSpPr>
        <p:spPr>
          <a:xfrm>
            <a:off x="6723512" y="5236149"/>
            <a:ext cx="455408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6" name="Rectangle 24"/>
          <p:cNvSpPr/>
          <p:nvPr userDrawn="1"/>
        </p:nvSpPr>
        <p:spPr>
          <a:xfrm>
            <a:off x="0" y="1764367"/>
            <a:ext cx="3022333" cy="431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4"/>
          </p:nvPr>
        </p:nvSpPr>
        <p:spPr>
          <a:xfrm>
            <a:off x="172957" y="3257672"/>
            <a:ext cx="2676419" cy="24075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5"/>
          </p:nvPr>
        </p:nvSpPr>
        <p:spPr>
          <a:xfrm>
            <a:off x="169212" y="2260485"/>
            <a:ext cx="2683913" cy="852748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42" name="Round Same Side Corner Rectangle 29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20" grpId="0" build="p" animBg="1"/>
      <p:bldP spid="22" grpId="0" build="p" animBg="1"/>
      <p:bldP spid="24" grpId="0" build="p" animBg="1"/>
      <p:bldP spid="26" grpId="0" build="p" animBg="1"/>
      <p:bldP spid="28" grpId="0" build="p" animBg="1"/>
      <p:bldP spid="30" grpId="0" build="p" animBg="1"/>
      <p:bldP spid="32" grpId="0" build="p" animBg="1"/>
      <p:bldP spid="34" grpId="0" build="p" animBg="1"/>
      <p:bldP spid="36" grpId="0" animBg="1"/>
      <p:bldP spid="38" grpId="0" build="p" animBg="1"/>
      <p:bldP spid="40" grpId="0" build="p" animBg="1"/>
      <p:bldP spid="46" grpId="0" animBg="1"/>
      <p:bldP spid="48" grpId="0" build="p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/>
          <p:cNvGrpSpPr/>
          <p:nvPr/>
        </p:nvGrpSpPr>
        <p:grpSpPr>
          <a:xfrm>
            <a:off x="0" y="1686200"/>
            <a:ext cx="2438400" cy="2243000"/>
            <a:chOff x="4750079" y="1706835"/>
            <a:chExt cx="1785974" cy="1044090"/>
          </a:xfrm>
        </p:grpSpPr>
        <p:sp>
          <p:nvSpPr>
            <p:cNvPr id="2" name="Rectangle 19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3" name="Rectangle 20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grpSp>
        <p:nvGrpSpPr>
          <p:cNvPr id="8" name="Group 22"/>
          <p:cNvGrpSpPr/>
          <p:nvPr/>
        </p:nvGrpSpPr>
        <p:grpSpPr>
          <a:xfrm>
            <a:off x="4876800" y="1686200"/>
            <a:ext cx="2438400" cy="2243000"/>
            <a:chOff x="4750079" y="1706835"/>
            <a:chExt cx="1785974" cy="1044090"/>
          </a:xfrm>
        </p:grpSpPr>
        <p:sp>
          <p:nvSpPr>
            <p:cNvPr id="6" name="Rectangle 23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7" name="Rectangle 24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grpSp>
        <p:nvGrpSpPr>
          <p:cNvPr id="12" name="Group 22"/>
          <p:cNvGrpSpPr/>
          <p:nvPr/>
        </p:nvGrpSpPr>
        <p:grpSpPr>
          <a:xfrm>
            <a:off x="9753600" y="1686200"/>
            <a:ext cx="2438400" cy="2243000"/>
            <a:chOff x="4750079" y="1706835"/>
            <a:chExt cx="1785974" cy="1044090"/>
          </a:xfrm>
        </p:grpSpPr>
        <p:sp>
          <p:nvSpPr>
            <p:cNvPr id="10" name="Rectangle 42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11" name="Rectangle 43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grpSp>
        <p:nvGrpSpPr>
          <p:cNvPr id="16" name="Group 22"/>
          <p:cNvGrpSpPr/>
          <p:nvPr/>
        </p:nvGrpSpPr>
        <p:grpSpPr>
          <a:xfrm>
            <a:off x="7315200" y="3929200"/>
            <a:ext cx="2438400" cy="2243000"/>
            <a:chOff x="4750079" y="1706835"/>
            <a:chExt cx="1785974" cy="1044090"/>
          </a:xfrm>
        </p:grpSpPr>
        <p:sp>
          <p:nvSpPr>
            <p:cNvPr id="14" name="Rectangle 67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15" name="Rectangle 68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grpSp>
        <p:nvGrpSpPr>
          <p:cNvPr id="20" name="Group 22"/>
          <p:cNvGrpSpPr/>
          <p:nvPr/>
        </p:nvGrpSpPr>
        <p:grpSpPr>
          <a:xfrm>
            <a:off x="2438400" y="3929200"/>
            <a:ext cx="2438400" cy="2243000"/>
            <a:chOff x="4750079" y="1706835"/>
            <a:chExt cx="1785974" cy="1044090"/>
          </a:xfrm>
        </p:grpSpPr>
        <p:sp>
          <p:nvSpPr>
            <p:cNvPr id="18" name="Rectangle 65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19" name="Rectangle 66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sp>
        <p:nvSpPr>
          <p:cNvPr id="2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2438400" y="1686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315200" y="1686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0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4876800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732043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1"/>
          </p:nvPr>
        </p:nvSpPr>
        <p:spPr>
          <a:xfrm>
            <a:off x="158755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2"/>
          </p:nvPr>
        </p:nvSpPr>
        <p:spPr>
          <a:xfrm>
            <a:off x="151729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3"/>
          </p:nvPr>
        </p:nvSpPr>
        <p:spPr>
          <a:xfrm>
            <a:off x="2603101" y="4613636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4"/>
          </p:nvPr>
        </p:nvSpPr>
        <p:spPr>
          <a:xfrm>
            <a:off x="2596075" y="4313633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5"/>
          </p:nvPr>
        </p:nvSpPr>
        <p:spPr>
          <a:xfrm>
            <a:off x="5054334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26"/>
          </p:nvPr>
        </p:nvSpPr>
        <p:spPr>
          <a:xfrm>
            <a:off x="5047308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7"/>
          </p:nvPr>
        </p:nvSpPr>
        <p:spPr>
          <a:xfrm>
            <a:off x="7485709" y="4613636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8"/>
          </p:nvPr>
        </p:nvSpPr>
        <p:spPr>
          <a:xfrm>
            <a:off x="7478683" y="4313633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9"/>
          </p:nvPr>
        </p:nvSpPr>
        <p:spPr>
          <a:xfrm>
            <a:off x="9955626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30"/>
          </p:nvPr>
        </p:nvSpPr>
        <p:spPr>
          <a:xfrm>
            <a:off x="9948600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52" name="Round Same Side Corner Rectangle 3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5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6" grpId="0" animBg="1"/>
      <p:bldP spid="28" grpId="0" animBg="1"/>
      <p:bldP spid="30" grpId="0" animBg="1"/>
      <p:bldP spid="32" grpId="0" build="p" animBg="1"/>
      <p:bldP spid="34" grpId="0" build="p" animBg="1"/>
      <p:bldP spid="36" grpId="0" build="p" animBg="1"/>
      <p:bldP spid="38" grpId="0" build="p" animBg="1"/>
      <p:bldP spid="40" grpId="0" build="p" animBg="1"/>
      <p:bldP spid="42" grpId="0" build="p" animBg="1"/>
      <p:bldP spid="44" grpId="0" build="p" animBg="1"/>
      <p:bldP spid="46" grpId="0" build="p" animBg="1"/>
      <p:bldP spid="48" grpId="0" build="p" animBg="1"/>
      <p:bldP spid="50" grpId="0" build="p" animBg="1"/>
      <p:bldP spid="56" grpId="0" animBg="1"/>
      <p:bldP spid="58" grpId="0" build="p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57321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57321" y="1963502"/>
            <a:ext cx="1895355" cy="1894789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969558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7"/>
          </p:nvPr>
        </p:nvSpPr>
        <p:spPr>
          <a:xfrm>
            <a:off x="3763524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3763524" y="1963502"/>
            <a:ext cx="1895355" cy="1894789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75761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38789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438789" y="1963502"/>
            <a:ext cx="1895355" cy="1894789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2"/>
          </p:nvPr>
        </p:nvSpPr>
        <p:spPr>
          <a:xfrm>
            <a:off x="6251026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3"/>
          </p:nvPr>
        </p:nvSpPr>
        <p:spPr>
          <a:xfrm>
            <a:off x="9113800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9113800" y="1963502"/>
            <a:ext cx="1895355" cy="1894789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5"/>
          </p:nvPr>
        </p:nvSpPr>
        <p:spPr>
          <a:xfrm>
            <a:off x="8926037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Round Same Side Corner Rectangle 1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animBg="1"/>
      <p:bldP spid="6" grpId="0" build="p" animBg="1"/>
      <p:bldP spid="8" grpId="0" build="p" animBg="1"/>
      <p:bldP spid="10" grpId="0" animBg="1"/>
      <p:bldP spid="12" grpId="0" build="p" animBg="1"/>
      <p:bldP spid="14" grpId="0" build="p" animBg="1"/>
      <p:bldP spid="16" grpId="0" animBg="1"/>
      <p:bldP spid="18" grpId="0" build="p" animBg="1"/>
      <p:bldP spid="20" grpId="0" build="p" animBg="1"/>
      <p:bldP spid="22" grpId="0" animBg="1"/>
      <p:bldP spid="24" grpId="0" build="p" animBg="1"/>
      <p:bldP spid="30" grpId="0" animBg="1"/>
      <p:bldP spid="32" grpId="0" build="p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rot="16200000">
            <a:off x="5602818" y="-315384"/>
            <a:ext cx="986367" cy="12192000"/>
            <a:chOff x="727075" y="1098550"/>
            <a:chExt cx="1177925" cy="3389313"/>
          </a:xfrm>
        </p:grpSpPr>
        <p:sp>
          <p:nvSpPr>
            <p:cNvPr id="2" name="Rectangle 7"/>
            <p:cNvSpPr>
              <a:spLocks noChangeArrowheads="1"/>
            </p:cNvSpPr>
            <p:nvPr/>
          </p:nvSpPr>
          <p:spPr bwMode="auto">
            <a:xfrm>
              <a:off x="727075" y="1098550"/>
              <a:ext cx="1177925" cy="56356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  <p:sp>
          <p:nvSpPr>
            <p:cNvPr id="3" name="Rectangle 7"/>
            <p:cNvSpPr>
              <a:spLocks noChangeArrowheads="1"/>
            </p:cNvSpPr>
            <p:nvPr/>
          </p:nvSpPr>
          <p:spPr bwMode="auto">
            <a:xfrm>
              <a:off x="727075" y="1662113"/>
              <a:ext cx="1177925" cy="5635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  <p:sp>
          <p:nvSpPr>
            <p:cNvPr id="4" name="Rectangle 8"/>
            <p:cNvSpPr>
              <a:spLocks noChangeArrowheads="1"/>
            </p:cNvSpPr>
            <p:nvPr/>
          </p:nvSpPr>
          <p:spPr bwMode="auto">
            <a:xfrm>
              <a:off x="727075" y="2225675"/>
              <a:ext cx="1177925" cy="56515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727075" y="2790825"/>
              <a:ext cx="1177925" cy="563563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727075" y="3354388"/>
              <a:ext cx="1177925" cy="566738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727075" y="3921125"/>
              <a:ext cx="1177925" cy="566738"/>
            </a:xfrm>
            <a:prstGeom prst="rect">
              <a:avLst/>
            </a:prstGeom>
            <a:solidFill>
              <a:schemeClr val="accent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sp>
        <p:nvSpPr>
          <p:cNvPr id="10" name="Isosceles Triangle 16"/>
          <p:cNvSpPr/>
          <p:nvPr userDrawn="1"/>
        </p:nvSpPr>
        <p:spPr>
          <a:xfrm rot="10800000">
            <a:off x="5585622" y="0"/>
            <a:ext cx="1020757" cy="711200"/>
          </a:xfrm>
          <a:prstGeom prst="triangle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080231" y="2288093"/>
            <a:ext cx="6031539" cy="851983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333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Main Title Here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2800" y="3254205"/>
            <a:ext cx="5486400" cy="6740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bg1">
                    <a:lumMod val="6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2133" b="1" cap="all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OFFERING IDEAS THAT RAISE YOUR BUSINESS </a:t>
            </a:r>
            <a:r>
              <a:rPr lang="en-US" sz="2133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/>
            </a:r>
            <a:br>
              <a:rPr lang="en-US" sz="2133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</a:br>
            <a:r>
              <a:rPr lang="en-US" sz="2133" b="1" cap="all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ABOVE THE EXPECTED</a:t>
            </a:r>
            <a:endParaRPr lang="en-US" sz="2133" b="1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grpSp>
        <p:nvGrpSpPr>
          <p:cNvPr id="31" name="Group 19"/>
          <p:cNvGrpSpPr/>
          <p:nvPr/>
        </p:nvGrpSpPr>
        <p:grpSpPr>
          <a:xfrm>
            <a:off x="0" y="2022611"/>
            <a:ext cx="12192000" cy="2237045"/>
            <a:chOff x="0" y="1732858"/>
            <a:chExt cx="9144000" cy="1677784"/>
          </a:xfrm>
        </p:grpSpPr>
        <p:grpSp>
          <p:nvGrpSpPr>
            <p:cNvPr id="24" name="Group 52"/>
            <p:cNvGrpSpPr/>
            <p:nvPr/>
          </p:nvGrpSpPr>
          <p:grpSpPr>
            <a:xfrm>
              <a:off x="2362200" y="1732858"/>
              <a:ext cx="4419600" cy="1677784"/>
              <a:chOff x="2362200" y="1657350"/>
              <a:chExt cx="4419600" cy="1677784"/>
            </a:xfrm>
          </p:grpSpPr>
          <p:grpSp>
            <p:nvGrpSpPr>
              <p:cNvPr id="19" name="Group 37"/>
              <p:cNvGrpSpPr/>
              <p:nvPr/>
            </p:nvGrpSpPr>
            <p:grpSpPr>
              <a:xfrm>
                <a:off x="2362200" y="1657350"/>
                <a:ext cx="4419600" cy="306184"/>
                <a:chOff x="2209006" y="1732960"/>
                <a:chExt cx="3658394" cy="306184"/>
              </a:xfrm>
            </p:grpSpPr>
            <p:cxnSp>
              <p:nvCxnSpPr>
                <p:cNvPr id="16" name="Straight Connector 34"/>
                <p:cNvCxnSpPr/>
                <p:nvPr/>
              </p:nvCxnSpPr>
              <p:spPr>
                <a:xfrm>
                  <a:off x="2209800" y="1732960"/>
                  <a:ext cx="3657600" cy="217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35"/>
                <p:cNvCxnSpPr/>
                <p:nvPr/>
              </p:nvCxnSpPr>
              <p:spPr>
                <a:xfrm rot="5400000">
                  <a:off x="2058194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36"/>
                <p:cNvCxnSpPr/>
                <p:nvPr/>
              </p:nvCxnSpPr>
              <p:spPr>
                <a:xfrm rot="5400000">
                  <a:off x="5715000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38"/>
              <p:cNvGrpSpPr/>
              <p:nvPr/>
            </p:nvGrpSpPr>
            <p:grpSpPr>
              <a:xfrm flipV="1">
                <a:off x="2362200" y="3028950"/>
                <a:ext cx="4419600" cy="306184"/>
                <a:chOff x="2209006" y="1732960"/>
                <a:chExt cx="3658394" cy="306184"/>
              </a:xfrm>
            </p:grpSpPr>
            <p:cxnSp>
              <p:nvCxnSpPr>
                <p:cNvPr id="20" name="Straight Connector 31"/>
                <p:cNvCxnSpPr/>
                <p:nvPr/>
              </p:nvCxnSpPr>
              <p:spPr>
                <a:xfrm>
                  <a:off x="2209800" y="1732960"/>
                  <a:ext cx="3657600" cy="217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32"/>
                <p:cNvCxnSpPr/>
                <p:nvPr/>
              </p:nvCxnSpPr>
              <p:spPr>
                <a:xfrm rot="5400000">
                  <a:off x="2058194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33"/>
                <p:cNvCxnSpPr/>
                <p:nvPr/>
              </p:nvCxnSpPr>
              <p:spPr>
                <a:xfrm rot="5400000">
                  <a:off x="5715000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" name="Group 48"/>
            <p:cNvGrpSpPr/>
            <p:nvPr/>
          </p:nvGrpSpPr>
          <p:grpSpPr>
            <a:xfrm>
              <a:off x="0" y="2443523"/>
              <a:ext cx="2438400" cy="256454"/>
              <a:chOff x="0" y="2343150"/>
              <a:chExt cx="2438400" cy="256454"/>
            </a:xfrm>
          </p:grpSpPr>
          <p:sp>
            <p:nvSpPr>
              <p:cNvPr id="25" name="Oval 27"/>
              <p:cNvSpPr/>
              <p:nvPr/>
            </p:nvSpPr>
            <p:spPr bwMode="auto">
              <a:xfrm>
                <a:off x="2181946" y="2343150"/>
                <a:ext cx="256454" cy="256454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1375448" latinLnBrk="0"/>
                <a:endParaRPr lang="en-US" sz="2667">
                  <a:solidFill>
                    <a:prstClr val="black"/>
                  </a:solidFill>
                  <a:uFillTx/>
                </a:endParaRPr>
              </a:p>
            </p:txBody>
          </p:sp>
          <p:cxnSp>
            <p:nvCxnSpPr>
              <p:cNvPr id="26" name="Straight Connector 28"/>
              <p:cNvCxnSpPr/>
              <p:nvPr/>
            </p:nvCxnSpPr>
            <p:spPr>
              <a:xfrm>
                <a:off x="0" y="2470583"/>
                <a:ext cx="2209800" cy="158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49"/>
            <p:cNvGrpSpPr/>
            <p:nvPr/>
          </p:nvGrpSpPr>
          <p:grpSpPr>
            <a:xfrm flipH="1">
              <a:off x="6705600" y="2443523"/>
              <a:ext cx="2438400" cy="256454"/>
              <a:chOff x="0" y="2343150"/>
              <a:chExt cx="2438400" cy="256454"/>
            </a:xfrm>
          </p:grpSpPr>
          <p:sp>
            <p:nvSpPr>
              <p:cNvPr id="28" name="Oval 25"/>
              <p:cNvSpPr/>
              <p:nvPr/>
            </p:nvSpPr>
            <p:spPr bwMode="auto">
              <a:xfrm>
                <a:off x="2181946" y="2343150"/>
                <a:ext cx="256454" cy="256454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1375448" latinLnBrk="0"/>
                <a:endParaRPr lang="en-US" sz="2667">
                  <a:solidFill>
                    <a:prstClr val="black"/>
                  </a:solidFill>
                  <a:uFillTx/>
                </a:endParaRPr>
              </a:p>
            </p:txBody>
          </p:sp>
          <p:cxnSp>
            <p:nvCxnSpPr>
              <p:cNvPr id="29" name="Straight Connector 26"/>
              <p:cNvCxnSpPr/>
              <p:nvPr/>
            </p:nvCxnSpPr>
            <p:spPr>
              <a:xfrm>
                <a:off x="0" y="2470583"/>
                <a:ext cx="2209800" cy="158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57321" y="1963502"/>
            <a:ext cx="1895355" cy="1894789"/>
          </a:xfrm>
          <a:prstGeom prst="roundRect">
            <a:avLst>
              <a:gd name="adj" fmla="val 9160"/>
            </a:avLst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3763524" y="1963502"/>
            <a:ext cx="1895355" cy="1894789"/>
          </a:xfrm>
          <a:prstGeom prst="roundRect">
            <a:avLst>
              <a:gd name="adj" fmla="val 10232"/>
            </a:avLst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438789" y="1963502"/>
            <a:ext cx="1895355" cy="1894789"/>
          </a:xfrm>
          <a:prstGeom prst="roundRect">
            <a:avLst>
              <a:gd name="adj" fmla="val 11305"/>
            </a:avLst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9113800" y="1963502"/>
            <a:ext cx="1895355" cy="1894789"/>
          </a:xfrm>
          <a:prstGeom prst="roundRect">
            <a:avLst>
              <a:gd name="adj" fmla="val 10769"/>
            </a:avLst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Round Same Side Corner Rectangle 11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4" grpId="0" animBg="1"/>
      <p:bldP spid="16" grpId="0" build="p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3"/>
          <p:cNvGrpSpPr/>
          <p:nvPr/>
        </p:nvGrpSpPr>
        <p:grpSpPr>
          <a:xfrm>
            <a:off x="8026401" y="2186848"/>
            <a:ext cx="3290615" cy="485331"/>
            <a:chOff x="1056749" y="1276468"/>
            <a:chExt cx="3515251" cy="518462"/>
          </a:xfrm>
          <a:solidFill>
            <a:schemeClr val="tx2"/>
          </a:solidFill>
        </p:grpSpPr>
        <p:sp>
          <p:nvSpPr>
            <p:cNvPr id="2" name="Pentagon 12"/>
            <p:cNvSpPr/>
            <p:nvPr/>
          </p:nvSpPr>
          <p:spPr>
            <a:xfrm>
              <a:off x="1056749" y="1276468"/>
              <a:ext cx="3515251" cy="518462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18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3" name="TextBox 13"/>
            <p:cNvSpPr/>
            <p:nvPr/>
          </p:nvSpPr>
          <p:spPr>
            <a:xfrm>
              <a:off x="3659315" y="1382232"/>
              <a:ext cx="522292" cy="30693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sz="1867" b="1">
                  <a:solidFill>
                    <a:prstClr val="yellow"/>
                  </a:solidFill>
                  <a:uFillTx/>
                </a:rPr>
                <a:t>80%</a:t>
              </a:r>
              <a:endParaRPr lang="en-US" sz="1867">
                <a:solidFill>
                  <a:prstClr val="yellow"/>
                </a:solidFill>
                <a:uFillTx/>
              </a:endParaRPr>
            </a:p>
          </p:txBody>
        </p:sp>
      </p:grpSp>
      <p:grpSp>
        <p:nvGrpSpPr>
          <p:cNvPr id="8" name="Group 67"/>
          <p:cNvGrpSpPr/>
          <p:nvPr/>
        </p:nvGrpSpPr>
        <p:grpSpPr>
          <a:xfrm>
            <a:off x="8026401" y="2729124"/>
            <a:ext cx="2805284" cy="485331"/>
            <a:chOff x="1056749" y="2110893"/>
            <a:chExt cx="2996788" cy="518462"/>
          </a:xfrm>
          <a:solidFill>
            <a:schemeClr val="bg2"/>
          </a:solidFill>
        </p:grpSpPr>
        <p:sp>
          <p:nvSpPr>
            <p:cNvPr id="6" name="Pentagon 15"/>
            <p:cNvSpPr/>
            <p:nvPr/>
          </p:nvSpPr>
          <p:spPr>
            <a:xfrm>
              <a:off x="1056749" y="2110893"/>
              <a:ext cx="2996788" cy="51846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18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7" name="TextBox 16"/>
            <p:cNvSpPr/>
            <p:nvPr/>
          </p:nvSpPr>
          <p:spPr>
            <a:xfrm>
              <a:off x="3151905" y="2219721"/>
              <a:ext cx="522292" cy="30693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sz="1867" b="1">
                  <a:solidFill>
                    <a:prstClr val="yellow"/>
                  </a:solidFill>
                  <a:uFillTx/>
                </a:rPr>
                <a:t>70%</a:t>
              </a:r>
              <a:endParaRPr lang="en-US" sz="1867">
                <a:solidFill>
                  <a:prstClr val="yellow"/>
                </a:solidFill>
                <a:uFillTx/>
              </a:endParaRPr>
            </a:p>
          </p:txBody>
        </p:sp>
      </p:grpSp>
      <p:grpSp>
        <p:nvGrpSpPr>
          <p:cNvPr id="12" name="Group 87"/>
          <p:cNvGrpSpPr/>
          <p:nvPr/>
        </p:nvGrpSpPr>
        <p:grpSpPr>
          <a:xfrm>
            <a:off x="8026400" y="3271400"/>
            <a:ext cx="2319952" cy="485331"/>
            <a:chOff x="1056750" y="2975000"/>
            <a:chExt cx="2478325" cy="518462"/>
          </a:xfrm>
          <a:solidFill>
            <a:schemeClr val="accent1"/>
          </a:solidFill>
        </p:grpSpPr>
        <p:sp>
          <p:nvSpPr>
            <p:cNvPr id="10" name="Pentagon 18"/>
            <p:cNvSpPr/>
            <p:nvPr/>
          </p:nvSpPr>
          <p:spPr>
            <a:xfrm>
              <a:off x="1056750" y="2975000"/>
              <a:ext cx="2478325" cy="518462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18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11" name="TextBox 19"/>
            <p:cNvSpPr/>
            <p:nvPr/>
          </p:nvSpPr>
          <p:spPr>
            <a:xfrm>
              <a:off x="2779241" y="3087027"/>
              <a:ext cx="522292" cy="30693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sz="1867" b="1">
                  <a:solidFill>
                    <a:prstClr val="yellow"/>
                  </a:solidFill>
                  <a:uFillTx/>
                </a:rPr>
                <a:t>60%</a:t>
              </a:r>
              <a:endParaRPr lang="en-US" sz="1867">
                <a:solidFill>
                  <a:prstClr val="yellow"/>
                </a:solidFill>
                <a:uFillTx/>
              </a:endParaRPr>
            </a:p>
          </p:txBody>
        </p:sp>
      </p:grpSp>
      <p:grpSp>
        <p:nvGrpSpPr>
          <p:cNvPr id="16" name="Group 90"/>
          <p:cNvGrpSpPr/>
          <p:nvPr/>
        </p:nvGrpSpPr>
        <p:grpSpPr>
          <a:xfrm>
            <a:off x="8026400" y="3813675"/>
            <a:ext cx="1726768" cy="485331"/>
            <a:chOff x="1056751" y="3851318"/>
            <a:chExt cx="1844647" cy="518462"/>
          </a:xfrm>
          <a:solidFill>
            <a:schemeClr val="accent3"/>
          </a:solidFill>
        </p:grpSpPr>
        <p:sp>
          <p:nvSpPr>
            <p:cNvPr id="14" name="Pentagon 21"/>
            <p:cNvSpPr/>
            <p:nvPr/>
          </p:nvSpPr>
          <p:spPr>
            <a:xfrm>
              <a:off x="1056751" y="3851318"/>
              <a:ext cx="1844647" cy="518462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18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15" name="TextBox 22"/>
            <p:cNvSpPr/>
            <p:nvPr/>
          </p:nvSpPr>
          <p:spPr>
            <a:xfrm>
              <a:off x="2172587" y="3946636"/>
              <a:ext cx="522292" cy="30693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sz="1867" b="1">
                  <a:solidFill>
                    <a:prstClr val="yellow"/>
                  </a:solidFill>
                  <a:uFillTx/>
                </a:rPr>
                <a:t>40%</a:t>
              </a:r>
              <a:endParaRPr lang="en-US" sz="1867">
                <a:solidFill>
                  <a:prstClr val="yellow"/>
                </a:solidFill>
                <a:uFillTx/>
              </a:endParaRPr>
            </a:p>
          </p:txBody>
        </p:sp>
      </p:grpSp>
      <p:grpSp>
        <p:nvGrpSpPr>
          <p:cNvPr id="20" name="Group 285"/>
          <p:cNvGrpSpPr/>
          <p:nvPr/>
        </p:nvGrpSpPr>
        <p:grpSpPr>
          <a:xfrm>
            <a:off x="1653551" y="5022059"/>
            <a:ext cx="591292" cy="591293"/>
            <a:chOff x="5548002" y="1784606"/>
            <a:chExt cx="443469" cy="443470"/>
          </a:xfrm>
        </p:grpSpPr>
        <p:sp>
          <p:nvSpPr>
            <p:cNvPr id="18" name="Oval 24"/>
            <p:cNvSpPr>
              <a:spLocks noChangeAspect="1"/>
            </p:cNvSpPr>
            <p:nvPr/>
          </p:nvSpPr>
          <p:spPr>
            <a:xfrm>
              <a:off x="5548002" y="1784606"/>
              <a:ext cx="443469" cy="4434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400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19" name="Freeform 154"/>
            <p:cNvSpPr>
              <a:spLocks/>
            </p:cNvSpPr>
            <p:nvPr/>
          </p:nvSpPr>
          <p:spPr bwMode="auto">
            <a:xfrm>
              <a:off x="5660199" y="1919029"/>
              <a:ext cx="219075" cy="174625"/>
            </a:xfrm>
            <a:custGeom>
              <a:avLst/>
              <a:gdLst/>
              <a:ahLst/>
              <a:cxnLst>
                <a:cxn ang="0">
                  <a:pos x="57" y="12"/>
                </a:cxn>
                <a:cxn ang="0">
                  <a:pos x="57" y="14"/>
                </a:cxn>
                <a:cxn ang="0">
                  <a:pos x="20" y="51"/>
                </a:cxn>
                <a:cxn ang="0">
                  <a:pos x="0" y="45"/>
                </a:cxn>
                <a:cxn ang="0">
                  <a:pos x="3" y="45"/>
                </a:cxn>
                <a:cxn ang="0">
                  <a:pos x="19" y="40"/>
                </a:cxn>
                <a:cxn ang="0">
                  <a:pos x="7" y="31"/>
                </a:cxn>
                <a:cxn ang="0">
                  <a:pos x="10" y="31"/>
                </a:cxn>
                <a:cxn ang="0">
                  <a:pos x="13" y="31"/>
                </a:cxn>
                <a:cxn ang="0">
                  <a:pos x="3" y="18"/>
                </a:cxn>
                <a:cxn ang="0">
                  <a:pos x="3" y="18"/>
                </a:cxn>
                <a:cxn ang="0">
                  <a:pos x="9" y="19"/>
                </a:cxn>
                <a:cxn ang="0">
                  <a:pos x="3" y="9"/>
                </a:cxn>
                <a:cxn ang="0">
                  <a:pos x="5" y="2"/>
                </a:cxn>
                <a:cxn ang="0">
                  <a:pos x="31" y="16"/>
                </a:cxn>
                <a:cxn ang="0">
                  <a:pos x="31" y="13"/>
                </a:cxn>
                <a:cxn ang="0">
                  <a:pos x="44" y="0"/>
                </a:cxn>
                <a:cxn ang="0">
                  <a:pos x="54" y="4"/>
                </a:cxn>
                <a:cxn ang="0">
                  <a:pos x="62" y="1"/>
                </a:cxn>
                <a:cxn ang="0">
                  <a:pos x="56" y="8"/>
                </a:cxn>
                <a:cxn ang="0">
                  <a:pos x="64" y="6"/>
                </a:cxn>
                <a:cxn ang="0">
                  <a:pos x="57" y="12"/>
                </a:cxn>
              </a:cxnLst>
              <a:rect l="0" t="0" r="r" b="b"/>
              <a:pathLst>
                <a:path w="64" h="51">
                  <a:moveTo>
                    <a:pt x="57" y="12"/>
                  </a:moveTo>
                  <a:cubicBezTo>
                    <a:pt x="57" y="13"/>
                    <a:pt x="57" y="14"/>
                    <a:pt x="57" y="14"/>
                  </a:cubicBezTo>
                  <a:cubicBezTo>
                    <a:pt x="57" y="31"/>
                    <a:pt x="44" y="51"/>
                    <a:pt x="20" y="51"/>
                  </a:cubicBezTo>
                  <a:cubicBezTo>
                    <a:pt x="13" y="51"/>
                    <a:pt x="6" y="49"/>
                    <a:pt x="0" y="45"/>
                  </a:cubicBezTo>
                  <a:cubicBezTo>
                    <a:pt x="1" y="45"/>
                    <a:pt x="2" y="45"/>
                    <a:pt x="3" y="45"/>
                  </a:cubicBezTo>
                  <a:cubicBezTo>
                    <a:pt x="9" y="45"/>
                    <a:pt x="15" y="43"/>
                    <a:pt x="19" y="40"/>
                  </a:cubicBezTo>
                  <a:cubicBezTo>
                    <a:pt x="14" y="40"/>
                    <a:pt x="9" y="36"/>
                    <a:pt x="7" y="31"/>
                  </a:cubicBezTo>
                  <a:cubicBezTo>
                    <a:pt x="8" y="31"/>
                    <a:pt x="9" y="31"/>
                    <a:pt x="10" y="31"/>
                  </a:cubicBezTo>
                  <a:cubicBezTo>
                    <a:pt x="11" y="31"/>
                    <a:pt x="12" y="31"/>
                    <a:pt x="13" y="31"/>
                  </a:cubicBezTo>
                  <a:cubicBezTo>
                    <a:pt x="7" y="29"/>
                    <a:pt x="3" y="24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7" y="19"/>
                    <a:pt x="9" y="19"/>
                  </a:cubicBezTo>
                  <a:cubicBezTo>
                    <a:pt x="5" y="17"/>
                    <a:pt x="3" y="13"/>
                    <a:pt x="3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11" y="10"/>
                    <a:pt x="21" y="15"/>
                    <a:pt x="31" y="16"/>
                  </a:cubicBezTo>
                  <a:cubicBezTo>
                    <a:pt x="31" y="15"/>
                    <a:pt x="31" y="14"/>
                    <a:pt x="31" y="13"/>
                  </a:cubicBezTo>
                  <a:cubicBezTo>
                    <a:pt x="31" y="5"/>
                    <a:pt x="37" y="0"/>
                    <a:pt x="44" y="0"/>
                  </a:cubicBezTo>
                  <a:cubicBezTo>
                    <a:pt x="48" y="0"/>
                    <a:pt x="51" y="1"/>
                    <a:pt x="54" y="4"/>
                  </a:cubicBezTo>
                  <a:cubicBezTo>
                    <a:pt x="56" y="3"/>
                    <a:pt x="59" y="2"/>
                    <a:pt x="62" y="1"/>
                  </a:cubicBezTo>
                  <a:cubicBezTo>
                    <a:pt x="61" y="4"/>
                    <a:pt x="59" y="6"/>
                    <a:pt x="56" y="8"/>
                  </a:cubicBezTo>
                  <a:cubicBezTo>
                    <a:pt x="59" y="7"/>
                    <a:pt x="61" y="7"/>
                    <a:pt x="64" y="6"/>
                  </a:cubicBezTo>
                  <a:cubicBezTo>
                    <a:pt x="62" y="8"/>
                    <a:pt x="60" y="11"/>
                    <a:pt x="57" y="1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grpSp>
        <p:nvGrpSpPr>
          <p:cNvPr id="24" name="Group 287"/>
          <p:cNvGrpSpPr/>
          <p:nvPr/>
        </p:nvGrpSpPr>
        <p:grpSpPr>
          <a:xfrm>
            <a:off x="1017222" y="5022059"/>
            <a:ext cx="591292" cy="591293"/>
            <a:chOff x="5914348" y="1371372"/>
            <a:chExt cx="443469" cy="443470"/>
          </a:xfrm>
        </p:grpSpPr>
        <p:sp>
          <p:nvSpPr>
            <p:cNvPr id="22" name="Oval 27"/>
            <p:cNvSpPr>
              <a:spLocks noChangeAspect="1"/>
            </p:cNvSpPr>
            <p:nvPr/>
          </p:nvSpPr>
          <p:spPr>
            <a:xfrm>
              <a:off x="5914348" y="1371372"/>
              <a:ext cx="443469" cy="4434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400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23" name="Freeform 78"/>
            <p:cNvSpPr>
              <a:spLocks/>
            </p:cNvSpPr>
            <p:nvPr/>
          </p:nvSpPr>
          <p:spPr bwMode="auto">
            <a:xfrm>
              <a:off x="6075757" y="1478013"/>
              <a:ext cx="120650" cy="230188"/>
            </a:xfrm>
            <a:custGeom>
              <a:avLst/>
              <a:gdLst/>
              <a:ahLst/>
              <a:cxnLst>
                <a:cxn ang="0">
                  <a:pos x="35" y="11"/>
                </a:cxn>
                <a:cxn ang="0">
                  <a:pos x="29" y="11"/>
                </a:cxn>
                <a:cxn ang="0">
                  <a:pos x="23" y="17"/>
                </a:cxn>
                <a:cxn ang="0">
                  <a:pos x="23" y="25"/>
                </a:cxn>
                <a:cxn ang="0">
                  <a:pos x="35" y="25"/>
                </a:cxn>
                <a:cxn ang="0">
                  <a:pos x="33" y="37"/>
                </a:cxn>
                <a:cxn ang="0">
                  <a:pos x="23" y="37"/>
                </a:cxn>
                <a:cxn ang="0">
                  <a:pos x="23" y="67"/>
                </a:cxn>
                <a:cxn ang="0">
                  <a:pos x="11" y="67"/>
                </a:cxn>
                <a:cxn ang="0">
                  <a:pos x="11" y="37"/>
                </a:cxn>
                <a:cxn ang="0">
                  <a:pos x="0" y="37"/>
                </a:cxn>
                <a:cxn ang="0">
                  <a:pos x="0" y="25"/>
                </a:cxn>
                <a:cxn ang="0">
                  <a:pos x="11" y="25"/>
                </a:cxn>
                <a:cxn ang="0">
                  <a:pos x="11" y="16"/>
                </a:cxn>
                <a:cxn ang="0">
                  <a:pos x="26" y="0"/>
                </a:cxn>
                <a:cxn ang="0">
                  <a:pos x="35" y="1"/>
                </a:cxn>
                <a:cxn ang="0">
                  <a:pos x="35" y="11"/>
                </a:cxn>
              </a:cxnLst>
              <a:rect l="0" t="0" r="r" b="b"/>
              <a:pathLst>
                <a:path w="35" h="67">
                  <a:moveTo>
                    <a:pt x="35" y="11"/>
                  </a:moveTo>
                  <a:cubicBezTo>
                    <a:pt x="29" y="11"/>
                    <a:pt x="29" y="11"/>
                    <a:pt x="29" y="11"/>
                  </a:cubicBezTo>
                  <a:cubicBezTo>
                    <a:pt x="24" y="11"/>
                    <a:pt x="23" y="14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6"/>
                    <a:pt x="17" y="0"/>
                    <a:pt x="26" y="0"/>
                  </a:cubicBezTo>
                  <a:cubicBezTo>
                    <a:pt x="30" y="0"/>
                    <a:pt x="34" y="1"/>
                    <a:pt x="35" y="1"/>
                  </a:cubicBezTo>
                  <a:lnTo>
                    <a:pt x="35" y="1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grpSp>
        <p:nvGrpSpPr>
          <p:cNvPr id="28" name="Group 289"/>
          <p:cNvGrpSpPr/>
          <p:nvPr/>
        </p:nvGrpSpPr>
        <p:grpSpPr>
          <a:xfrm>
            <a:off x="2926209" y="5022059"/>
            <a:ext cx="591292" cy="591293"/>
            <a:chOff x="4744821" y="2611074"/>
            <a:chExt cx="443469" cy="443470"/>
          </a:xfrm>
        </p:grpSpPr>
        <p:sp>
          <p:nvSpPr>
            <p:cNvPr id="26" name="Oval 31"/>
            <p:cNvSpPr>
              <a:spLocks noChangeAspect="1"/>
            </p:cNvSpPr>
            <p:nvPr/>
          </p:nvSpPr>
          <p:spPr>
            <a:xfrm>
              <a:off x="4744821" y="2611074"/>
              <a:ext cx="443469" cy="4434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400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27" name="Freeform 141"/>
            <p:cNvSpPr>
              <a:spLocks noEditPoints="1"/>
            </p:cNvSpPr>
            <p:nvPr/>
          </p:nvSpPr>
          <p:spPr bwMode="auto">
            <a:xfrm>
              <a:off x="4849874" y="2748672"/>
              <a:ext cx="233363" cy="168275"/>
            </a:xfrm>
            <a:custGeom>
              <a:avLst/>
              <a:gdLst/>
              <a:ahLst/>
              <a:cxnLst>
                <a:cxn ang="0">
                  <a:pos x="67" y="41"/>
                </a:cxn>
                <a:cxn ang="0">
                  <a:pos x="59" y="48"/>
                </a:cxn>
                <a:cxn ang="0">
                  <a:pos x="34" y="49"/>
                </a:cxn>
                <a:cxn ang="0">
                  <a:pos x="8" y="48"/>
                </a:cxn>
                <a:cxn ang="0">
                  <a:pos x="1" y="41"/>
                </a:cxn>
                <a:cxn ang="0">
                  <a:pos x="0" y="25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34" y="0"/>
                </a:cxn>
                <a:cxn ang="0">
                  <a:pos x="59" y="1"/>
                </a:cxn>
                <a:cxn ang="0">
                  <a:pos x="67" y="8"/>
                </a:cxn>
                <a:cxn ang="0">
                  <a:pos x="68" y="25"/>
                </a:cxn>
                <a:cxn ang="0">
                  <a:pos x="67" y="41"/>
                </a:cxn>
                <a:cxn ang="0">
                  <a:pos x="47" y="23"/>
                </a:cxn>
                <a:cxn ang="0">
                  <a:pos x="28" y="11"/>
                </a:cxn>
                <a:cxn ang="0">
                  <a:pos x="25" y="10"/>
                </a:cxn>
                <a:cxn ang="0">
                  <a:pos x="24" y="13"/>
                </a:cxn>
                <a:cxn ang="0">
                  <a:pos x="24" y="37"/>
                </a:cxn>
                <a:cxn ang="0">
                  <a:pos x="25" y="39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47" y="27"/>
                </a:cxn>
                <a:cxn ang="0">
                  <a:pos x="48" y="25"/>
                </a:cxn>
                <a:cxn ang="0">
                  <a:pos x="47" y="23"/>
                </a:cxn>
              </a:cxnLst>
              <a:rect l="0" t="0" r="r" b="b"/>
              <a:pathLst>
                <a:path w="68" h="49">
                  <a:moveTo>
                    <a:pt x="67" y="41"/>
                  </a:moveTo>
                  <a:cubicBezTo>
                    <a:pt x="66" y="45"/>
                    <a:pt x="63" y="48"/>
                    <a:pt x="59" y="48"/>
                  </a:cubicBezTo>
                  <a:cubicBezTo>
                    <a:pt x="51" y="49"/>
                    <a:pt x="42" y="49"/>
                    <a:pt x="34" y="49"/>
                  </a:cubicBezTo>
                  <a:cubicBezTo>
                    <a:pt x="25" y="49"/>
                    <a:pt x="17" y="49"/>
                    <a:pt x="8" y="48"/>
                  </a:cubicBezTo>
                  <a:cubicBezTo>
                    <a:pt x="5" y="48"/>
                    <a:pt x="2" y="45"/>
                    <a:pt x="1" y="41"/>
                  </a:cubicBezTo>
                  <a:cubicBezTo>
                    <a:pt x="0" y="36"/>
                    <a:pt x="0" y="30"/>
                    <a:pt x="0" y="25"/>
                  </a:cubicBezTo>
                  <a:cubicBezTo>
                    <a:pt x="0" y="19"/>
                    <a:pt x="0" y="14"/>
                    <a:pt x="1" y="8"/>
                  </a:cubicBezTo>
                  <a:cubicBezTo>
                    <a:pt x="2" y="5"/>
                    <a:pt x="5" y="2"/>
                    <a:pt x="8" y="1"/>
                  </a:cubicBezTo>
                  <a:cubicBezTo>
                    <a:pt x="17" y="0"/>
                    <a:pt x="25" y="0"/>
                    <a:pt x="34" y="0"/>
                  </a:cubicBezTo>
                  <a:cubicBezTo>
                    <a:pt x="42" y="0"/>
                    <a:pt x="51" y="0"/>
                    <a:pt x="59" y="1"/>
                  </a:cubicBezTo>
                  <a:cubicBezTo>
                    <a:pt x="63" y="2"/>
                    <a:pt x="66" y="5"/>
                    <a:pt x="67" y="8"/>
                  </a:cubicBezTo>
                  <a:cubicBezTo>
                    <a:pt x="68" y="14"/>
                    <a:pt x="68" y="19"/>
                    <a:pt x="68" y="25"/>
                  </a:cubicBezTo>
                  <a:cubicBezTo>
                    <a:pt x="68" y="30"/>
                    <a:pt x="68" y="36"/>
                    <a:pt x="67" y="41"/>
                  </a:cubicBezTo>
                  <a:close/>
                  <a:moveTo>
                    <a:pt x="47" y="23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5" y="11"/>
                    <a:pt x="24" y="12"/>
                    <a:pt x="24" y="1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8"/>
                    <a:pt x="25" y="39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9"/>
                    <a:pt x="27" y="39"/>
                    <a:pt x="28" y="39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6"/>
                    <a:pt x="48" y="26"/>
                    <a:pt x="48" y="25"/>
                  </a:cubicBezTo>
                  <a:cubicBezTo>
                    <a:pt x="48" y="24"/>
                    <a:pt x="48" y="23"/>
                    <a:pt x="47" y="2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grpSp>
        <p:nvGrpSpPr>
          <p:cNvPr id="32" name="Group 291"/>
          <p:cNvGrpSpPr/>
          <p:nvPr/>
        </p:nvGrpSpPr>
        <p:grpSpPr>
          <a:xfrm>
            <a:off x="2289881" y="5022059"/>
            <a:ext cx="591292" cy="591293"/>
            <a:chOff x="5192675" y="2208635"/>
            <a:chExt cx="443469" cy="443470"/>
          </a:xfrm>
        </p:grpSpPr>
        <p:sp>
          <p:nvSpPr>
            <p:cNvPr id="30" name="Oval 35"/>
            <p:cNvSpPr>
              <a:spLocks noChangeAspect="1"/>
            </p:cNvSpPr>
            <p:nvPr/>
          </p:nvSpPr>
          <p:spPr>
            <a:xfrm>
              <a:off x="5192675" y="2208635"/>
              <a:ext cx="443469" cy="4434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400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31" name="Freeform 117"/>
            <p:cNvSpPr>
              <a:spLocks noEditPoints="1"/>
            </p:cNvSpPr>
            <p:nvPr/>
          </p:nvSpPr>
          <p:spPr bwMode="auto">
            <a:xfrm>
              <a:off x="5319953" y="2339089"/>
              <a:ext cx="188913" cy="18256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6" y="13"/>
                </a:cxn>
                <a:cxn ang="0">
                  <a:pos x="0" y="7"/>
                </a:cxn>
                <a:cxn ang="0">
                  <a:pos x="6" y="0"/>
                </a:cxn>
                <a:cxn ang="0">
                  <a:pos x="13" y="7"/>
                </a:cxn>
                <a:cxn ang="0">
                  <a:pos x="6" y="13"/>
                </a:cxn>
                <a:cxn ang="0">
                  <a:pos x="12" y="53"/>
                </a:cxn>
                <a:cxn ang="0">
                  <a:pos x="0" y="53"/>
                </a:cxn>
                <a:cxn ang="0">
                  <a:pos x="0" y="17"/>
                </a:cxn>
                <a:cxn ang="0">
                  <a:pos x="12" y="17"/>
                </a:cxn>
                <a:cxn ang="0">
                  <a:pos x="12" y="53"/>
                </a:cxn>
                <a:cxn ang="0">
                  <a:pos x="55" y="53"/>
                </a:cxn>
                <a:cxn ang="0">
                  <a:pos x="43" y="53"/>
                </a:cxn>
                <a:cxn ang="0">
                  <a:pos x="43" y="34"/>
                </a:cxn>
                <a:cxn ang="0">
                  <a:pos x="37" y="26"/>
                </a:cxn>
                <a:cxn ang="0">
                  <a:pos x="31" y="30"/>
                </a:cxn>
                <a:cxn ang="0">
                  <a:pos x="30" y="33"/>
                </a:cxn>
                <a:cxn ang="0">
                  <a:pos x="30" y="53"/>
                </a:cxn>
                <a:cxn ang="0">
                  <a:pos x="19" y="53"/>
                </a:cxn>
                <a:cxn ang="0">
                  <a:pos x="19" y="17"/>
                </a:cxn>
                <a:cxn ang="0">
                  <a:pos x="30" y="17"/>
                </a:cxn>
                <a:cxn ang="0">
                  <a:pos x="30" y="23"/>
                </a:cxn>
                <a:cxn ang="0">
                  <a:pos x="30" y="23"/>
                </a:cxn>
                <a:cxn ang="0">
                  <a:pos x="41" y="17"/>
                </a:cxn>
                <a:cxn ang="0">
                  <a:pos x="55" y="33"/>
                </a:cxn>
                <a:cxn ang="0">
                  <a:pos x="55" y="53"/>
                </a:cxn>
              </a:cxnLst>
              <a:rect l="0" t="0" r="r" b="b"/>
              <a:pathLst>
                <a:path w="55" h="53">
                  <a:moveTo>
                    <a:pt x="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2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53"/>
                  </a:lnTo>
                  <a:close/>
                  <a:moveTo>
                    <a:pt x="55" y="53"/>
                  </a:moveTo>
                  <a:cubicBezTo>
                    <a:pt x="43" y="53"/>
                    <a:pt x="43" y="53"/>
                    <a:pt x="43" y="53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29"/>
                    <a:pt x="41" y="26"/>
                    <a:pt x="37" y="26"/>
                  </a:cubicBezTo>
                  <a:cubicBezTo>
                    <a:pt x="34" y="26"/>
                    <a:pt x="32" y="28"/>
                    <a:pt x="31" y="30"/>
                  </a:cubicBezTo>
                  <a:cubicBezTo>
                    <a:pt x="31" y="31"/>
                    <a:pt x="30" y="32"/>
                    <a:pt x="30" y="3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2" y="20"/>
                    <a:pt x="35" y="17"/>
                    <a:pt x="41" y="17"/>
                  </a:cubicBezTo>
                  <a:cubicBezTo>
                    <a:pt x="49" y="17"/>
                    <a:pt x="55" y="22"/>
                    <a:pt x="55" y="33"/>
                  </a:cubicBezTo>
                  <a:lnTo>
                    <a:pt x="55" y="5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52522" y="1843960"/>
            <a:ext cx="2805079" cy="2804241"/>
          </a:xfrm>
          <a:prstGeom prst="roundRect">
            <a:avLst>
              <a:gd name="adj" fmla="val 9160"/>
            </a:avLst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6" name="Round Same Side Corner Rectangle 33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  <p:bldP spid="42" grpId="0" build="p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76171" y="1981688"/>
            <a:ext cx="1895355" cy="1894789"/>
          </a:xfrm>
          <a:custGeom>
            <a:avLst/>
            <a:gdLst>
              <a:gd name="connsiteX0" fmla="*/ 0 w 1421516"/>
              <a:gd name="connsiteY0" fmla="*/ 0 h 1421092"/>
              <a:gd name="connsiteX1" fmla="*/ 1421516 w 1421516"/>
              <a:gd name="connsiteY1" fmla="*/ 0 h 1421092"/>
              <a:gd name="connsiteX2" fmla="*/ 1421516 w 1421516"/>
              <a:gd name="connsiteY2" fmla="*/ 1421092 h 1421092"/>
              <a:gd name="connsiteX3" fmla="*/ 0 w 1421516"/>
              <a:gd name="connsiteY3" fmla="*/ 1421092 h 1421092"/>
              <a:gd name="connsiteX4" fmla="*/ 0 w 1421516"/>
              <a:gd name="connsiteY4" fmla="*/ 0 h 142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1516" h="1421092">
                <a:moveTo>
                  <a:pt x="0" y="0"/>
                </a:moveTo>
                <a:lnTo>
                  <a:pt x="1421516" y="0"/>
                </a:lnTo>
                <a:lnTo>
                  <a:pt x="1421516" y="1421092"/>
                </a:lnTo>
                <a:lnTo>
                  <a:pt x="0" y="1421092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9403" y="4619284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3011253" y="1981688"/>
            <a:ext cx="1895355" cy="1894789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8"/>
          </p:nvPr>
        </p:nvSpPr>
        <p:spPr>
          <a:xfrm>
            <a:off x="2984486" y="4619284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5131883" y="1981688"/>
            <a:ext cx="1895355" cy="189478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1"/>
          </p:nvPr>
        </p:nvSpPr>
        <p:spPr>
          <a:xfrm>
            <a:off x="5105115" y="4619284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7241707" y="1981688"/>
            <a:ext cx="1895355" cy="1894789"/>
          </a:xfrm>
          <a:prstGeom prst="rect">
            <a:avLst/>
          </a:prstGeom>
          <a:ln w="19050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4"/>
          </p:nvPr>
        </p:nvSpPr>
        <p:spPr>
          <a:xfrm>
            <a:off x="7214939" y="4619284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9373141" y="1981688"/>
            <a:ext cx="1895355" cy="1894789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7"/>
          </p:nvPr>
        </p:nvSpPr>
        <p:spPr>
          <a:xfrm>
            <a:off x="9346374" y="4619284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2" name="Rectangle 20"/>
          <p:cNvSpPr/>
          <p:nvPr userDrawn="1"/>
        </p:nvSpPr>
        <p:spPr>
          <a:xfrm>
            <a:off x="1029233" y="3831084"/>
            <a:ext cx="1589233" cy="71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40227" y="3955896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6" name="Rectangle 24"/>
          <p:cNvSpPr/>
          <p:nvPr userDrawn="1"/>
        </p:nvSpPr>
        <p:spPr>
          <a:xfrm>
            <a:off x="3164316" y="3831084"/>
            <a:ext cx="1589233" cy="71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75309" y="3955896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0" name="Rectangle 28"/>
          <p:cNvSpPr/>
          <p:nvPr userDrawn="1"/>
        </p:nvSpPr>
        <p:spPr>
          <a:xfrm>
            <a:off x="5284945" y="3831084"/>
            <a:ext cx="1589233" cy="71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2"/>
          </p:nvPr>
        </p:nvSpPr>
        <p:spPr>
          <a:xfrm>
            <a:off x="5395939" y="3955896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4" name="Rectangle 34"/>
          <p:cNvSpPr/>
          <p:nvPr userDrawn="1"/>
        </p:nvSpPr>
        <p:spPr>
          <a:xfrm>
            <a:off x="7394769" y="3831084"/>
            <a:ext cx="1589233" cy="71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5"/>
          </p:nvPr>
        </p:nvSpPr>
        <p:spPr>
          <a:xfrm>
            <a:off x="7505763" y="3955896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8" name="Rectangle 40"/>
          <p:cNvSpPr/>
          <p:nvPr userDrawn="1"/>
        </p:nvSpPr>
        <p:spPr>
          <a:xfrm>
            <a:off x="9526204" y="3831084"/>
            <a:ext cx="1589233" cy="71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8"/>
          </p:nvPr>
        </p:nvSpPr>
        <p:spPr>
          <a:xfrm>
            <a:off x="9637197" y="3955896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2" name="Round Same Side Corner Rectangle 33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p" animBg="1"/>
      <p:bldP spid="6" grpId="0" animBg="1"/>
      <p:bldP spid="8" grpId="0" build="p" animBg="1"/>
      <p:bldP spid="10" grpId="0" animBg="1"/>
      <p:bldP spid="12" grpId="0" build="p" animBg="1"/>
      <p:bldP spid="14" grpId="0" animBg="1"/>
      <p:bldP spid="16" grpId="0" build="p" animBg="1"/>
      <p:bldP spid="18" grpId="0" animBg="1"/>
      <p:bldP spid="20" grpId="0" build="p" animBg="1"/>
      <p:bldP spid="22" grpId="0" animBg="1"/>
      <p:bldP spid="24" grpId="0" build="p" animBg="1"/>
      <p:bldP spid="26" grpId="0" animBg="1"/>
      <p:bldP spid="28" grpId="0" build="p" animBg="1"/>
      <p:bldP spid="30" grpId="0" animBg="1"/>
      <p:bldP spid="32" grpId="0" build="p" animBg="1"/>
      <p:bldP spid="34" grpId="0" animBg="1"/>
      <p:bldP spid="36" grpId="0" build="p" animBg="1"/>
      <p:bldP spid="38" grpId="0" animBg="1"/>
      <p:bldP spid="40" grpId="0" build="p" animBg="1"/>
      <p:bldP spid="46" grpId="0" animBg="1"/>
      <p:bldP spid="48" grpId="0" build="p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1" y="2"/>
            <a:ext cx="12191999" cy="3530599"/>
          </a:xfrm>
          <a:prstGeom prst="rect">
            <a:avLst/>
          </a:prstGeom>
          <a:ln>
            <a:noFill/>
          </a:ln>
        </p:spPr>
        <p:txBody>
          <a:bodyPr bIns="1005840" anchor="b"/>
          <a:lstStyle>
            <a:lvl1pPr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76171" y="2311400"/>
            <a:ext cx="1895355" cy="1894789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9403" y="4948996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3011253" y="2311400"/>
            <a:ext cx="1895355" cy="1894789"/>
          </a:xfrm>
          <a:prstGeom prst="ellipse">
            <a:avLst/>
          </a:prstGeom>
          <a:ln w="19050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8"/>
          </p:nvPr>
        </p:nvSpPr>
        <p:spPr>
          <a:xfrm>
            <a:off x="2984486" y="4948996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5131883" y="2311400"/>
            <a:ext cx="1895355" cy="1894789"/>
          </a:xfrm>
          <a:prstGeom prst="ellipse">
            <a:avLst/>
          </a:prstGeom>
          <a:ln w="19050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1"/>
          </p:nvPr>
        </p:nvSpPr>
        <p:spPr>
          <a:xfrm>
            <a:off x="5105115" y="4948996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7241707" y="2311400"/>
            <a:ext cx="1895355" cy="1894789"/>
          </a:xfrm>
          <a:prstGeom prst="ellipse">
            <a:avLst/>
          </a:prstGeom>
          <a:ln w="19050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4"/>
          </p:nvPr>
        </p:nvSpPr>
        <p:spPr>
          <a:xfrm>
            <a:off x="7214939" y="4948996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9373141" y="2311400"/>
            <a:ext cx="1895355" cy="1894789"/>
          </a:xfrm>
          <a:prstGeom prst="ellipse">
            <a:avLst/>
          </a:prstGeom>
          <a:ln w="19050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7"/>
          </p:nvPr>
        </p:nvSpPr>
        <p:spPr>
          <a:xfrm>
            <a:off x="9346374" y="4948996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4" name="Rectangle 20"/>
          <p:cNvSpPr/>
          <p:nvPr userDrawn="1"/>
        </p:nvSpPr>
        <p:spPr>
          <a:xfrm>
            <a:off x="1029233" y="4160796"/>
            <a:ext cx="1589233" cy="71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40227" y="4285608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8" name="Rectangle 24"/>
          <p:cNvSpPr/>
          <p:nvPr userDrawn="1"/>
        </p:nvSpPr>
        <p:spPr>
          <a:xfrm>
            <a:off x="3164316" y="4160796"/>
            <a:ext cx="1589233" cy="71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75309" y="4285608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2" name="Rectangle 28"/>
          <p:cNvSpPr/>
          <p:nvPr userDrawn="1"/>
        </p:nvSpPr>
        <p:spPr>
          <a:xfrm>
            <a:off x="5284945" y="4160796"/>
            <a:ext cx="1589233" cy="71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2"/>
          </p:nvPr>
        </p:nvSpPr>
        <p:spPr>
          <a:xfrm>
            <a:off x="5395939" y="4285608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6" name="Rectangle 34"/>
          <p:cNvSpPr/>
          <p:nvPr userDrawn="1"/>
        </p:nvSpPr>
        <p:spPr>
          <a:xfrm>
            <a:off x="7394769" y="4160796"/>
            <a:ext cx="1589233" cy="71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5"/>
          </p:nvPr>
        </p:nvSpPr>
        <p:spPr>
          <a:xfrm>
            <a:off x="7505763" y="4285608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0" name="Rectangle 40"/>
          <p:cNvSpPr/>
          <p:nvPr userDrawn="1"/>
        </p:nvSpPr>
        <p:spPr>
          <a:xfrm>
            <a:off x="9526204" y="4160796"/>
            <a:ext cx="1589233" cy="71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28"/>
          </p:nvPr>
        </p:nvSpPr>
        <p:spPr>
          <a:xfrm>
            <a:off x="9637197" y="4285608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4" name="Round Same Side Corner Rectangle 3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uild="p" animBg="1"/>
      <p:bldP spid="8" grpId="0" animBg="1"/>
      <p:bldP spid="10" grpId="0" build="p" animBg="1"/>
      <p:bldP spid="12" grpId="0" animBg="1"/>
      <p:bldP spid="14" grpId="0" build="p" animBg="1"/>
      <p:bldP spid="16" grpId="0" animBg="1"/>
      <p:bldP spid="18" grpId="0" build="p" animBg="1"/>
      <p:bldP spid="20" grpId="0" animBg="1"/>
      <p:bldP spid="22" grpId="0" build="p" animBg="1"/>
      <p:bldP spid="24" grpId="0" animBg="1"/>
      <p:bldP spid="26" grpId="0" build="p" animBg="1"/>
      <p:bldP spid="28" grpId="0" animBg="1"/>
      <p:bldP spid="30" grpId="0" build="p" animBg="1"/>
      <p:bldP spid="32" grpId="0" animBg="1"/>
      <p:bldP spid="34" grpId="0" build="p" animBg="1"/>
      <p:bldP spid="36" grpId="0" animBg="1"/>
      <p:bldP spid="38" grpId="0" build="p" animBg="1"/>
      <p:bldP spid="40" grpId="0" animBg="1"/>
      <p:bldP spid="42" grpId="0" build="p" animBg="1"/>
      <p:bldP spid="48" grpId="0" animBg="1"/>
      <p:bldP spid="50" grpId="0" build="p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half" idx="16"/>
          </p:nvPr>
        </p:nvSpPr>
        <p:spPr>
          <a:xfrm>
            <a:off x="1700389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425789" y="2087867"/>
            <a:ext cx="2444555" cy="2443827"/>
          </a:xfrm>
          <a:prstGeom prst="diamond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20356" y="2555420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3146121" y="3102893"/>
            <a:ext cx="2444555" cy="2443827"/>
          </a:xfrm>
          <a:prstGeom prst="diamond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0"/>
          </p:nvPr>
        </p:nvSpPr>
        <p:spPr>
          <a:xfrm>
            <a:off x="5152501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4866453" y="2087867"/>
            <a:ext cx="2444555" cy="2443827"/>
          </a:xfrm>
          <a:prstGeom prst="diamond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3"/>
          </p:nvPr>
        </p:nvSpPr>
        <p:spPr>
          <a:xfrm>
            <a:off x="6874101" y="2555420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6586785" y="3102893"/>
            <a:ext cx="2444555" cy="2443827"/>
          </a:xfrm>
          <a:prstGeom prst="diamond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5"/>
          </p:nvPr>
        </p:nvSpPr>
        <p:spPr>
          <a:xfrm>
            <a:off x="8581717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8307117" y="2087867"/>
            <a:ext cx="2444555" cy="2443827"/>
          </a:xfrm>
          <a:prstGeom prst="diamond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2" name="Round Same Side Corner Rectangle 1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animBg="1"/>
      <p:bldP spid="6" grpId="0" build="p" animBg="1"/>
      <p:bldP spid="8" grpId="0" animBg="1"/>
      <p:bldP spid="10" grpId="0" build="p" animBg="1"/>
      <p:bldP spid="12" grpId="0" animBg="1"/>
      <p:bldP spid="14" grpId="0" build="p" animBg="1"/>
      <p:bldP spid="16" grpId="0" animBg="1"/>
      <p:bldP spid="18" grpId="0" build="p" animBg="1"/>
      <p:bldP spid="20" grpId="0" animBg="1"/>
      <p:bldP spid="26" grpId="0" animBg="1"/>
      <p:bldP spid="28" grpId="0" build="p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36663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Rectangle 16"/>
          <p:cNvSpPr/>
          <p:nvPr userDrawn="1"/>
        </p:nvSpPr>
        <p:spPr>
          <a:xfrm>
            <a:off x="736664" y="3227943"/>
            <a:ext cx="2481605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6"/>
          </p:nvPr>
        </p:nvSpPr>
        <p:spPr>
          <a:xfrm>
            <a:off x="736664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35014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Rectangle 49"/>
          <p:cNvSpPr/>
          <p:nvPr userDrawn="1"/>
        </p:nvSpPr>
        <p:spPr>
          <a:xfrm>
            <a:off x="3501467" y="3227943"/>
            <a:ext cx="2481605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8"/>
          </p:nvPr>
        </p:nvSpPr>
        <p:spPr>
          <a:xfrm>
            <a:off x="35014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62446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6" name="Rectangle 52"/>
          <p:cNvSpPr/>
          <p:nvPr userDrawn="1"/>
        </p:nvSpPr>
        <p:spPr>
          <a:xfrm>
            <a:off x="6244667" y="3227943"/>
            <a:ext cx="2481605" cy="5612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0"/>
          </p:nvPr>
        </p:nvSpPr>
        <p:spPr>
          <a:xfrm>
            <a:off x="62446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9878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2" name="Rectangle 55"/>
          <p:cNvSpPr/>
          <p:nvPr userDrawn="1"/>
        </p:nvSpPr>
        <p:spPr>
          <a:xfrm>
            <a:off x="8987867" y="3227943"/>
            <a:ext cx="2481605" cy="5612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2"/>
          </p:nvPr>
        </p:nvSpPr>
        <p:spPr>
          <a:xfrm>
            <a:off x="89878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736663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8" name="Rectangle 58"/>
          <p:cNvSpPr/>
          <p:nvPr userDrawn="1"/>
        </p:nvSpPr>
        <p:spPr>
          <a:xfrm>
            <a:off x="736664" y="5789416"/>
            <a:ext cx="2481605" cy="5612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4"/>
          </p:nvPr>
        </p:nvSpPr>
        <p:spPr>
          <a:xfrm>
            <a:off x="736664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35014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4" name="Rectangle 61"/>
          <p:cNvSpPr/>
          <p:nvPr userDrawn="1"/>
        </p:nvSpPr>
        <p:spPr>
          <a:xfrm>
            <a:off x="3501467" y="5789416"/>
            <a:ext cx="2481605" cy="5612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6"/>
          </p:nvPr>
        </p:nvSpPr>
        <p:spPr>
          <a:xfrm>
            <a:off x="35014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62446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0" name="Rectangle 64"/>
          <p:cNvSpPr/>
          <p:nvPr userDrawn="1"/>
        </p:nvSpPr>
        <p:spPr>
          <a:xfrm>
            <a:off x="6244667" y="5789416"/>
            <a:ext cx="2481605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28"/>
          </p:nvPr>
        </p:nvSpPr>
        <p:spPr>
          <a:xfrm>
            <a:off x="62446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89878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6" name="Rectangle 67"/>
          <p:cNvSpPr/>
          <p:nvPr userDrawn="1"/>
        </p:nvSpPr>
        <p:spPr>
          <a:xfrm>
            <a:off x="8987867" y="5789416"/>
            <a:ext cx="2481605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30"/>
          </p:nvPr>
        </p:nvSpPr>
        <p:spPr>
          <a:xfrm>
            <a:off x="89878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50" name="Round Same Side Corner Rectangle 29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5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56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build="p" animBg="1"/>
      <p:bldP spid="8" grpId="0" animBg="1"/>
      <p:bldP spid="10" grpId="0" animBg="1"/>
      <p:bldP spid="12" grpId="0" build="p" animBg="1"/>
      <p:bldP spid="14" grpId="0" animBg="1"/>
      <p:bldP spid="16" grpId="0" animBg="1"/>
      <p:bldP spid="18" grpId="0" build="p" animBg="1"/>
      <p:bldP spid="20" grpId="0" animBg="1"/>
      <p:bldP spid="22" grpId="0" animBg="1"/>
      <p:bldP spid="24" grpId="0" build="p" animBg="1"/>
      <p:bldP spid="26" grpId="0" animBg="1"/>
      <p:bldP spid="28" grpId="0" animBg="1"/>
      <p:bldP spid="30" grpId="0" build="p" animBg="1"/>
      <p:bldP spid="32" grpId="0" animBg="1"/>
      <p:bldP spid="34" grpId="0" animBg="1"/>
      <p:bldP spid="38" grpId="0" animBg="1"/>
      <p:bldP spid="40" grpId="0" animBg="1"/>
      <p:bldP spid="42" grpId="0" build="p" animBg="1"/>
      <p:bldP spid="44" grpId="0" animBg="1"/>
      <p:bldP spid="46" grpId="0" animBg="1"/>
      <p:bldP spid="48" grpId="0" build="p" animBg="1"/>
      <p:bldP spid="54" grpId="0" animBg="1"/>
      <p:bldP spid="56" grpId="0" build="p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ardrop 12"/>
          <p:cNvSpPr/>
          <p:nvPr userDrawn="1"/>
        </p:nvSpPr>
        <p:spPr>
          <a:xfrm rot="2700000">
            <a:off x="3279192" y="1450757"/>
            <a:ext cx="2235200" cy="2235200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cxnSp>
        <p:nvCxnSpPr>
          <p:cNvPr id="4" name="Straight Line buttom"/>
          <p:cNvCxnSpPr/>
          <p:nvPr userDrawn="1"/>
        </p:nvCxnSpPr>
        <p:spPr>
          <a:xfrm rot="5400000" flipH="1" flipV="1">
            <a:off x="3566226" y="4327166"/>
            <a:ext cx="5061669" cy="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7"/>
          <p:cNvSpPr/>
          <p:nvPr userDrawn="1"/>
        </p:nvSpPr>
        <p:spPr>
          <a:xfrm>
            <a:off x="5977316" y="2463267"/>
            <a:ext cx="239488" cy="239488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3733">
              <a:solidFill>
                <a:srgbClr val="A4850A">
                  <a:lumMod val="75000"/>
                </a:srgbClr>
              </a:solidFill>
              <a:uFillTx/>
              <a:latin typeface="FontAwesome"/>
            </a:endParaRPr>
          </a:p>
        </p:txBody>
      </p:sp>
      <p:sp>
        <p:nvSpPr>
          <p:cNvPr id="8" name="Picture Placeholder 7"/>
          <p:cNvSpPr>
            <a:spLocks noGrp="1"/>
          </p:cNvSpPr>
          <p:nvPr userDrawn="1">
            <p:ph type="pic" sz="quarter" idx="10"/>
          </p:nvPr>
        </p:nvSpPr>
        <p:spPr>
          <a:xfrm>
            <a:off x="3509504" y="1681775"/>
            <a:ext cx="1773696" cy="177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Up Arrow Callout 33"/>
          <p:cNvSpPr/>
          <p:nvPr userDrawn="1"/>
        </p:nvSpPr>
        <p:spPr>
          <a:xfrm rot="16200000">
            <a:off x="7901469" y="118969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9"/>
          </p:nvPr>
        </p:nvSpPr>
        <p:spPr>
          <a:xfrm>
            <a:off x="6590100" y="1902960"/>
            <a:ext cx="4421200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606817" y="2399100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6" name="Teardrop 18"/>
          <p:cNvSpPr/>
          <p:nvPr userDrawn="1"/>
        </p:nvSpPr>
        <p:spPr>
          <a:xfrm rot="18900000" flipH="1">
            <a:off x="6679729" y="3982075"/>
            <a:ext cx="2235200" cy="223520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8" name="Oval 19"/>
          <p:cNvSpPr/>
          <p:nvPr userDrawn="1"/>
        </p:nvSpPr>
        <p:spPr>
          <a:xfrm>
            <a:off x="5977316" y="4994584"/>
            <a:ext cx="239488" cy="239488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3733">
              <a:solidFill>
                <a:srgbClr val="A4850A">
                  <a:lumMod val="75000"/>
                </a:srgbClr>
              </a:solidFill>
              <a:uFillTx/>
              <a:latin typeface="FontAwesome"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910041" y="4213092"/>
            <a:ext cx="1773696" cy="177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2" name="Up Arrow Callout 21"/>
          <p:cNvSpPr/>
          <p:nvPr userDrawn="1"/>
        </p:nvSpPr>
        <p:spPr>
          <a:xfrm rot="5400000" flipH="1">
            <a:off x="2668535" y="2650287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2"/>
          </p:nvPr>
        </p:nvSpPr>
        <p:spPr>
          <a:xfrm>
            <a:off x="1128300" y="4434278"/>
            <a:ext cx="4421200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3"/>
          </p:nvPr>
        </p:nvSpPr>
        <p:spPr>
          <a:xfrm>
            <a:off x="1145017" y="4930417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8" name="Round Same Side Corner Rectangle 2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  <p:bldP spid="10" grpId="0" animBg="1"/>
      <p:bldP spid="12" grpId="0" build="p" animBg="1"/>
      <p:bldP spid="14" grpId="0" build="p" animBg="1"/>
      <p:bldP spid="16" grpId="0" animBg="1"/>
      <p:bldP spid="18" grpId="0" animBg="1"/>
      <p:bldP spid="20" grpId="0" animBg="1"/>
      <p:bldP spid="22" grpId="0" animBg="1"/>
      <p:bldP spid="24" grpId="0" build="p" animBg="1"/>
      <p:bldP spid="26" grpId="0" build="p" animBg="1"/>
      <p:bldP spid="32" grpId="0" animBg="1"/>
      <p:bldP spid="34" grpId="0" build="p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ardrop 12"/>
          <p:cNvSpPr/>
          <p:nvPr userDrawn="1"/>
        </p:nvSpPr>
        <p:spPr>
          <a:xfrm rot="2700000">
            <a:off x="3279192" y="1450757"/>
            <a:ext cx="2235200" cy="2235200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cxnSp>
        <p:nvCxnSpPr>
          <p:cNvPr id="4" name="Straight Line buttom"/>
          <p:cNvCxnSpPr/>
          <p:nvPr userDrawn="1"/>
        </p:nvCxnSpPr>
        <p:spPr>
          <a:xfrm rot="5400000" flipH="1" flipV="1">
            <a:off x="3112559" y="2984497"/>
            <a:ext cx="5969003" cy="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7"/>
          <p:cNvSpPr/>
          <p:nvPr userDrawn="1"/>
        </p:nvSpPr>
        <p:spPr>
          <a:xfrm>
            <a:off x="5977316" y="2463267"/>
            <a:ext cx="239488" cy="239488"/>
          </a:xfrm>
          <a:prstGeom prst="ellipse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3733">
              <a:solidFill>
                <a:srgbClr val="A4850A">
                  <a:lumMod val="75000"/>
                </a:srgbClr>
              </a:solidFill>
              <a:uFillTx/>
              <a:latin typeface="FontAwesome"/>
            </a:endParaRPr>
          </a:p>
        </p:txBody>
      </p:sp>
      <p:sp>
        <p:nvSpPr>
          <p:cNvPr id="8" name="Picture Placeholder 7"/>
          <p:cNvSpPr>
            <a:spLocks noGrp="1"/>
          </p:cNvSpPr>
          <p:nvPr userDrawn="1">
            <p:ph type="pic" sz="quarter" idx="10"/>
          </p:nvPr>
        </p:nvSpPr>
        <p:spPr>
          <a:xfrm>
            <a:off x="3509504" y="1681775"/>
            <a:ext cx="1773696" cy="177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Up Arrow Callout 33"/>
          <p:cNvSpPr/>
          <p:nvPr userDrawn="1"/>
        </p:nvSpPr>
        <p:spPr>
          <a:xfrm rot="16200000">
            <a:off x="7901469" y="118969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9"/>
          </p:nvPr>
        </p:nvSpPr>
        <p:spPr>
          <a:xfrm>
            <a:off x="6590100" y="1902960"/>
            <a:ext cx="4421200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606817" y="2399100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6" name="Teardrop 18"/>
          <p:cNvSpPr/>
          <p:nvPr userDrawn="1"/>
        </p:nvSpPr>
        <p:spPr>
          <a:xfrm rot="18900000" flipH="1">
            <a:off x="6679729" y="3982075"/>
            <a:ext cx="2235200" cy="2235200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8" name="Oval 19"/>
          <p:cNvSpPr/>
          <p:nvPr userDrawn="1"/>
        </p:nvSpPr>
        <p:spPr>
          <a:xfrm>
            <a:off x="5977316" y="4994584"/>
            <a:ext cx="239488" cy="239488"/>
          </a:xfrm>
          <a:prstGeom prst="ellipse">
            <a:avLst/>
          </a:prstGeom>
          <a:solidFill>
            <a:schemeClr val="accent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3733">
              <a:solidFill>
                <a:srgbClr val="A4850A">
                  <a:lumMod val="75000"/>
                </a:srgbClr>
              </a:solidFill>
              <a:uFillTx/>
              <a:latin typeface="FontAwesome"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910041" y="4213092"/>
            <a:ext cx="1773696" cy="177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2" name="Up Arrow Callout 21"/>
          <p:cNvSpPr/>
          <p:nvPr userDrawn="1"/>
        </p:nvSpPr>
        <p:spPr>
          <a:xfrm rot="5400000" flipH="1">
            <a:off x="2668535" y="2650287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2"/>
          </p:nvPr>
        </p:nvSpPr>
        <p:spPr>
          <a:xfrm>
            <a:off x="1128300" y="4434278"/>
            <a:ext cx="4421200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3"/>
          </p:nvPr>
        </p:nvSpPr>
        <p:spPr>
          <a:xfrm>
            <a:off x="1145017" y="4930417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8" name="Round Same Side Corner Rectangle 1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  <p:bldP spid="10" grpId="0" animBg="1"/>
      <p:bldP spid="12" grpId="0" build="p" animBg="1"/>
      <p:bldP spid="14" grpId="0" build="p" animBg="1"/>
      <p:bldP spid="16" grpId="0" animBg="1"/>
      <p:bldP spid="18" grpId="0" animBg="1"/>
      <p:bldP spid="20" grpId="0" animBg="1"/>
      <p:bldP spid="22" grpId="0" animBg="1"/>
      <p:bldP spid="24" grpId="0" build="p" animBg="1"/>
      <p:bldP spid="26" grpId="0" build="p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half" idx="16"/>
          </p:nvPr>
        </p:nvSpPr>
        <p:spPr>
          <a:xfrm>
            <a:off x="2301116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99316" y="1963503"/>
            <a:ext cx="1559685" cy="1559220"/>
          </a:xfrm>
          <a:prstGeom prst="teardrop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2301116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1700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279900" y="1963503"/>
            <a:ext cx="1559685" cy="1559220"/>
          </a:xfrm>
          <a:prstGeom prst="teardrop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9"/>
          </p:nvPr>
        </p:nvSpPr>
        <p:spPr>
          <a:xfrm>
            <a:off x="5981700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9664700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7962900" y="1963503"/>
            <a:ext cx="1559685" cy="1559220"/>
          </a:xfrm>
          <a:prstGeom prst="teardrop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2"/>
          </p:nvPr>
        </p:nvSpPr>
        <p:spPr>
          <a:xfrm>
            <a:off x="9664700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3"/>
          </p:nvPr>
        </p:nvSpPr>
        <p:spPr>
          <a:xfrm>
            <a:off x="2301116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599316" y="4009013"/>
            <a:ext cx="1559685" cy="1559220"/>
          </a:xfrm>
          <a:prstGeom prst="teardrop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5"/>
          </p:nvPr>
        </p:nvSpPr>
        <p:spPr>
          <a:xfrm>
            <a:off x="2301116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6"/>
          </p:nvPr>
        </p:nvSpPr>
        <p:spPr>
          <a:xfrm>
            <a:off x="5981700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5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4279900" y="4009013"/>
            <a:ext cx="1559685" cy="1559220"/>
          </a:xfrm>
          <a:prstGeom prst="teardrop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8"/>
          </p:nvPr>
        </p:nvSpPr>
        <p:spPr>
          <a:xfrm>
            <a:off x="5981700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9"/>
          </p:nvPr>
        </p:nvSpPr>
        <p:spPr>
          <a:xfrm>
            <a:off x="9664700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6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7962900" y="4009013"/>
            <a:ext cx="1559685" cy="1559220"/>
          </a:xfrm>
          <a:prstGeom prst="teardrop">
            <a:avLst/>
          </a:prstGeom>
          <a:ln w="28575">
            <a:solidFill>
              <a:schemeClr val="accent6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31"/>
          </p:nvPr>
        </p:nvSpPr>
        <p:spPr>
          <a:xfrm>
            <a:off x="9664700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8" name="Round Same Side Corner Rectangle 23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500"/>
                            </p:stCondLst>
                            <p:childTnLst>
                              <p:par>
                                <p:cTn id="9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animBg="1"/>
      <p:bldP spid="6" grpId="0" build="p" animBg="1"/>
      <p:bldP spid="8" grpId="0" build="p" animBg="1"/>
      <p:bldP spid="10" grpId="0" animBg="1"/>
      <p:bldP spid="12" grpId="0" build="p" animBg="1"/>
      <p:bldP spid="14" grpId="0" build="p" animBg="1"/>
      <p:bldP spid="16" grpId="0" animBg="1"/>
      <p:bldP spid="18" grpId="0" build="p" animBg="1"/>
      <p:bldP spid="20" grpId="0" build="p" animBg="1"/>
      <p:bldP spid="22" grpId="0" animBg="1"/>
      <p:bldP spid="24" grpId="0" build="p" animBg="1"/>
      <p:bldP spid="26" grpId="0" build="p" animBg="1"/>
      <p:bldP spid="28" grpId="0" animBg="1"/>
      <p:bldP spid="30" grpId="0" build="p" animBg="1"/>
      <p:bldP spid="32" grpId="0" build="p" animBg="1"/>
      <p:bldP spid="34" grpId="0" animBg="1"/>
      <p:bldP spid="36" grpId="0" build="p" animBg="1"/>
      <p:bldP spid="42" grpId="0" animBg="1"/>
      <p:bldP spid="44" grpId="0" build="p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3"/>
          <p:cNvSpPr/>
          <p:nvPr userDrawn="1"/>
        </p:nvSpPr>
        <p:spPr>
          <a:xfrm>
            <a:off x="872965" y="1698808"/>
            <a:ext cx="5069416" cy="4574993"/>
          </a:xfrm>
          <a:prstGeom prst="roundRect">
            <a:avLst>
              <a:gd name="adj" fmla="val 28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129851" y="1870708"/>
            <a:ext cx="1868376" cy="1901952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Round Same Side Corner Rectangle 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0" grpId="0" animBg="1"/>
      <p:bldP spid="12" grpId="0" build="p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/>
          <p:nvPr userDrawn="1"/>
        </p:nvSpPr>
        <p:spPr>
          <a:xfrm>
            <a:off x="863600" y="1546945"/>
            <a:ext cx="5283200" cy="1501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297445" y="1574141"/>
            <a:ext cx="5030956" cy="147386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06906" y="1926096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7"/>
          </p:nvPr>
        </p:nvSpPr>
        <p:spPr>
          <a:xfrm>
            <a:off x="999882" y="1651493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0" name="Rectangle 24"/>
          <p:cNvSpPr/>
          <p:nvPr userDrawn="1"/>
        </p:nvSpPr>
        <p:spPr>
          <a:xfrm>
            <a:off x="863600" y="3196149"/>
            <a:ext cx="5283200" cy="1501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297445" y="3223345"/>
            <a:ext cx="5030956" cy="1473860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06906" y="3575300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0"/>
          </p:nvPr>
        </p:nvSpPr>
        <p:spPr>
          <a:xfrm>
            <a:off x="999882" y="3300697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8" name="Rectangle 28"/>
          <p:cNvSpPr/>
          <p:nvPr userDrawn="1"/>
        </p:nvSpPr>
        <p:spPr>
          <a:xfrm>
            <a:off x="863600" y="4874344"/>
            <a:ext cx="5283200" cy="15010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297445" y="4901539"/>
            <a:ext cx="5030956" cy="1473860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2"/>
          </p:nvPr>
        </p:nvSpPr>
        <p:spPr>
          <a:xfrm>
            <a:off x="1006906" y="5253495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3"/>
          </p:nvPr>
        </p:nvSpPr>
        <p:spPr>
          <a:xfrm>
            <a:off x="999882" y="497889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6" name="Round Same Side Corner Rectangle 1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build="p" animBg="1"/>
      <p:bldP spid="8" grpId="0" build="p" animBg="1"/>
      <p:bldP spid="10" grpId="0" animBg="1"/>
      <p:bldP spid="12" grpId="0" animBg="1"/>
      <p:bldP spid="14" grpId="0" build="p" animBg="1"/>
      <p:bldP spid="16" grpId="0" build="p" animBg="1"/>
      <p:bldP spid="18" grpId="0" animBg="1"/>
      <p:bldP spid="20" grpId="0" animBg="1"/>
      <p:bldP spid="22" grpId="0" build="p" animBg="1"/>
      <p:bldP spid="24" grpId="0" build="p" animBg="1"/>
      <p:bldP spid="30" grpId="0" animBg="1"/>
      <p:bldP spid="32" grpId="0" build="p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3"/>
          <p:cNvSpPr/>
          <p:nvPr userDrawn="1"/>
        </p:nvSpPr>
        <p:spPr>
          <a:xfrm>
            <a:off x="872965" y="1698808"/>
            <a:ext cx="5069416" cy="4574993"/>
          </a:xfrm>
          <a:prstGeom prst="roundRect">
            <a:avLst>
              <a:gd name="adj" fmla="val 28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129851" y="1870708"/>
            <a:ext cx="1868376" cy="1901952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Oval 7"/>
          <p:cNvSpPr/>
          <p:nvPr userDrawn="1"/>
        </p:nvSpPr>
        <p:spPr>
          <a:xfrm>
            <a:off x="4765475" y="1390205"/>
            <a:ext cx="915720" cy="91572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3733">
              <a:solidFill>
                <a:srgbClr val="A4850A">
                  <a:lumMod val="75000"/>
                </a:srgbClr>
              </a:solidFill>
              <a:uFillTx/>
              <a:latin typeface="FontAwesome"/>
            </a:endParaRPr>
          </a:p>
        </p:txBody>
      </p:sp>
      <p:sp>
        <p:nvSpPr>
          <p:cNvPr id="8" name="Freeform 62"/>
          <p:cNvSpPr>
            <a:spLocks noChangeAspect="1" noEditPoints="1"/>
          </p:cNvSpPr>
          <p:nvPr userDrawn="1"/>
        </p:nvSpPr>
        <p:spPr bwMode="auto">
          <a:xfrm>
            <a:off x="5015612" y="1638679"/>
            <a:ext cx="415449" cy="418773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26615" y="2026600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3126615" y="2577156"/>
            <a:ext cx="2554580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Rounded Rectangle 11"/>
          <p:cNvSpPr/>
          <p:nvPr userDrawn="1"/>
        </p:nvSpPr>
        <p:spPr>
          <a:xfrm>
            <a:off x="6253159" y="1698808"/>
            <a:ext cx="5069416" cy="4574993"/>
          </a:xfrm>
          <a:prstGeom prst="roundRect">
            <a:avLst>
              <a:gd name="adj" fmla="val 28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510044" y="1870708"/>
            <a:ext cx="1868376" cy="1901952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8" name="Oval 13"/>
          <p:cNvSpPr/>
          <p:nvPr userDrawn="1"/>
        </p:nvSpPr>
        <p:spPr>
          <a:xfrm>
            <a:off x="10145668" y="1390205"/>
            <a:ext cx="915720" cy="91572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3733">
              <a:solidFill>
                <a:srgbClr val="A4850A">
                  <a:lumMod val="75000"/>
                </a:srgbClr>
              </a:solidFill>
              <a:uFillTx/>
              <a:latin typeface="FontAwesome"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9"/>
          </p:nvPr>
        </p:nvSpPr>
        <p:spPr>
          <a:xfrm>
            <a:off x="8506809" y="2026600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0"/>
          </p:nvPr>
        </p:nvSpPr>
        <p:spPr>
          <a:xfrm>
            <a:off x="8506809" y="2577156"/>
            <a:ext cx="2554580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4" name="Freeform 178"/>
          <p:cNvSpPr>
            <a:spLocks noEditPoints="1"/>
          </p:cNvSpPr>
          <p:nvPr userDrawn="1"/>
        </p:nvSpPr>
        <p:spPr bwMode="auto">
          <a:xfrm>
            <a:off x="10380252" y="1679901"/>
            <a:ext cx="446552" cy="336328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26" name="Round Same Side Corner Rectangle 1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build="p" animBg="1"/>
      <p:bldP spid="12" grpId="0" build="p" animBg="1"/>
      <p:bldP spid="14" grpId="0" animBg="1"/>
      <p:bldP spid="16" grpId="0" animBg="1"/>
      <p:bldP spid="18" grpId="0" animBg="1"/>
      <p:bldP spid="20" grpId="0" build="p" animBg="1"/>
      <p:bldP spid="22" grpId="0" build="p" animBg="1"/>
      <p:bldP spid="24" grpId="0" animBg="1"/>
      <p:bldP spid="30" grpId="0" animBg="1"/>
      <p:bldP spid="32" grpId="0" build="p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48"/>
          <p:cNvSpPr/>
          <p:nvPr userDrawn="1"/>
        </p:nvSpPr>
        <p:spPr>
          <a:xfrm>
            <a:off x="6299200" y="4170684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" name="Rounded Rectangle 40"/>
          <p:cNvSpPr/>
          <p:nvPr userDrawn="1"/>
        </p:nvSpPr>
        <p:spPr>
          <a:xfrm>
            <a:off x="6299200" y="1731655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6" name="Rounded Rectangle 36"/>
          <p:cNvSpPr/>
          <p:nvPr userDrawn="1"/>
        </p:nvSpPr>
        <p:spPr>
          <a:xfrm>
            <a:off x="1411260" y="4150368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8" name="Rounded Rectangle 19"/>
          <p:cNvSpPr/>
          <p:nvPr userDrawn="1"/>
        </p:nvSpPr>
        <p:spPr>
          <a:xfrm>
            <a:off x="1411260" y="1731655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96036" y="1916160"/>
            <a:ext cx="1523837" cy="1551221"/>
          </a:xfrm>
          <a:prstGeom prst="roundRect">
            <a:avLst>
              <a:gd name="adj" fmla="val 8424"/>
            </a:avLst>
          </a:prstGeom>
          <a:ln w="28575">
            <a:solidFill>
              <a:schemeClr val="accent1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6"/>
          </p:nvPr>
        </p:nvSpPr>
        <p:spPr>
          <a:xfrm>
            <a:off x="2438401" y="183623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7"/>
          </p:nvPr>
        </p:nvSpPr>
        <p:spPr>
          <a:xfrm>
            <a:off x="2438401" y="2386789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45236" y="4334874"/>
            <a:ext cx="1523837" cy="1551221"/>
          </a:xfrm>
          <a:prstGeom prst="roundRect">
            <a:avLst>
              <a:gd name="adj" fmla="val 8424"/>
            </a:avLst>
          </a:prstGeom>
          <a:ln w="28575">
            <a:solidFill>
              <a:schemeClr val="accent2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9"/>
          </p:nvPr>
        </p:nvSpPr>
        <p:spPr>
          <a:xfrm>
            <a:off x="2438401" y="4254947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0"/>
          </p:nvPr>
        </p:nvSpPr>
        <p:spPr>
          <a:xfrm>
            <a:off x="2438401" y="4805503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992223" y="1916160"/>
            <a:ext cx="1523837" cy="1551221"/>
          </a:xfrm>
          <a:prstGeom prst="roundRect">
            <a:avLst>
              <a:gd name="adj" fmla="val 8424"/>
            </a:avLst>
          </a:prstGeom>
          <a:ln w="28575">
            <a:solidFill>
              <a:schemeClr val="accent3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2"/>
          </p:nvPr>
        </p:nvSpPr>
        <p:spPr>
          <a:xfrm>
            <a:off x="7900256" y="183623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3"/>
          </p:nvPr>
        </p:nvSpPr>
        <p:spPr>
          <a:xfrm>
            <a:off x="7351074" y="2386789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9992223" y="4355190"/>
            <a:ext cx="1523837" cy="1551221"/>
          </a:xfrm>
          <a:prstGeom prst="roundRect">
            <a:avLst>
              <a:gd name="adj" fmla="val 8424"/>
            </a:avLst>
          </a:prstGeom>
          <a:ln w="28575">
            <a:solidFill>
              <a:schemeClr val="accent4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5"/>
          </p:nvPr>
        </p:nvSpPr>
        <p:spPr>
          <a:xfrm>
            <a:off x="7900256" y="4275263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7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6"/>
          </p:nvPr>
        </p:nvSpPr>
        <p:spPr>
          <a:xfrm>
            <a:off x="7351074" y="4825819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4" name="Rounded Rectangle 64"/>
          <p:cNvSpPr/>
          <p:nvPr userDrawn="1"/>
        </p:nvSpPr>
        <p:spPr>
          <a:xfrm>
            <a:off x="4965699" y="2870201"/>
            <a:ext cx="2032003" cy="1914036"/>
          </a:xfrm>
          <a:prstGeom prst="roundRect">
            <a:avLst>
              <a:gd name="adj" fmla="val 804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6" name="Freeform 245"/>
          <p:cNvSpPr>
            <a:spLocks/>
          </p:cNvSpPr>
          <p:nvPr userDrawn="1"/>
        </p:nvSpPr>
        <p:spPr bwMode="auto">
          <a:xfrm>
            <a:off x="5598413" y="3443930"/>
            <a:ext cx="766577" cy="766577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38" name="Round Same Side Corner Rectangle 23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2" grpId="0" build="p" animBg="1"/>
      <p:bldP spid="14" grpId="0" build="p" animBg="1"/>
      <p:bldP spid="16" grpId="0" animBg="1"/>
      <p:bldP spid="18" grpId="0" build="p" animBg="1"/>
      <p:bldP spid="20" grpId="0" build="p" animBg="1"/>
      <p:bldP spid="22" grpId="0" animBg="1"/>
      <p:bldP spid="24" grpId="0" build="p" animBg="1"/>
      <p:bldP spid="26" grpId="0" build="p" animBg="1"/>
      <p:bldP spid="28" grpId="0" animBg="1"/>
      <p:bldP spid="30" grpId="0" build="p" animBg="1"/>
      <p:bldP spid="32" grpId="0" build="p" animBg="1"/>
      <p:bldP spid="34" grpId="0" animBg="1"/>
      <p:bldP spid="36" grpId="0" animBg="1"/>
      <p:bldP spid="42" grpId="0" animBg="1"/>
      <p:bldP spid="44" grpId="0" build="p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6286301" y="2195018"/>
            <a:ext cx="5030956" cy="2697948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58243" y="2182184"/>
            <a:ext cx="5030956" cy="2710781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5266" y="5193235"/>
            <a:ext cx="5016911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8242" y="491863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3"/>
          </p:nvPr>
        </p:nvSpPr>
        <p:spPr>
          <a:xfrm>
            <a:off x="6293323" y="5193235"/>
            <a:ext cx="5016911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5"/>
          </p:nvPr>
        </p:nvSpPr>
        <p:spPr>
          <a:xfrm>
            <a:off x="6286299" y="491863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4" name="Rectangle 31"/>
          <p:cNvSpPr/>
          <p:nvPr userDrawn="1"/>
        </p:nvSpPr>
        <p:spPr>
          <a:xfrm>
            <a:off x="865264" y="1672313"/>
            <a:ext cx="5016912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6"/>
          </p:nvPr>
        </p:nvSpPr>
        <p:spPr>
          <a:xfrm>
            <a:off x="896710" y="1773356"/>
            <a:ext cx="4954023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8" name="Rectangle 59"/>
          <p:cNvSpPr/>
          <p:nvPr userDrawn="1"/>
        </p:nvSpPr>
        <p:spPr>
          <a:xfrm>
            <a:off x="6293321" y="1672313"/>
            <a:ext cx="5016912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4"/>
          </p:nvPr>
        </p:nvSpPr>
        <p:spPr>
          <a:xfrm>
            <a:off x="6324767" y="1773356"/>
            <a:ext cx="4954023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2" name="Round Same Side Corner Rectangle 1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build="p" animBg="1"/>
      <p:bldP spid="8" grpId="0" build="p" animBg="1"/>
      <p:bldP spid="10" grpId="0" build="p" animBg="1"/>
      <p:bldP spid="12" grpId="0" build="p" animBg="1"/>
      <p:bldP spid="14" grpId="0" animBg="1"/>
      <p:bldP spid="16" grpId="0" build="p" animBg="1"/>
      <p:bldP spid="18" grpId="0" animBg="1"/>
      <p:bldP spid="20" grpId="0" build="p" animBg="1"/>
      <p:bldP spid="26" grpId="0" animBg="1"/>
      <p:bldP spid="28" grpId="0" build="p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58244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5267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8241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8" name="Rectangle 77"/>
          <p:cNvSpPr/>
          <p:nvPr userDrawn="1"/>
        </p:nvSpPr>
        <p:spPr>
          <a:xfrm>
            <a:off x="865265" y="1710413"/>
            <a:ext cx="3315472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990156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445003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52025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45000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8" name="Rectangle 82"/>
          <p:cNvSpPr/>
          <p:nvPr userDrawn="1"/>
        </p:nvSpPr>
        <p:spPr>
          <a:xfrm>
            <a:off x="4452024" y="1710413"/>
            <a:ext cx="3315472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6915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8026403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3"/>
          </p:nvPr>
        </p:nvSpPr>
        <p:spPr>
          <a:xfrm>
            <a:off x="8033425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4"/>
          </p:nvPr>
        </p:nvSpPr>
        <p:spPr>
          <a:xfrm>
            <a:off x="8026400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8" name="Rectangle 87"/>
          <p:cNvSpPr/>
          <p:nvPr userDrawn="1"/>
        </p:nvSpPr>
        <p:spPr>
          <a:xfrm>
            <a:off x="8033424" y="1710413"/>
            <a:ext cx="3315472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5"/>
          </p:nvPr>
        </p:nvSpPr>
        <p:spPr>
          <a:xfrm>
            <a:off x="8158315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2" name="Round Same Side Corner Rectangle 2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p" animBg="1"/>
      <p:bldP spid="6" grpId="0" build="p" animBg="1"/>
      <p:bldP spid="8" grpId="0" animBg="1"/>
      <p:bldP spid="10" grpId="0" build="p" animBg="1"/>
      <p:bldP spid="12" grpId="0" animBg="1"/>
      <p:bldP spid="14" grpId="0" build="p" animBg="1"/>
      <p:bldP spid="16" grpId="0" build="p" animBg="1"/>
      <p:bldP spid="18" grpId="0" animBg="1"/>
      <p:bldP spid="20" grpId="0" build="p" animBg="1"/>
      <p:bldP spid="22" grpId="0" animBg="1"/>
      <p:bldP spid="24" grpId="0" build="p" animBg="1"/>
      <p:bldP spid="26" grpId="0" build="p" animBg="1"/>
      <p:bldP spid="28" grpId="0" animBg="1"/>
      <p:bldP spid="30" grpId="0" build="p" animBg="1"/>
      <p:bldP spid="36" grpId="0" animBg="1"/>
      <p:bldP spid="38" grpId="0" build="p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61000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4149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7"/>
          </p:nvPr>
        </p:nvSpPr>
        <p:spPr>
          <a:xfrm>
            <a:off x="687123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8" name="Rectangle 77"/>
          <p:cNvSpPr/>
          <p:nvPr userDrawn="1"/>
        </p:nvSpPr>
        <p:spPr>
          <a:xfrm>
            <a:off x="768022" y="1604356"/>
            <a:ext cx="2490284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861829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3511630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44778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0"/>
          </p:nvPr>
        </p:nvSpPr>
        <p:spPr>
          <a:xfrm>
            <a:off x="3437752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8" name="Rectangle 43"/>
          <p:cNvSpPr/>
          <p:nvPr userDrawn="1"/>
        </p:nvSpPr>
        <p:spPr>
          <a:xfrm>
            <a:off x="3518651" y="1604356"/>
            <a:ext cx="2490284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3612458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6246042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3"/>
          </p:nvPr>
        </p:nvSpPr>
        <p:spPr>
          <a:xfrm>
            <a:off x="6179190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4"/>
          </p:nvPr>
        </p:nvSpPr>
        <p:spPr>
          <a:xfrm>
            <a:off x="6172164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8" name="Rectangle 48"/>
          <p:cNvSpPr/>
          <p:nvPr userDrawn="1"/>
        </p:nvSpPr>
        <p:spPr>
          <a:xfrm>
            <a:off x="6253063" y="1604356"/>
            <a:ext cx="2490284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5"/>
          </p:nvPr>
        </p:nvSpPr>
        <p:spPr>
          <a:xfrm>
            <a:off x="6346870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8963878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7"/>
          </p:nvPr>
        </p:nvSpPr>
        <p:spPr>
          <a:xfrm>
            <a:off x="8897026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8"/>
          </p:nvPr>
        </p:nvSpPr>
        <p:spPr>
          <a:xfrm>
            <a:off x="8890000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8" name="Rectangle 58"/>
          <p:cNvSpPr/>
          <p:nvPr userDrawn="1"/>
        </p:nvSpPr>
        <p:spPr>
          <a:xfrm>
            <a:off x="8970899" y="1604356"/>
            <a:ext cx="2490284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9"/>
          </p:nvPr>
        </p:nvSpPr>
        <p:spPr>
          <a:xfrm>
            <a:off x="9064706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2" name="Round Same Side Corner Rectangle 2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p" animBg="1"/>
      <p:bldP spid="6" grpId="0" build="p" animBg="1"/>
      <p:bldP spid="8" grpId="0" animBg="1"/>
      <p:bldP spid="10" grpId="0" build="p" animBg="1"/>
      <p:bldP spid="12" grpId="0" animBg="1"/>
      <p:bldP spid="14" grpId="0" build="p" animBg="1"/>
      <p:bldP spid="16" grpId="0" build="p" animBg="1"/>
      <p:bldP spid="18" grpId="0" animBg="1"/>
      <p:bldP spid="20" grpId="0" build="p" animBg="1"/>
      <p:bldP spid="22" grpId="0" animBg="1"/>
      <p:bldP spid="24" grpId="0" build="p" animBg="1"/>
      <p:bldP spid="26" grpId="0" build="p" animBg="1"/>
      <p:bldP spid="28" grpId="0" animBg="1"/>
      <p:bldP spid="30" grpId="0" build="p" animBg="1"/>
      <p:bldP spid="32" grpId="0" animBg="1"/>
      <p:bldP spid="34" grpId="0" build="p" animBg="1"/>
      <p:bldP spid="36" grpId="0" build="p" animBg="1"/>
      <p:bldP spid="38" grpId="0" animBg="1"/>
      <p:bldP spid="40" grpId="0" build="p" animBg="1"/>
      <p:bldP spid="46" grpId="0" animBg="1"/>
      <p:bldP spid="48" grpId="0" build="p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7077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03927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900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8" name="Rectangle 77"/>
          <p:cNvSpPr/>
          <p:nvPr userDrawn="1"/>
        </p:nvSpPr>
        <p:spPr>
          <a:xfrm>
            <a:off x="677800" y="1622925"/>
            <a:ext cx="2049781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75501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2863110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796259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0"/>
          </p:nvPr>
        </p:nvSpPr>
        <p:spPr>
          <a:xfrm>
            <a:off x="2789232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8" name="Rectangle 65"/>
          <p:cNvSpPr/>
          <p:nvPr userDrawn="1"/>
        </p:nvSpPr>
        <p:spPr>
          <a:xfrm>
            <a:off x="2870132" y="1622925"/>
            <a:ext cx="2049781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2947345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505939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3"/>
          </p:nvPr>
        </p:nvSpPr>
        <p:spPr>
          <a:xfrm>
            <a:off x="4992547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4"/>
          </p:nvPr>
        </p:nvSpPr>
        <p:spPr>
          <a:xfrm>
            <a:off x="4985520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8" name="Rectangle 70"/>
          <p:cNvSpPr/>
          <p:nvPr userDrawn="1"/>
        </p:nvSpPr>
        <p:spPr>
          <a:xfrm>
            <a:off x="5066420" y="1622925"/>
            <a:ext cx="2049781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5"/>
          </p:nvPr>
        </p:nvSpPr>
        <p:spPr>
          <a:xfrm>
            <a:off x="514363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725124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7"/>
          </p:nvPr>
        </p:nvSpPr>
        <p:spPr>
          <a:xfrm>
            <a:off x="7184396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8"/>
          </p:nvPr>
        </p:nvSpPr>
        <p:spPr>
          <a:xfrm>
            <a:off x="7177369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8" name="Rectangle 80"/>
          <p:cNvSpPr/>
          <p:nvPr userDrawn="1"/>
        </p:nvSpPr>
        <p:spPr>
          <a:xfrm>
            <a:off x="7258270" y="1622925"/>
            <a:ext cx="2049781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9"/>
          </p:nvPr>
        </p:nvSpPr>
        <p:spPr>
          <a:xfrm>
            <a:off x="733548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2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9437020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31"/>
          </p:nvPr>
        </p:nvSpPr>
        <p:spPr>
          <a:xfrm>
            <a:off x="9370168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32"/>
          </p:nvPr>
        </p:nvSpPr>
        <p:spPr>
          <a:xfrm>
            <a:off x="9363141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8" name="Rectangle 85"/>
          <p:cNvSpPr/>
          <p:nvPr userDrawn="1"/>
        </p:nvSpPr>
        <p:spPr>
          <a:xfrm>
            <a:off x="9444042" y="1622925"/>
            <a:ext cx="2049781" cy="50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33"/>
          </p:nvPr>
        </p:nvSpPr>
        <p:spPr>
          <a:xfrm>
            <a:off x="9521255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52" name="Round Same Side Corner Rectangle 3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5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p" animBg="1"/>
      <p:bldP spid="6" grpId="0" build="p" animBg="1"/>
      <p:bldP spid="8" grpId="0" animBg="1"/>
      <p:bldP spid="10" grpId="0" build="p" animBg="1"/>
      <p:bldP spid="12" grpId="0" animBg="1"/>
      <p:bldP spid="14" grpId="0" build="p" animBg="1"/>
      <p:bldP spid="16" grpId="0" build="p" animBg="1"/>
      <p:bldP spid="18" grpId="0" animBg="1"/>
      <p:bldP spid="20" grpId="0" build="p" animBg="1"/>
      <p:bldP spid="22" grpId="0" animBg="1"/>
      <p:bldP spid="24" grpId="0" build="p" animBg="1"/>
      <p:bldP spid="26" grpId="0" build="p" animBg="1"/>
      <p:bldP spid="28" grpId="0" animBg="1"/>
      <p:bldP spid="30" grpId="0" build="p" animBg="1"/>
      <p:bldP spid="32" grpId="0" animBg="1"/>
      <p:bldP spid="34" grpId="0" build="p" animBg="1"/>
      <p:bldP spid="36" grpId="0" build="p" animBg="1"/>
      <p:bldP spid="38" grpId="0" animBg="1"/>
      <p:bldP spid="40" grpId="0" build="p" animBg="1"/>
      <p:bldP spid="42" grpId="0" animBg="1"/>
      <p:bldP spid="44" grpId="0" build="p" animBg="1"/>
      <p:bldP spid="46" grpId="0" build="p" animBg="1"/>
      <p:bldP spid="48" grpId="0" animBg="1"/>
      <p:bldP spid="50" grpId="0" build="p" animBg="1"/>
      <p:bldP spid="56" grpId="0" animBg="1"/>
      <p:bldP spid="58" grpId="0" build="p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42733" y="2100700"/>
            <a:ext cx="2444555" cy="2443827"/>
          </a:xfrm>
          <a:prstGeom prst="diamond">
            <a:avLst/>
          </a:prstGeom>
          <a:ln w="19050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2329177" y="3386780"/>
            <a:ext cx="2444555" cy="2443827"/>
          </a:xfrm>
          <a:prstGeom prst="diamond">
            <a:avLst/>
          </a:prstGeom>
          <a:ln w="19050">
            <a:solidFill>
              <a:schemeClr val="accent2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3605877" y="2087867"/>
            <a:ext cx="2444555" cy="2443827"/>
          </a:xfrm>
          <a:prstGeom prst="diamond">
            <a:avLst/>
          </a:prstGeom>
          <a:ln w="19050">
            <a:solidFill>
              <a:schemeClr val="accent3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4893883" y="3373947"/>
            <a:ext cx="2444555" cy="2443827"/>
          </a:xfrm>
          <a:prstGeom prst="diamond">
            <a:avLst/>
          </a:prstGeom>
          <a:ln w="19050">
            <a:solidFill>
              <a:schemeClr val="accent4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6169021" y="2075033"/>
            <a:ext cx="2444555" cy="2443827"/>
          </a:xfrm>
          <a:prstGeom prst="diamond">
            <a:avLst/>
          </a:prstGeom>
          <a:ln w="19050">
            <a:solidFill>
              <a:schemeClr val="accent5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7458589" y="3361113"/>
            <a:ext cx="2444555" cy="2443827"/>
          </a:xfrm>
          <a:prstGeom prst="diamond">
            <a:avLst/>
          </a:prstGeom>
          <a:ln w="19050">
            <a:solidFill>
              <a:schemeClr val="accent6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8"/>
          </p:nvPr>
        </p:nvSpPr>
        <p:spPr>
          <a:xfrm>
            <a:off x="8732164" y="2075033"/>
            <a:ext cx="2444555" cy="2443827"/>
          </a:xfrm>
          <a:prstGeom prst="diamond">
            <a:avLst/>
          </a:prstGeom>
          <a:ln w="19050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6" name="Round Same Side Corner Rectangle 12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  <p:bldP spid="20" grpId="0" animBg="1"/>
      <p:bldP spid="22" grpId="0" build="p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/>
          <p:nvPr userDrawn="1"/>
        </p:nvSpPr>
        <p:spPr>
          <a:xfrm>
            <a:off x="0" y="2819400"/>
            <a:ext cx="12192000" cy="1219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" name="Rectangle 18"/>
          <p:cNvSpPr/>
          <p:nvPr userDrawn="1"/>
        </p:nvSpPr>
        <p:spPr>
          <a:xfrm>
            <a:off x="0" y="4024466"/>
            <a:ext cx="12192000" cy="28335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grpSp>
        <p:nvGrpSpPr>
          <p:cNvPr id="14" name="Group 300"/>
          <p:cNvGrpSpPr/>
          <p:nvPr/>
        </p:nvGrpSpPr>
        <p:grpSpPr>
          <a:xfrm>
            <a:off x="612067" y="1635976"/>
            <a:ext cx="5176696" cy="2707424"/>
            <a:chOff x="2844800" y="1304396"/>
            <a:chExt cx="2803525" cy="1466250"/>
          </a:xfrm>
        </p:grpSpPr>
        <p:grpSp>
          <p:nvGrpSpPr>
            <p:cNvPr id="9" name="Group 44"/>
            <p:cNvGrpSpPr/>
            <p:nvPr/>
          </p:nvGrpSpPr>
          <p:grpSpPr>
            <a:xfrm>
              <a:off x="3209925" y="1304396"/>
              <a:ext cx="2073275" cy="1397000"/>
              <a:chOff x="4843457" y="992546"/>
              <a:chExt cx="2073275" cy="1397000"/>
            </a:xfrm>
          </p:grpSpPr>
          <p:sp>
            <p:nvSpPr>
              <p:cNvPr id="6" name="Freeform 12"/>
              <p:cNvSpPr>
                <a:spLocks/>
              </p:cNvSpPr>
              <p:nvPr/>
            </p:nvSpPr>
            <p:spPr bwMode="auto">
              <a:xfrm>
                <a:off x="4843457" y="992546"/>
                <a:ext cx="2073275" cy="1397000"/>
              </a:xfrm>
              <a:custGeom>
                <a:avLst/>
                <a:gdLst/>
                <a:ahLst/>
                <a:cxnLst>
                  <a:cxn ang="0">
                    <a:pos x="1146" y="737"/>
                  </a:cxn>
                  <a:cxn ang="0">
                    <a:pos x="1120" y="772"/>
                  </a:cxn>
                  <a:cxn ang="0">
                    <a:pos x="26" y="772"/>
                  </a:cxn>
                  <a:cxn ang="0">
                    <a:pos x="0" y="737"/>
                  </a:cxn>
                  <a:cxn ang="0">
                    <a:pos x="0" y="35"/>
                  </a:cxn>
                  <a:cxn ang="0">
                    <a:pos x="26" y="0"/>
                  </a:cxn>
                  <a:cxn ang="0">
                    <a:pos x="1120" y="0"/>
                  </a:cxn>
                  <a:cxn ang="0">
                    <a:pos x="1146" y="35"/>
                  </a:cxn>
                  <a:cxn ang="0">
                    <a:pos x="1146" y="737"/>
                  </a:cxn>
                </a:cxnLst>
                <a:rect l="0" t="0" r="r" b="b"/>
                <a:pathLst>
                  <a:path w="1146" h="772">
                    <a:moveTo>
                      <a:pt x="1146" y="737"/>
                    </a:moveTo>
                    <a:cubicBezTo>
                      <a:pt x="1146" y="756"/>
                      <a:pt x="1134" y="772"/>
                      <a:pt x="1120" y="772"/>
                    </a:cubicBezTo>
                    <a:cubicBezTo>
                      <a:pt x="26" y="772"/>
                      <a:pt x="26" y="772"/>
                      <a:pt x="26" y="772"/>
                    </a:cubicBezTo>
                    <a:cubicBezTo>
                      <a:pt x="12" y="772"/>
                      <a:pt x="0" y="756"/>
                      <a:pt x="0" y="73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1120" y="0"/>
                      <a:pt x="1120" y="0"/>
                      <a:pt x="1120" y="0"/>
                    </a:cubicBezTo>
                    <a:cubicBezTo>
                      <a:pt x="1134" y="0"/>
                      <a:pt x="1146" y="16"/>
                      <a:pt x="1146" y="35"/>
                    </a:cubicBezTo>
                    <a:cubicBezTo>
                      <a:pt x="1146" y="737"/>
                      <a:pt x="1146" y="737"/>
                      <a:pt x="1146" y="73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48" latinLnBrk="0"/>
                <a:endParaRPr lang="en-US" sz="2667">
                  <a:solidFill>
                    <a:prstClr val="black"/>
                  </a:solidFill>
                  <a:uFillTx/>
                </a:endParaRPr>
              </a:p>
            </p:txBody>
          </p:sp>
          <p:sp>
            <p:nvSpPr>
              <p:cNvPr id="7" name="Rectangle 13"/>
              <p:cNvSpPr>
                <a:spLocks noChangeArrowheads="1"/>
              </p:cNvSpPr>
              <p:nvPr/>
            </p:nvSpPr>
            <p:spPr bwMode="auto">
              <a:xfrm>
                <a:off x="4926007" y="1068746"/>
                <a:ext cx="1914525" cy="11811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48" latinLnBrk="0"/>
                <a:endParaRPr lang="en-US" sz="2667">
                  <a:solidFill>
                    <a:prstClr val="black"/>
                  </a:solidFill>
                  <a:uFillTx/>
                </a:endParaRPr>
              </a:p>
            </p:txBody>
          </p:sp>
          <p:sp>
            <p:nvSpPr>
              <p:cNvPr id="8" name="Freeform 21"/>
              <p:cNvSpPr>
                <a:spLocks/>
              </p:cNvSpPr>
              <p:nvPr/>
            </p:nvSpPr>
            <p:spPr bwMode="auto">
              <a:xfrm>
                <a:off x="4936351" y="1068746"/>
                <a:ext cx="1901825" cy="1089025"/>
              </a:xfrm>
              <a:custGeom>
                <a:avLst/>
                <a:gdLst/>
                <a:ahLst/>
                <a:cxnLst>
                  <a:cxn ang="0">
                    <a:pos x="1198" y="0"/>
                  </a:cxn>
                  <a:cxn ang="0">
                    <a:pos x="0" y="0"/>
                  </a:cxn>
                  <a:cxn ang="0">
                    <a:pos x="1198" y="686"/>
                  </a:cxn>
                  <a:cxn ang="0">
                    <a:pos x="1198" y="0"/>
                  </a:cxn>
                </a:cxnLst>
                <a:rect l="0" t="0" r="r" b="b"/>
                <a:pathLst>
                  <a:path w="1198" h="686">
                    <a:moveTo>
                      <a:pt x="1198" y="0"/>
                    </a:moveTo>
                    <a:lnTo>
                      <a:pt x="0" y="0"/>
                    </a:lnTo>
                    <a:lnTo>
                      <a:pt x="1198" y="686"/>
                    </a:lnTo>
                    <a:lnTo>
                      <a:pt x="1198" y="0"/>
                    </a:lnTo>
                    <a:close/>
                  </a:path>
                </a:pathLst>
              </a:custGeom>
              <a:solidFill>
                <a:schemeClr val="bg1">
                  <a:alpha val="23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48" latinLnBrk="0"/>
                <a:endParaRPr lang="en-US" sz="2667">
                  <a:solidFill>
                    <a:prstClr val="black"/>
                  </a:solidFill>
                  <a:uFillTx/>
                </a:endParaRPr>
              </a:p>
            </p:txBody>
          </p:sp>
        </p:grpSp>
        <p:grpSp>
          <p:nvGrpSpPr>
            <p:cNvPr id="13" name="Group 43"/>
            <p:cNvGrpSpPr/>
            <p:nvPr/>
          </p:nvGrpSpPr>
          <p:grpSpPr>
            <a:xfrm>
              <a:off x="2844800" y="2648409"/>
              <a:ext cx="2803525" cy="122237"/>
              <a:chOff x="4462463" y="2425701"/>
              <a:chExt cx="2803525" cy="122237"/>
            </a:xfrm>
          </p:grpSpPr>
          <p:sp>
            <p:nvSpPr>
              <p:cNvPr id="10" name="Freeform 15"/>
              <p:cNvSpPr>
                <a:spLocks/>
              </p:cNvSpPr>
              <p:nvPr/>
            </p:nvSpPr>
            <p:spPr bwMode="auto">
              <a:xfrm>
                <a:off x="4462463" y="2481263"/>
                <a:ext cx="2800350" cy="6667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68" y="37"/>
                  </a:cxn>
                  <a:cxn ang="0">
                    <a:pos x="1487" y="37"/>
                  </a:cxn>
                  <a:cxn ang="0">
                    <a:pos x="1546" y="12"/>
                  </a:cxn>
                  <a:cxn ang="0">
                    <a:pos x="1547" y="0"/>
                  </a:cxn>
                  <a:cxn ang="0">
                    <a:pos x="10" y="5"/>
                  </a:cxn>
                </a:cxnLst>
                <a:rect l="0" t="0" r="r" b="b"/>
                <a:pathLst>
                  <a:path w="1547" h="37">
                    <a:moveTo>
                      <a:pt x="10" y="5"/>
                    </a:moveTo>
                    <a:cubicBezTo>
                      <a:pt x="10" y="5"/>
                      <a:pt x="0" y="23"/>
                      <a:pt x="68" y="37"/>
                    </a:cubicBezTo>
                    <a:cubicBezTo>
                      <a:pt x="1487" y="37"/>
                      <a:pt x="1487" y="37"/>
                      <a:pt x="1487" y="37"/>
                    </a:cubicBezTo>
                    <a:cubicBezTo>
                      <a:pt x="1487" y="37"/>
                      <a:pt x="1534" y="34"/>
                      <a:pt x="1546" y="12"/>
                    </a:cubicBezTo>
                    <a:cubicBezTo>
                      <a:pt x="1547" y="0"/>
                      <a:pt x="1547" y="0"/>
                      <a:pt x="1547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48" latinLnBrk="0"/>
                <a:endParaRPr lang="en-US" sz="2667">
                  <a:solidFill>
                    <a:prstClr val="black"/>
                  </a:solidFill>
                  <a:uFillTx/>
                </a:endParaRPr>
              </a:p>
            </p:txBody>
          </p:sp>
          <p:sp>
            <p:nvSpPr>
              <p:cNvPr id="11" name="Freeform 16"/>
              <p:cNvSpPr>
                <a:spLocks/>
              </p:cNvSpPr>
              <p:nvPr/>
            </p:nvSpPr>
            <p:spPr bwMode="auto">
              <a:xfrm>
                <a:off x="4478338" y="2425701"/>
                <a:ext cx="2787650" cy="841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8"/>
                  </a:cxn>
                  <a:cxn ang="0">
                    <a:pos x="16" y="43"/>
                  </a:cxn>
                  <a:cxn ang="0">
                    <a:pos x="1522" y="43"/>
                  </a:cxn>
                  <a:cxn ang="0">
                    <a:pos x="1538" y="40"/>
                  </a:cxn>
                  <a:cxn ang="0">
                    <a:pos x="1538" y="0"/>
                  </a:cxn>
                  <a:cxn ang="0">
                    <a:pos x="1" y="0"/>
                  </a:cxn>
                </a:cxnLst>
                <a:rect l="0" t="0" r="r" b="b"/>
                <a:pathLst>
                  <a:path w="1540" h="47">
                    <a:moveTo>
                      <a:pt x="1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" y="47"/>
                      <a:pt x="16" y="43"/>
                      <a:pt x="16" y="43"/>
                    </a:cubicBezTo>
                    <a:cubicBezTo>
                      <a:pt x="1522" y="43"/>
                      <a:pt x="1522" y="43"/>
                      <a:pt x="1522" y="43"/>
                    </a:cubicBezTo>
                    <a:cubicBezTo>
                      <a:pt x="1540" y="45"/>
                      <a:pt x="1538" y="40"/>
                      <a:pt x="1538" y="40"/>
                    </a:cubicBezTo>
                    <a:cubicBezTo>
                      <a:pt x="1538" y="0"/>
                      <a:pt x="1538" y="0"/>
                      <a:pt x="153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42000">
                    <a:schemeClr val="bg1">
                      <a:lumMod val="75000"/>
                    </a:schemeClr>
                  </a:gs>
                  <a:gs pos="6000">
                    <a:schemeClr val="bg1">
                      <a:lumMod val="8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48" latinLnBrk="0"/>
                <a:endParaRPr lang="en-US" sz="2667">
                  <a:solidFill>
                    <a:prstClr val="black"/>
                  </a:solidFill>
                  <a:uFillTx/>
                </a:endParaRPr>
              </a:p>
            </p:txBody>
          </p:sp>
          <p:sp>
            <p:nvSpPr>
              <p:cNvPr id="12" name="Freeform 31"/>
              <p:cNvSpPr>
                <a:spLocks/>
              </p:cNvSpPr>
              <p:nvPr/>
            </p:nvSpPr>
            <p:spPr bwMode="auto">
              <a:xfrm>
                <a:off x="5672138" y="2425701"/>
                <a:ext cx="392113" cy="44450"/>
              </a:xfrm>
              <a:custGeom>
                <a:avLst/>
                <a:gdLst/>
                <a:ahLst/>
                <a:cxnLst>
                  <a:cxn ang="0">
                    <a:pos x="20" y="22"/>
                  </a:cxn>
                  <a:cxn ang="0">
                    <a:pos x="198" y="22"/>
                  </a:cxn>
                  <a:cxn ang="0">
                    <a:pos x="215" y="1"/>
                  </a:cxn>
                  <a:cxn ang="0">
                    <a:pos x="6" y="0"/>
                  </a:cxn>
                  <a:cxn ang="0">
                    <a:pos x="20" y="22"/>
                  </a:cxn>
                </a:cxnLst>
                <a:rect l="0" t="0" r="r" b="b"/>
                <a:pathLst>
                  <a:path w="217" h="25">
                    <a:moveTo>
                      <a:pt x="20" y="22"/>
                    </a:moveTo>
                    <a:cubicBezTo>
                      <a:pt x="198" y="22"/>
                      <a:pt x="198" y="22"/>
                      <a:pt x="198" y="22"/>
                    </a:cubicBezTo>
                    <a:cubicBezTo>
                      <a:pt x="198" y="22"/>
                      <a:pt x="217" y="25"/>
                      <a:pt x="21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20"/>
                      <a:pt x="20" y="2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48" latinLnBrk="0"/>
                <a:endParaRPr lang="en-US" sz="2667">
                  <a:solidFill>
                    <a:prstClr val="black"/>
                  </a:solidFill>
                  <a:uFillTx/>
                </a:endParaRPr>
              </a:p>
            </p:txBody>
          </p:sp>
        </p:grpSp>
      </p:grpSp>
      <p:sp>
        <p:nvSpPr>
          <p:cNvPr id="1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438696" y="1776680"/>
            <a:ext cx="3535163" cy="218089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4" grpId="0" build="p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5"/>
          <p:cNvGrpSpPr/>
          <p:nvPr/>
        </p:nvGrpSpPr>
        <p:grpSpPr>
          <a:xfrm>
            <a:off x="8606365" y="1488152"/>
            <a:ext cx="2569635" cy="4785648"/>
            <a:chOff x="6140449" y="1116114"/>
            <a:chExt cx="1927226" cy="3589236"/>
          </a:xfrm>
        </p:grpSpPr>
        <p:sp>
          <p:nvSpPr>
            <p:cNvPr id="2" name="Rectangle 24"/>
            <p:cNvSpPr/>
            <p:nvPr userDrawn="1"/>
          </p:nvSpPr>
          <p:spPr>
            <a:xfrm>
              <a:off x="6211887" y="1630479"/>
              <a:ext cx="1784351" cy="25398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3" name="Freeform 5"/>
            <p:cNvSpPr>
              <a:spLocks noEditPoints="1"/>
            </p:cNvSpPr>
            <p:nvPr userDrawn="1"/>
          </p:nvSpPr>
          <p:spPr bwMode="auto">
            <a:xfrm>
              <a:off x="6140449" y="1116114"/>
              <a:ext cx="1927226" cy="3589236"/>
            </a:xfrm>
            <a:custGeom>
              <a:avLst/>
              <a:gdLst/>
              <a:ahLst/>
              <a:cxnLst>
                <a:cxn ang="0">
                  <a:pos x="440" y="1690"/>
                </a:cxn>
                <a:cxn ang="0">
                  <a:pos x="440" y="1690"/>
                </a:cxn>
                <a:cxn ang="0">
                  <a:pos x="494" y="1636"/>
                </a:cxn>
                <a:cxn ang="0">
                  <a:pos x="547" y="1690"/>
                </a:cxn>
                <a:cxn ang="0">
                  <a:pos x="547" y="1690"/>
                </a:cxn>
                <a:cxn ang="0">
                  <a:pos x="547" y="1690"/>
                </a:cxn>
                <a:cxn ang="0">
                  <a:pos x="494" y="1743"/>
                </a:cxn>
                <a:cxn ang="0">
                  <a:pos x="440" y="1690"/>
                </a:cxn>
                <a:cxn ang="0">
                  <a:pos x="440" y="1690"/>
                </a:cxn>
                <a:cxn ang="0">
                  <a:pos x="65" y="274"/>
                </a:cxn>
                <a:cxn ang="0">
                  <a:pos x="65" y="274"/>
                </a:cxn>
                <a:cxn ang="0">
                  <a:pos x="922" y="274"/>
                </a:cxn>
                <a:cxn ang="0">
                  <a:pos x="922" y="1543"/>
                </a:cxn>
                <a:cxn ang="0">
                  <a:pos x="65" y="1543"/>
                </a:cxn>
                <a:cxn ang="0">
                  <a:pos x="65" y="274"/>
                </a:cxn>
                <a:cxn ang="0">
                  <a:pos x="355" y="143"/>
                </a:cxn>
                <a:cxn ang="0">
                  <a:pos x="355" y="143"/>
                </a:cxn>
                <a:cxn ang="0">
                  <a:pos x="632" y="143"/>
                </a:cxn>
                <a:cxn ang="0">
                  <a:pos x="632" y="163"/>
                </a:cxn>
                <a:cxn ang="0">
                  <a:pos x="355" y="163"/>
                </a:cxn>
                <a:cxn ang="0">
                  <a:pos x="355" y="143"/>
                </a:cxn>
                <a:cxn ang="0">
                  <a:pos x="891" y="0"/>
                </a:cxn>
                <a:cxn ang="0">
                  <a:pos x="96" y="0"/>
                </a:cxn>
                <a:cxn ang="0">
                  <a:pos x="0" y="92"/>
                </a:cxn>
                <a:cxn ang="0">
                  <a:pos x="0" y="1748"/>
                </a:cxn>
                <a:cxn ang="0">
                  <a:pos x="96" y="1840"/>
                </a:cxn>
                <a:cxn ang="0">
                  <a:pos x="891" y="1840"/>
                </a:cxn>
                <a:cxn ang="0">
                  <a:pos x="987" y="1748"/>
                </a:cxn>
                <a:cxn ang="0">
                  <a:pos x="987" y="92"/>
                </a:cxn>
                <a:cxn ang="0">
                  <a:pos x="891" y="0"/>
                </a:cxn>
              </a:cxnLst>
              <a:rect l="0" t="0" r="r" b="b"/>
              <a:pathLst>
                <a:path w="987" h="1840">
                  <a:moveTo>
                    <a:pt x="440" y="1690"/>
                  </a:moveTo>
                  <a:cubicBezTo>
                    <a:pt x="440" y="1690"/>
                    <a:pt x="440" y="1690"/>
                    <a:pt x="440" y="1690"/>
                  </a:cubicBezTo>
                  <a:cubicBezTo>
                    <a:pt x="440" y="1660"/>
                    <a:pt x="464" y="1636"/>
                    <a:pt x="494" y="1636"/>
                  </a:cubicBezTo>
                  <a:cubicBezTo>
                    <a:pt x="523" y="1636"/>
                    <a:pt x="547" y="1660"/>
                    <a:pt x="547" y="1690"/>
                  </a:cubicBezTo>
                  <a:cubicBezTo>
                    <a:pt x="547" y="1690"/>
                    <a:pt x="547" y="1690"/>
                    <a:pt x="547" y="1690"/>
                  </a:cubicBezTo>
                  <a:cubicBezTo>
                    <a:pt x="547" y="1690"/>
                    <a:pt x="547" y="1690"/>
                    <a:pt x="547" y="1690"/>
                  </a:cubicBezTo>
                  <a:cubicBezTo>
                    <a:pt x="547" y="1719"/>
                    <a:pt x="523" y="1743"/>
                    <a:pt x="494" y="1743"/>
                  </a:cubicBezTo>
                  <a:cubicBezTo>
                    <a:pt x="464" y="1743"/>
                    <a:pt x="440" y="1719"/>
                    <a:pt x="440" y="1690"/>
                  </a:cubicBezTo>
                  <a:cubicBezTo>
                    <a:pt x="440" y="1690"/>
                    <a:pt x="440" y="1690"/>
                    <a:pt x="440" y="1690"/>
                  </a:cubicBezTo>
                  <a:moveTo>
                    <a:pt x="65" y="274"/>
                  </a:moveTo>
                  <a:cubicBezTo>
                    <a:pt x="65" y="274"/>
                    <a:pt x="65" y="274"/>
                    <a:pt x="65" y="274"/>
                  </a:cubicBezTo>
                  <a:cubicBezTo>
                    <a:pt x="922" y="274"/>
                    <a:pt x="922" y="274"/>
                    <a:pt x="922" y="274"/>
                  </a:cubicBezTo>
                  <a:cubicBezTo>
                    <a:pt x="922" y="1543"/>
                    <a:pt x="922" y="1543"/>
                    <a:pt x="922" y="1543"/>
                  </a:cubicBezTo>
                  <a:cubicBezTo>
                    <a:pt x="65" y="1543"/>
                    <a:pt x="65" y="1543"/>
                    <a:pt x="65" y="1543"/>
                  </a:cubicBezTo>
                  <a:cubicBezTo>
                    <a:pt x="65" y="274"/>
                    <a:pt x="65" y="274"/>
                    <a:pt x="65" y="274"/>
                  </a:cubicBezTo>
                  <a:moveTo>
                    <a:pt x="355" y="143"/>
                  </a:moveTo>
                  <a:cubicBezTo>
                    <a:pt x="355" y="143"/>
                    <a:pt x="355" y="143"/>
                    <a:pt x="355" y="143"/>
                  </a:cubicBezTo>
                  <a:cubicBezTo>
                    <a:pt x="632" y="143"/>
                    <a:pt x="632" y="143"/>
                    <a:pt x="632" y="143"/>
                  </a:cubicBezTo>
                  <a:cubicBezTo>
                    <a:pt x="632" y="163"/>
                    <a:pt x="632" y="163"/>
                    <a:pt x="632" y="163"/>
                  </a:cubicBezTo>
                  <a:cubicBezTo>
                    <a:pt x="355" y="163"/>
                    <a:pt x="355" y="163"/>
                    <a:pt x="355" y="163"/>
                  </a:cubicBezTo>
                  <a:cubicBezTo>
                    <a:pt x="355" y="143"/>
                    <a:pt x="355" y="143"/>
                    <a:pt x="355" y="143"/>
                  </a:cubicBezTo>
                  <a:moveTo>
                    <a:pt x="891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2"/>
                    <a:pt x="0" y="92"/>
                  </a:cubicBezTo>
                  <a:cubicBezTo>
                    <a:pt x="0" y="1748"/>
                    <a:pt x="0" y="1748"/>
                    <a:pt x="0" y="1748"/>
                  </a:cubicBezTo>
                  <a:cubicBezTo>
                    <a:pt x="0" y="1798"/>
                    <a:pt x="43" y="1840"/>
                    <a:pt x="96" y="1840"/>
                  </a:cubicBezTo>
                  <a:cubicBezTo>
                    <a:pt x="891" y="1840"/>
                    <a:pt x="891" y="1840"/>
                    <a:pt x="891" y="1840"/>
                  </a:cubicBezTo>
                  <a:cubicBezTo>
                    <a:pt x="944" y="1840"/>
                    <a:pt x="987" y="1798"/>
                    <a:pt x="987" y="1748"/>
                  </a:cubicBezTo>
                  <a:cubicBezTo>
                    <a:pt x="987" y="92"/>
                    <a:pt x="987" y="92"/>
                    <a:pt x="987" y="92"/>
                  </a:cubicBezTo>
                  <a:cubicBezTo>
                    <a:pt x="987" y="41"/>
                    <a:pt x="944" y="0"/>
                    <a:pt x="891" y="0"/>
                  </a:cubicBezTo>
                </a:path>
              </a:pathLst>
            </a:custGeom>
            <a:solidFill>
              <a:srgbClr val="7F8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sp>
        <p:nvSpPr>
          <p:cNvPr id="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779933" y="2165506"/>
            <a:ext cx="2235200" cy="338644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8" name="Round Same Side Corner Rectangle 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/>
          <p:nvPr/>
        </p:nvGrpSpPr>
        <p:grpSpPr>
          <a:xfrm>
            <a:off x="4811183" y="1589752"/>
            <a:ext cx="2569635" cy="4785648"/>
            <a:chOff x="6140449" y="1116114"/>
            <a:chExt cx="1927226" cy="3589236"/>
          </a:xfrm>
        </p:grpSpPr>
        <p:sp>
          <p:nvSpPr>
            <p:cNvPr id="2" name="Rectangle 14"/>
            <p:cNvSpPr/>
            <p:nvPr userDrawn="1"/>
          </p:nvSpPr>
          <p:spPr>
            <a:xfrm>
              <a:off x="6211887" y="1630479"/>
              <a:ext cx="1784351" cy="25398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3" name="Freeform 5"/>
            <p:cNvSpPr>
              <a:spLocks noEditPoints="1"/>
            </p:cNvSpPr>
            <p:nvPr userDrawn="1"/>
          </p:nvSpPr>
          <p:spPr bwMode="auto">
            <a:xfrm>
              <a:off x="6140449" y="1116114"/>
              <a:ext cx="1927226" cy="3589236"/>
            </a:xfrm>
            <a:custGeom>
              <a:avLst/>
              <a:gdLst/>
              <a:ahLst/>
              <a:cxnLst>
                <a:cxn ang="0">
                  <a:pos x="440" y="1690"/>
                </a:cxn>
                <a:cxn ang="0">
                  <a:pos x="440" y="1690"/>
                </a:cxn>
                <a:cxn ang="0">
                  <a:pos x="494" y="1636"/>
                </a:cxn>
                <a:cxn ang="0">
                  <a:pos x="547" y="1690"/>
                </a:cxn>
                <a:cxn ang="0">
                  <a:pos x="547" y="1690"/>
                </a:cxn>
                <a:cxn ang="0">
                  <a:pos x="547" y="1690"/>
                </a:cxn>
                <a:cxn ang="0">
                  <a:pos x="494" y="1743"/>
                </a:cxn>
                <a:cxn ang="0">
                  <a:pos x="440" y="1690"/>
                </a:cxn>
                <a:cxn ang="0">
                  <a:pos x="440" y="1690"/>
                </a:cxn>
                <a:cxn ang="0">
                  <a:pos x="65" y="274"/>
                </a:cxn>
                <a:cxn ang="0">
                  <a:pos x="65" y="274"/>
                </a:cxn>
                <a:cxn ang="0">
                  <a:pos x="922" y="274"/>
                </a:cxn>
                <a:cxn ang="0">
                  <a:pos x="922" y="1543"/>
                </a:cxn>
                <a:cxn ang="0">
                  <a:pos x="65" y="1543"/>
                </a:cxn>
                <a:cxn ang="0">
                  <a:pos x="65" y="274"/>
                </a:cxn>
                <a:cxn ang="0">
                  <a:pos x="355" y="143"/>
                </a:cxn>
                <a:cxn ang="0">
                  <a:pos x="355" y="143"/>
                </a:cxn>
                <a:cxn ang="0">
                  <a:pos x="632" y="143"/>
                </a:cxn>
                <a:cxn ang="0">
                  <a:pos x="632" y="163"/>
                </a:cxn>
                <a:cxn ang="0">
                  <a:pos x="355" y="163"/>
                </a:cxn>
                <a:cxn ang="0">
                  <a:pos x="355" y="143"/>
                </a:cxn>
                <a:cxn ang="0">
                  <a:pos x="891" y="0"/>
                </a:cxn>
                <a:cxn ang="0">
                  <a:pos x="96" y="0"/>
                </a:cxn>
                <a:cxn ang="0">
                  <a:pos x="0" y="92"/>
                </a:cxn>
                <a:cxn ang="0">
                  <a:pos x="0" y="1748"/>
                </a:cxn>
                <a:cxn ang="0">
                  <a:pos x="96" y="1840"/>
                </a:cxn>
                <a:cxn ang="0">
                  <a:pos x="891" y="1840"/>
                </a:cxn>
                <a:cxn ang="0">
                  <a:pos x="987" y="1748"/>
                </a:cxn>
                <a:cxn ang="0">
                  <a:pos x="987" y="92"/>
                </a:cxn>
                <a:cxn ang="0">
                  <a:pos x="891" y="0"/>
                </a:cxn>
              </a:cxnLst>
              <a:rect l="0" t="0" r="r" b="b"/>
              <a:pathLst>
                <a:path w="987" h="1840">
                  <a:moveTo>
                    <a:pt x="440" y="1690"/>
                  </a:moveTo>
                  <a:cubicBezTo>
                    <a:pt x="440" y="1690"/>
                    <a:pt x="440" y="1690"/>
                    <a:pt x="440" y="1690"/>
                  </a:cubicBezTo>
                  <a:cubicBezTo>
                    <a:pt x="440" y="1660"/>
                    <a:pt x="464" y="1636"/>
                    <a:pt x="494" y="1636"/>
                  </a:cubicBezTo>
                  <a:cubicBezTo>
                    <a:pt x="523" y="1636"/>
                    <a:pt x="547" y="1660"/>
                    <a:pt x="547" y="1690"/>
                  </a:cubicBezTo>
                  <a:cubicBezTo>
                    <a:pt x="547" y="1690"/>
                    <a:pt x="547" y="1690"/>
                    <a:pt x="547" y="1690"/>
                  </a:cubicBezTo>
                  <a:cubicBezTo>
                    <a:pt x="547" y="1690"/>
                    <a:pt x="547" y="1690"/>
                    <a:pt x="547" y="1690"/>
                  </a:cubicBezTo>
                  <a:cubicBezTo>
                    <a:pt x="547" y="1719"/>
                    <a:pt x="523" y="1743"/>
                    <a:pt x="494" y="1743"/>
                  </a:cubicBezTo>
                  <a:cubicBezTo>
                    <a:pt x="464" y="1743"/>
                    <a:pt x="440" y="1719"/>
                    <a:pt x="440" y="1690"/>
                  </a:cubicBezTo>
                  <a:cubicBezTo>
                    <a:pt x="440" y="1690"/>
                    <a:pt x="440" y="1690"/>
                    <a:pt x="440" y="1690"/>
                  </a:cubicBezTo>
                  <a:moveTo>
                    <a:pt x="65" y="274"/>
                  </a:moveTo>
                  <a:cubicBezTo>
                    <a:pt x="65" y="274"/>
                    <a:pt x="65" y="274"/>
                    <a:pt x="65" y="274"/>
                  </a:cubicBezTo>
                  <a:cubicBezTo>
                    <a:pt x="922" y="274"/>
                    <a:pt x="922" y="274"/>
                    <a:pt x="922" y="274"/>
                  </a:cubicBezTo>
                  <a:cubicBezTo>
                    <a:pt x="922" y="1543"/>
                    <a:pt x="922" y="1543"/>
                    <a:pt x="922" y="1543"/>
                  </a:cubicBezTo>
                  <a:cubicBezTo>
                    <a:pt x="65" y="1543"/>
                    <a:pt x="65" y="1543"/>
                    <a:pt x="65" y="1543"/>
                  </a:cubicBezTo>
                  <a:cubicBezTo>
                    <a:pt x="65" y="274"/>
                    <a:pt x="65" y="274"/>
                    <a:pt x="65" y="274"/>
                  </a:cubicBezTo>
                  <a:moveTo>
                    <a:pt x="355" y="143"/>
                  </a:moveTo>
                  <a:cubicBezTo>
                    <a:pt x="355" y="143"/>
                    <a:pt x="355" y="143"/>
                    <a:pt x="355" y="143"/>
                  </a:cubicBezTo>
                  <a:cubicBezTo>
                    <a:pt x="632" y="143"/>
                    <a:pt x="632" y="143"/>
                    <a:pt x="632" y="143"/>
                  </a:cubicBezTo>
                  <a:cubicBezTo>
                    <a:pt x="632" y="163"/>
                    <a:pt x="632" y="163"/>
                    <a:pt x="632" y="163"/>
                  </a:cubicBezTo>
                  <a:cubicBezTo>
                    <a:pt x="355" y="163"/>
                    <a:pt x="355" y="163"/>
                    <a:pt x="355" y="163"/>
                  </a:cubicBezTo>
                  <a:cubicBezTo>
                    <a:pt x="355" y="143"/>
                    <a:pt x="355" y="143"/>
                    <a:pt x="355" y="143"/>
                  </a:cubicBezTo>
                  <a:moveTo>
                    <a:pt x="891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2"/>
                    <a:pt x="0" y="92"/>
                  </a:cubicBezTo>
                  <a:cubicBezTo>
                    <a:pt x="0" y="1748"/>
                    <a:pt x="0" y="1748"/>
                    <a:pt x="0" y="1748"/>
                  </a:cubicBezTo>
                  <a:cubicBezTo>
                    <a:pt x="0" y="1798"/>
                    <a:pt x="43" y="1840"/>
                    <a:pt x="96" y="1840"/>
                  </a:cubicBezTo>
                  <a:cubicBezTo>
                    <a:pt x="891" y="1840"/>
                    <a:pt x="891" y="1840"/>
                    <a:pt x="891" y="1840"/>
                  </a:cubicBezTo>
                  <a:cubicBezTo>
                    <a:pt x="944" y="1840"/>
                    <a:pt x="987" y="1798"/>
                    <a:pt x="987" y="1748"/>
                  </a:cubicBezTo>
                  <a:cubicBezTo>
                    <a:pt x="987" y="92"/>
                    <a:pt x="987" y="92"/>
                    <a:pt x="987" y="92"/>
                  </a:cubicBezTo>
                  <a:cubicBezTo>
                    <a:pt x="987" y="41"/>
                    <a:pt x="944" y="0"/>
                    <a:pt x="891" y="0"/>
                  </a:cubicBezTo>
                </a:path>
              </a:pathLst>
            </a:custGeom>
            <a:solidFill>
              <a:srgbClr val="7F8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sp>
        <p:nvSpPr>
          <p:cNvPr id="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978400" y="2267106"/>
            <a:ext cx="2235200" cy="338644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8" name="Round Same Side Corner Rectangle 9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0" name="Slide Number Placeholder 4"/>
          <p:cNvSpPr>
            <a:spLocks/>
          </p:cNvSpPr>
          <p:nvPr userDrawn="1"/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>
              <a:defRPr>
                <a:uFillTx/>
              </a:defRPr>
            </a:pPr>
            <a:fld id="{2CED4EDA-E0C7-F8E2-7DC1-65D9E9E075FA}" type="slidenum">
              <a:rPr lang="en-US" sz="1200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>
                <a:defRPr>
                  <a:uFillTx/>
                </a:defRPr>
              </a:pPr>
              <a:t>‹#›</a:t>
            </a:fld>
            <a:endParaRPr lang="en-US" sz="1200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4" grpId="0" build="p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246645" y="1580973"/>
            <a:ext cx="5030956" cy="2309604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88182" y="4154287"/>
            <a:ext cx="5030956" cy="2309604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Rectangle 15"/>
          <p:cNvSpPr/>
          <p:nvPr userDrawn="1"/>
        </p:nvSpPr>
        <p:spPr>
          <a:xfrm>
            <a:off x="876967" y="1580971"/>
            <a:ext cx="5042171" cy="23096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8" name="Rectangle 22"/>
          <p:cNvSpPr/>
          <p:nvPr userDrawn="1"/>
        </p:nvSpPr>
        <p:spPr>
          <a:xfrm>
            <a:off x="6235429" y="4154287"/>
            <a:ext cx="5042171" cy="23096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0" name="Freeform 45"/>
          <p:cNvSpPr>
            <a:spLocks noEditPoints="1"/>
          </p:cNvSpPr>
          <p:nvPr userDrawn="1"/>
        </p:nvSpPr>
        <p:spPr bwMode="auto">
          <a:xfrm>
            <a:off x="1089056" y="21761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05281" y="2155925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Freeform 45"/>
          <p:cNvSpPr>
            <a:spLocks noEditPoints="1"/>
          </p:cNvSpPr>
          <p:nvPr userDrawn="1"/>
        </p:nvSpPr>
        <p:spPr bwMode="auto">
          <a:xfrm>
            <a:off x="1089056" y="27222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6"/>
          </p:nvPr>
        </p:nvSpPr>
        <p:spPr>
          <a:xfrm>
            <a:off x="1605281" y="2702025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8" name="Freeform 45"/>
          <p:cNvSpPr>
            <a:spLocks noEditPoints="1"/>
          </p:cNvSpPr>
          <p:nvPr userDrawn="1"/>
        </p:nvSpPr>
        <p:spPr bwMode="auto">
          <a:xfrm>
            <a:off x="1089056" y="32683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605281" y="3248125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2" name="Freeform 45"/>
          <p:cNvSpPr>
            <a:spLocks noEditPoints="1"/>
          </p:cNvSpPr>
          <p:nvPr userDrawn="1"/>
        </p:nvSpPr>
        <p:spPr bwMode="auto">
          <a:xfrm>
            <a:off x="6468775" y="4749888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85000" y="4729637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6468775" y="531088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985000" y="5290631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0" name="Freeform 45"/>
          <p:cNvSpPr>
            <a:spLocks noEditPoints="1"/>
          </p:cNvSpPr>
          <p:nvPr userDrawn="1"/>
        </p:nvSpPr>
        <p:spPr bwMode="auto">
          <a:xfrm>
            <a:off x="6468775" y="58718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0"/>
          </p:nvPr>
        </p:nvSpPr>
        <p:spPr>
          <a:xfrm>
            <a:off x="6985000" y="5851625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1"/>
          </p:nvPr>
        </p:nvSpPr>
        <p:spPr>
          <a:xfrm>
            <a:off x="1166643" y="1762260"/>
            <a:ext cx="460423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3"/>
          </p:nvPr>
        </p:nvSpPr>
        <p:spPr>
          <a:xfrm>
            <a:off x="6468775" y="4319387"/>
            <a:ext cx="460423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8" name="Round Same Side Corner Rectangle 3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2" grpId="0" build="p" animBg="1"/>
      <p:bldP spid="14" grpId="0" animBg="1"/>
      <p:bldP spid="16" grpId="0" build="p" animBg="1"/>
      <p:bldP spid="18" grpId="0" animBg="1"/>
      <p:bldP spid="20" grpId="0" build="p" animBg="1"/>
      <p:bldP spid="22" grpId="0" animBg="1"/>
      <p:bldP spid="24" grpId="0" build="p" animBg="1"/>
      <p:bldP spid="26" grpId="0" animBg="1"/>
      <p:bldP spid="28" grpId="0" build="p" animBg="1"/>
      <p:bldP spid="30" grpId="0" animBg="1"/>
      <p:bldP spid="32" grpId="0" build="p" animBg="1"/>
      <p:bldP spid="34" grpId="0" build="p" animBg="1"/>
      <p:bldP spid="36" grpId="0" build="p" animBg="1"/>
      <p:bldP spid="42" grpId="0" animBg="1"/>
      <p:bldP spid="44" grpId="0" build="p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7"/>
          <p:cNvGrpSpPr/>
          <p:nvPr/>
        </p:nvGrpSpPr>
        <p:grpSpPr>
          <a:xfrm>
            <a:off x="3968593" y="1726608"/>
            <a:ext cx="4343760" cy="3456120"/>
            <a:chOff x="2094899" y="1081795"/>
            <a:chExt cx="4400683" cy="3501414"/>
          </a:xfrm>
        </p:grpSpPr>
        <p:sp>
          <p:nvSpPr>
            <p:cNvPr id="2" name="Rectangle 19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3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  <p:sp>
          <p:nvSpPr>
            <p:cNvPr id="4" name="Freeform 23"/>
            <p:cNvSpPr>
              <a:spLocks/>
            </p:cNvSpPr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  <p:sp>
          <p:nvSpPr>
            <p:cNvPr id="5" name="Freeform 27"/>
            <p:cNvSpPr>
              <a:spLocks/>
            </p:cNvSpPr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defTabSz="1375448" latinLnBrk="0"/>
              <a:r>
                <a:rPr lang="en-US" sz="2667">
                  <a:solidFill>
                    <a:prstClr val="black"/>
                  </a:solidFill>
                  <a:uFillTx/>
                </a:rPr>
                <a:t> </a:t>
              </a:r>
            </a:p>
          </p:txBody>
        </p:sp>
        <p:sp>
          <p:nvSpPr>
            <p:cNvPr id="6" name="Freeform 29"/>
            <p:cNvSpPr>
              <a:spLocks/>
            </p:cNvSpPr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153967" y="1879600"/>
            <a:ext cx="3944648" cy="2230637"/>
          </a:xfrm>
          <a:prstGeom prst="rect">
            <a:avLst/>
          </a:prstGeom>
          <a:ln>
            <a:noFill/>
          </a:ln>
        </p:spPr>
        <p:txBody>
          <a:bodyPr tIns="0" bIns="27432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1" name="Round Same Side Corner Rectangle 14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3" name="Slide Number Placeholder 4"/>
          <p:cNvSpPr>
            <a:spLocks/>
          </p:cNvSpPr>
          <p:nvPr userDrawn="1"/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>
              <a:defRPr>
                <a:uFillTx/>
              </a:defRPr>
            </a:pPr>
            <a:fld id="{2CED4EDA-E0C7-F8E2-7DC1-65D9E9E075FA}" type="slidenum">
              <a:rPr lang="en-US" sz="1200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>
                <a:defRPr>
                  <a:uFillTx/>
                </a:defRPr>
              </a:pPr>
              <a:t>‹#›</a:t>
            </a:fld>
            <a:endParaRPr lang="en-US" sz="1200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7" grpId="0" build="p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/>
          <p:nvPr userDrawn="1"/>
        </p:nvSpPr>
        <p:spPr>
          <a:xfrm>
            <a:off x="5791200" y="1477051"/>
            <a:ext cx="6400800" cy="1558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" name="Round Same Side Corner Rectangle 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21533" y="1552985"/>
            <a:ext cx="2235200" cy="140651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6"/>
          </p:nvPr>
        </p:nvSpPr>
        <p:spPr>
          <a:xfrm>
            <a:off x="6096001" y="1589734"/>
            <a:ext cx="3288633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96001" y="1986824"/>
            <a:ext cx="3269916" cy="95957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0" y="1477051"/>
            <a:ext cx="5791200" cy="469514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20" name="Rectangle 38"/>
          <p:cNvSpPr/>
          <p:nvPr userDrawn="1"/>
        </p:nvSpPr>
        <p:spPr>
          <a:xfrm>
            <a:off x="5791200" y="3035434"/>
            <a:ext cx="6400800" cy="1558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9521533" y="3111367"/>
            <a:ext cx="2235200" cy="140651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96001" y="3148117"/>
            <a:ext cx="3288633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6096001" y="3545207"/>
            <a:ext cx="3269916" cy="95957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</p:txBody>
      </p:sp>
      <p:sp>
        <p:nvSpPr>
          <p:cNvPr id="28" name="Rectangle 46"/>
          <p:cNvSpPr/>
          <p:nvPr userDrawn="1"/>
        </p:nvSpPr>
        <p:spPr>
          <a:xfrm>
            <a:off x="5791200" y="4600985"/>
            <a:ext cx="6400800" cy="1558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9521533" y="4676918"/>
            <a:ext cx="2235200" cy="140651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3"/>
          </p:nvPr>
        </p:nvSpPr>
        <p:spPr>
          <a:xfrm>
            <a:off x="6096001" y="4713668"/>
            <a:ext cx="3288633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4"/>
          </p:nvPr>
        </p:nvSpPr>
        <p:spPr>
          <a:xfrm>
            <a:off x="6096001" y="5110757"/>
            <a:ext cx="3269916" cy="95957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 animBg="1"/>
      <p:bldP spid="12" grpId="0" build="p" animBg="1"/>
      <p:bldP spid="14" grpId="0" build="p" animBg="1"/>
      <p:bldP spid="16" grpId="0" build="p" animBg="1"/>
      <p:bldP spid="18" grpId="0" animBg="1"/>
      <p:bldP spid="20" grpId="0" animBg="1"/>
      <p:bldP spid="22" grpId="0" animBg="1"/>
      <p:bldP spid="24" grpId="0" build="p" animBg="1"/>
      <p:bldP spid="26" grpId="0" build="p" animBg="1"/>
      <p:bldP spid="28" grpId="0" animBg="1"/>
      <p:bldP spid="30" grpId="0" animBg="1"/>
      <p:bldP spid="32" grpId="0" build="p" animBg="1"/>
      <p:bldP spid="34" grpId="0" build="p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337123"/>
            <a:ext cx="12170443" cy="371747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4" name="Round Same Side Corner Rectangle 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 build="p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337124"/>
            <a:ext cx="12192000" cy="30062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4343402"/>
            <a:ext cx="3048000" cy="18287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048000" y="4343402"/>
            <a:ext cx="3048000" cy="1828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096000" y="4343402"/>
            <a:ext cx="3048000" cy="18287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9144000" y="4343402"/>
            <a:ext cx="3048000" cy="18287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12" name="Round Same Side Corner Rectangle 1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6" grpId="0" animBg="1"/>
      <p:bldP spid="18" grpId="0" build="p" animBg="1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build="p" animBg="1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197600" y="2337905"/>
            <a:ext cx="5486400" cy="352949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build="p" animBg="1"/>
      <p:bldP spid="8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5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  <p:sp>
        <p:nvSpPr>
          <p:cNvPr id="10" name="Rounded Rectangle 18"/>
          <p:cNvSpPr/>
          <p:nvPr userDrawn="1"/>
        </p:nvSpPr>
        <p:spPr>
          <a:xfrm>
            <a:off x="863600" y="1477051"/>
            <a:ext cx="10464800" cy="2155149"/>
          </a:xfrm>
          <a:prstGeom prst="roundRect">
            <a:avLst>
              <a:gd name="adj" fmla="val 760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219200" y="1741825"/>
            <a:ext cx="2235200" cy="16256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57600" y="1791500"/>
            <a:ext cx="73152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7"/>
          </p:nvPr>
        </p:nvSpPr>
        <p:spPr>
          <a:xfrm>
            <a:off x="3657600" y="2188589"/>
            <a:ext cx="7315200" cy="117883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8" name="Rounded Rectangle 25"/>
          <p:cNvSpPr/>
          <p:nvPr userDrawn="1"/>
        </p:nvSpPr>
        <p:spPr>
          <a:xfrm>
            <a:off x="863600" y="3732734"/>
            <a:ext cx="10464800" cy="2675981"/>
          </a:xfrm>
          <a:prstGeom prst="roundRect">
            <a:avLst>
              <a:gd name="adj" fmla="val 7608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1219200" y="3923100"/>
            <a:ext cx="3048000" cy="18288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9"/>
          </p:nvPr>
        </p:nvSpPr>
        <p:spPr>
          <a:xfrm>
            <a:off x="1225085" y="5803234"/>
            <a:ext cx="3042116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635100" y="3923100"/>
            <a:ext cx="3048000" cy="18288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4640985" y="5803234"/>
            <a:ext cx="3042116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7924800" y="3923100"/>
            <a:ext cx="3048000" cy="18288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3"/>
          </p:nvPr>
        </p:nvSpPr>
        <p:spPr>
          <a:xfrm>
            <a:off x="7930685" y="5803234"/>
            <a:ext cx="3042116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build="p" animBg="1"/>
      <p:bldP spid="10" grpId="0" animBg="1"/>
      <p:bldP spid="12" grpId="0" animBg="1"/>
      <p:bldP spid="14" grpId="0" build="p" animBg="1"/>
      <p:bldP spid="16" grpId="0" build="p" animBg="1"/>
      <p:bldP spid="18" grpId="0" animBg="1"/>
      <p:bldP spid="20" grpId="0" animBg="1"/>
      <p:bldP spid="22" grpId="0" build="p" animBg="1"/>
      <p:bldP spid="24" grpId="0" animBg="1"/>
      <p:bldP spid="26" grpId="0" build="p" animBg="1"/>
      <p:bldP spid="28" grpId="0" animBg="1"/>
      <p:bldP spid="30" grpId="0" build="p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15433" y="2463800"/>
            <a:ext cx="2560320" cy="15240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grpSp>
        <p:nvGrpSpPr>
          <p:cNvPr id="6" name="Group 12"/>
          <p:cNvGrpSpPr/>
          <p:nvPr/>
        </p:nvGrpSpPr>
        <p:grpSpPr>
          <a:xfrm>
            <a:off x="723900" y="1915866"/>
            <a:ext cx="2540000" cy="537775"/>
            <a:chOff x="609600" y="1276350"/>
            <a:chExt cx="1905000" cy="403331"/>
          </a:xfrm>
        </p:grpSpPr>
        <p:sp>
          <p:nvSpPr>
            <p:cNvPr id="4" name="Rectangle 10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r>
                <a:rPr lang="en-US" sz="1867" b="1">
                  <a:solidFill>
                    <a:prstClr val="yellow"/>
                  </a:solidFill>
                  <a:uFillTx/>
                </a:rPr>
                <a:t>Title Goes Here</a:t>
              </a:r>
            </a:p>
          </p:txBody>
        </p:sp>
        <p:sp>
          <p:nvSpPr>
            <p:cNvPr id="5" name="Isosceles Triangle 11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sp>
        <p:nvSpPr>
          <p:cNvPr id="8" name="Rectangle 13"/>
          <p:cNvSpPr/>
          <p:nvPr userDrawn="1"/>
        </p:nvSpPr>
        <p:spPr>
          <a:xfrm>
            <a:off x="723900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850900" y="4089401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0901" y="4486491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3445932" y="2463800"/>
            <a:ext cx="2560320" cy="1524000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grpSp>
        <p:nvGrpSpPr>
          <p:cNvPr id="18" name="Group 20"/>
          <p:cNvGrpSpPr/>
          <p:nvPr/>
        </p:nvGrpSpPr>
        <p:grpSpPr>
          <a:xfrm>
            <a:off x="3454400" y="1915866"/>
            <a:ext cx="2540000" cy="537775"/>
            <a:chOff x="609600" y="1276350"/>
            <a:chExt cx="1905000" cy="403331"/>
          </a:xfrm>
        </p:grpSpPr>
        <p:sp>
          <p:nvSpPr>
            <p:cNvPr id="16" name="Rectangle 24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r>
                <a:rPr lang="en-US" sz="1867" b="1">
                  <a:solidFill>
                    <a:prstClr val="yellow"/>
                  </a:solidFill>
                  <a:uFillTx/>
                </a:rPr>
                <a:t>Title Goes Here</a:t>
              </a:r>
            </a:p>
          </p:txBody>
        </p:sp>
        <p:sp>
          <p:nvSpPr>
            <p:cNvPr id="17" name="Isosceles Triangle 25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sp>
        <p:nvSpPr>
          <p:cNvPr id="20" name="Rectangle 26"/>
          <p:cNvSpPr/>
          <p:nvPr userDrawn="1"/>
        </p:nvSpPr>
        <p:spPr>
          <a:xfrm>
            <a:off x="3454400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81400" y="4089401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3581401" y="4486491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180667" y="2463800"/>
            <a:ext cx="2560320" cy="1524000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grpSp>
        <p:nvGrpSpPr>
          <p:cNvPr id="30" name="Group 32"/>
          <p:cNvGrpSpPr/>
          <p:nvPr/>
        </p:nvGrpSpPr>
        <p:grpSpPr>
          <a:xfrm>
            <a:off x="6197600" y="1915866"/>
            <a:ext cx="2540000" cy="537775"/>
            <a:chOff x="609600" y="1276350"/>
            <a:chExt cx="1905000" cy="403331"/>
          </a:xfrm>
        </p:grpSpPr>
        <p:sp>
          <p:nvSpPr>
            <p:cNvPr id="28" name="Rectangle 33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r>
                <a:rPr lang="en-US" sz="1867" b="1">
                  <a:solidFill>
                    <a:prstClr val="yellow"/>
                  </a:solidFill>
                  <a:uFillTx/>
                </a:rPr>
                <a:t>Title Goes Here</a:t>
              </a:r>
            </a:p>
          </p:txBody>
        </p:sp>
        <p:sp>
          <p:nvSpPr>
            <p:cNvPr id="29" name="Isosceles Triangle 34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sp>
        <p:nvSpPr>
          <p:cNvPr id="32" name="Rectangle 35"/>
          <p:cNvSpPr/>
          <p:nvPr userDrawn="1"/>
        </p:nvSpPr>
        <p:spPr>
          <a:xfrm>
            <a:off x="6197600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2"/>
          </p:nvPr>
        </p:nvSpPr>
        <p:spPr>
          <a:xfrm>
            <a:off x="6324600" y="4089401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3"/>
          </p:nvPr>
        </p:nvSpPr>
        <p:spPr>
          <a:xfrm>
            <a:off x="6324601" y="4486491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8940768" y="2463800"/>
            <a:ext cx="2560320" cy="1524000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grpSp>
        <p:nvGrpSpPr>
          <p:cNvPr id="42" name="Group 39"/>
          <p:cNvGrpSpPr/>
          <p:nvPr/>
        </p:nvGrpSpPr>
        <p:grpSpPr>
          <a:xfrm>
            <a:off x="8949235" y="1915866"/>
            <a:ext cx="2540000" cy="537775"/>
            <a:chOff x="609600" y="1276350"/>
            <a:chExt cx="1905000" cy="403331"/>
          </a:xfrm>
        </p:grpSpPr>
        <p:sp>
          <p:nvSpPr>
            <p:cNvPr id="40" name="Rectangle 40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r>
                <a:rPr lang="en-US" sz="1867" b="1">
                  <a:solidFill>
                    <a:prstClr val="yellow"/>
                  </a:solidFill>
                  <a:uFillTx/>
                </a:rPr>
                <a:t>Title Goes Here</a:t>
              </a:r>
            </a:p>
          </p:txBody>
        </p:sp>
        <p:sp>
          <p:nvSpPr>
            <p:cNvPr id="41" name="Isosceles Triangle 41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sp>
        <p:nvSpPr>
          <p:cNvPr id="44" name="Rectangle 42"/>
          <p:cNvSpPr/>
          <p:nvPr userDrawn="1"/>
        </p:nvSpPr>
        <p:spPr>
          <a:xfrm>
            <a:off x="8949235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5"/>
          </p:nvPr>
        </p:nvSpPr>
        <p:spPr>
          <a:xfrm>
            <a:off x="9076235" y="4089401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6"/>
          </p:nvPr>
        </p:nvSpPr>
        <p:spPr>
          <a:xfrm>
            <a:off x="9076236" y="4486491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50" name="Round Same Side Corner Rectangle 4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5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56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 build="p" animBg="1"/>
      <p:bldP spid="12" grpId="0" build="p" animBg="1"/>
      <p:bldP spid="14" grpId="0" animBg="1"/>
      <p:bldP spid="20" grpId="0" animBg="1"/>
      <p:bldP spid="22" grpId="0" build="p" animBg="1"/>
      <p:bldP spid="24" grpId="0" build="p" animBg="1"/>
      <p:bldP spid="26" grpId="0" animBg="1"/>
      <p:bldP spid="32" grpId="0" animBg="1"/>
      <p:bldP spid="34" grpId="0" build="p" animBg="1"/>
      <p:bldP spid="36" grpId="0" build="p" animBg="1"/>
      <p:bldP spid="38" grpId="0" animBg="1"/>
      <p:bldP spid="44" grpId="0" animBg="1"/>
      <p:bldP spid="46" grpId="0" build="p" animBg="1"/>
      <p:bldP spid="48" grpId="0" build="p" animBg="1"/>
      <p:bldP spid="54" grpId="0" animBg="1"/>
      <p:bldP spid="56" grpId="0" build="p" animBg="1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498601"/>
            <a:ext cx="6705600" cy="491011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4" name="Rectangle 10"/>
          <p:cNvSpPr/>
          <p:nvPr userDrawn="1"/>
        </p:nvSpPr>
        <p:spPr>
          <a:xfrm>
            <a:off x="6705600" y="1498597"/>
            <a:ext cx="2641600" cy="2455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 b="1">
              <a:solidFill>
                <a:prstClr val="yellow"/>
              </a:solidFill>
              <a:uFillTx/>
            </a:endParaRPr>
          </a:p>
        </p:txBody>
      </p:sp>
      <p:sp>
        <p:nvSpPr>
          <p:cNvPr id="6" name="Rectangle 39"/>
          <p:cNvSpPr/>
          <p:nvPr userDrawn="1"/>
        </p:nvSpPr>
        <p:spPr>
          <a:xfrm>
            <a:off x="6705600" y="3953657"/>
            <a:ext cx="2641600" cy="2455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 b="1">
              <a:solidFill>
                <a:prstClr val="yellow"/>
              </a:solidFill>
              <a:uFillTx/>
            </a:endParaRPr>
          </a:p>
        </p:txBody>
      </p:sp>
      <p:sp>
        <p:nvSpPr>
          <p:cNvPr id="8" name="Picture Placeholder 7"/>
          <p:cNvSpPr>
            <a:spLocks noGrp="1"/>
          </p:cNvSpPr>
          <p:nvPr userDrawn="1">
            <p:ph type="pic" sz="quarter" idx="15"/>
          </p:nvPr>
        </p:nvSpPr>
        <p:spPr>
          <a:xfrm>
            <a:off x="9347200" y="1498599"/>
            <a:ext cx="2844800" cy="491011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883400" y="1803401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883401" y="2200491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3400" y="4251110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9"/>
          </p:nvPr>
        </p:nvSpPr>
        <p:spPr>
          <a:xfrm>
            <a:off x="6883401" y="4648200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8" name="Round Same Side Corner Rectangle 13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build="p" animBg="1"/>
      <p:bldP spid="12" grpId="0" build="p" animBg="1"/>
      <p:bldP spid="14" grpId="0" build="p" animBg="1"/>
      <p:bldP spid="16" grpId="0" build="p" animBg="1"/>
      <p:bldP spid="22" grpId="0" animBg="1"/>
      <p:bldP spid="24" grpId="0" build="p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build="p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/>
          <p:nvPr userDrawn="1"/>
        </p:nvSpPr>
        <p:spPr>
          <a:xfrm>
            <a:off x="5946023" y="1549809"/>
            <a:ext cx="5369677" cy="1487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64267" y="1563897"/>
            <a:ext cx="4812633" cy="147386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146987" y="1928552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7"/>
          </p:nvPr>
        </p:nvSpPr>
        <p:spPr>
          <a:xfrm>
            <a:off x="6139963" y="1653949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0" name="Isosceles Triangle 15"/>
          <p:cNvSpPr/>
          <p:nvPr userDrawn="1"/>
        </p:nvSpPr>
        <p:spPr>
          <a:xfrm rot="5400000">
            <a:off x="5598073" y="2176454"/>
            <a:ext cx="406400" cy="24874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Rectangle 25"/>
          <p:cNvSpPr/>
          <p:nvPr userDrawn="1"/>
        </p:nvSpPr>
        <p:spPr>
          <a:xfrm>
            <a:off x="5946023" y="3175000"/>
            <a:ext cx="5369677" cy="14879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864267" y="3189087"/>
            <a:ext cx="4812633" cy="1473860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9"/>
          </p:nvPr>
        </p:nvSpPr>
        <p:spPr>
          <a:xfrm>
            <a:off x="6146987" y="3553743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0"/>
          </p:nvPr>
        </p:nvSpPr>
        <p:spPr>
          <a:xfrm>
            <a:off x="6139963" y="3279140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0" name="Isosceles Triangle 29"/>
          <p:cNvSpPr/>
          <p:nvPr userDrawn="1"/>
        </p:nvSpPr>
        <p:spPr>
          <a:xfrm rot="5400000">
            <a:off x="5598073" y="3801645"/>
            <a:ext cx="406400" cy="24874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2" name="Rectangle 30"/>
          <p:cNvSpPr/>
          <p:nvPr userDrawn="1"/>
        </p:nvSpPr>
        <p:spPr>
          <a:xfrm>
            <a:off x="5946023" y="4787900"/>
            <a:ext cx="5369677" cy="14879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64267" y="4801987"/>
            <a:ext cx="4812633" cy="1473860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2"/>
          </p:nvPr>
        </p:nvSpPr>
        <p:spPr>
          <a:xfrm>
            <a:off x="6146987" y="5166643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3"/>
          </p:nvPr>
        </p:nvSpPr>
        <p:spPr>
          <a:xfrm>
            <a:off x="6139963" y="4892040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0" name="Isosceles Triangle 34"/>
          <p:cNvSpPr/>
          <p:nvPr userDrawn="1"/>
        </p:nvSpPr>
        <p:spPr>
          <a:xfrm rot="5400000">
            <a:off x="5598073" y="5414545"/>
            <a:ext cx="406400" cy="24874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2" name="Round Same Side Corner Rectangle 2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build="p" animBg="1"/>
      <p:bldP spid="8" grpId="0" build="p" animBg="1"/>
      <p:bldP spid="10" grpId="0" animBg="1"/>
      <p:bldP spid="12" grpId="0" animBg="1"/>
      <p:bldP spid="14" grpId="0" animBg="1"/>
      <p:bldP spid="16" grpId="0" build="p" animBg="1"/>
      <p:bldP spid="18" grpId="0" build="p" animBg="1"/>
      <p:bldP spid="20" grpId="0" animBg="1"/>
      <p:bldP spid="22" grpId="0" animBg="1"/>
      <p:bldP spid="24" grpId="0" animBg="1"/>
      <p:bldP spid="26" grpId="0" build="p" animBg="1"/>
      <p:bldP spid="28" grpId="0" build="p" animBg="1"/>
      <p:bldP spid="30" grpId="0" animBg="1"/>
      <p:bldP spid="36" grpId="0" animBg="1"/>
      <p:bldP spid="38" grpId="0" build="p" animBg="1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rot="16200000">
            <a:off x="5602818" y="-315384"/>
            <a:ext cx="986367" cy="12192000"/>
            <a:chOff x="727075" y="1098550"/>
            <a:chExt cx="1177925" cy="3389313"/>
          </a:xfrm>
        </p:grpSpPr>
        <p:sp>
          <p:nvSpPr>
            <p:cNvPr id="2" name="Rectangle 7"/>
            <p:cNvSpPr>
              <a:spLocks noChangeArrowheads="1"/>
            </p:cNvSpPr>
            <p:nvPr/>
          </p:nvSpPr>
          <p:spPr bwMode="auto">
            <a:xfrm>
              <a:off x="727075" y="1098550"/>
              <a:ext cx="1177925" cy="56356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  <p:sp>
          <p:nvSpPr>
            <p:cNvPr id="3" name="Rectangle 7"/>
            <p:cNvSpPr>
              <a:spLocks noChangeArrowheads="1"/>
            </p:cNvSpPr>
            <p:nvPr/>
          </p:nvSpPr>
          <p:spPr bwMode="auto">
            <a:xfrm>
              <a:off x="727075" y="1662113"/>
              <a:ext cx="1177925" cy="5635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  <p:sp>
          <p:nvSpPr>
            <p:cNvPr id="4" name="Rectangle 8"/>
            <p:cNvSpPr>
              <a:spLocks noChangeArrowheads="1"/>
            </p:cNvSpPr>
            <p:nvPr/>
          </p:nvSpPr>
          <p:spPr bwMode="auto">
            <a:xfrm>
              <a:off x="727075" y="2225675"/>
              <a:ext cx="1177925" cy="56515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727075" y="2790825"/>
              <a:ext cx="1177925" cy="563563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727075" y="3354388"/>
              <a:ext cx="1177925" cy="566738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727075" y="3921125"/>
              <a:ext cx="1177925" cy="566738"/>
            </a:xfrm>
            <a:prstGeom prst="rect">
              <a:avLst/>
            </a:prstGeom>
            <a:solidFill>
              <a:schemeClr val="accent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sp>
        <p:nvSpPr>
          <p:cNvPr id="10" name="Isosceles Triangle 16"/>
          <p:cNvSpPr/>
          <p:nvPr userDrawn="1"/>
        </p:nvSpPr>
        <p:spPr>
          <a:xfrm rot="10800000">
            <a:off x="5585622" y="0"/>
            <a:ext cx="1020757" cy="711200"/>
          </a:xfrm>
          <a:prstGeom prst="triangle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080231" y="2288093"/>
            <a:ext cx="6031539" cy="851983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333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Main Title Here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2800" y="3254205"/>
            <a:ext cx="5486400" cy="6740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bg1">
                    <a:lumMod val="6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2133" b="1" cap="all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OFFERING IDEAS THAT RAISE YOUR BUSINESS </a:t>
            </a:r>
            <a:r>
              <a:rPr lang="en-US" sz="2133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/>
            </a:r>
            <a:br>
              <a:rPr lang="en-US" sz="2133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</a:br>
            <a:r>
              <a:rPr lang="en-US" sz="2133" b="1" cap="all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ABOVE THE EXPECTED</a:t>
            </a:r>
            <a:endParaRPr lang="en-US" sz="2133" b="1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grpSp>
        <p:nvGrpSpPr>
          <p:cNvPr id="31" name="Group 19"/>
          <p:cNvGrpSpPr/>
          <p:nvPr/>
        </p:nvGrpSpPr>
        <p:grpSpPr>
          <a:xfrm>
            <a:off x="0" y="2022611"/>
            <a:ext cx="12192000" cy="2237045"/>
            <a:chOff x="0" y="1732858"/>
            <a:chExt cx="9144000" cy="1677784"/>
          </a:xfrm>
        </p:grpSpPr>
        <p:grpSp>
          <p:nvGrpSpPr>
            <p:cNvPr id="24" name="Group 52"/>
            <p:cNvGrpSpPr/>
            <p:nvPr/>
          </p:nvGrpSpPr>
          <p:grpSpPr>
            <a:xfrm>
              <a:off x="2362200" y="1732858"/>
              <a:ext cx="4419600" cy="1677784"/>
              <a:chOff x="2362200" y="1657350"/>
              <a:chExt cx="4419600" cy="1677784"/>
            </a:xfrm>
          </p:grpSpPr>
          <p:grpSp>
            <p:nvGrpSpPr>
              <p:cNvPr id="19" name="Group 37"/>
              <p:cNvGrpSpPr/>
              <p:nvPr/>
            </p:nvGrpSpPr>
            <p:grpSpPr>
              <a:xfrm>
                <a:off x="2362200" y="1657350"/>
                <a:ext cx="4419600" cy="306184"/>
                <a:chOff x="2209006" y="1732960"/>
                <a:chExt cx="3658394" cy="306184"/>
              </a:xfrm>
            </p:grpSpPr>
            <p:cxnSp>
              <p:nvCxnSpPr>
                <p:cNvPr id="16" name="Straight Connector 34"/>
                <p:cNvCxnSpPr/>
                <p:nvPr/>
              </p:nvCxnSpPr>
              <p:spPr>
                <a:xfrm>
                  <a:off x="2209800" y="1732960"/>
                  <a:ext cx="3657600" cy="217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35"/>
                <p:cNvCxnSpPr/>
                <p:nvPr/>
              </p:nvCxnSpPr>
              <p:spPr>
                <a:xfrm rot="5400000">
                  <a:off x="2058194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36"/>
                <p:cNvCxnSpPr/>
                <p:nvPr/>
              </p:nvCxnSpPr>
              <p:spPr>
                <a:xfrm rot="5400000">
                  <a:off x="5715000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38"/>
              <p:cNvGrpSpPr/>
              <p:nvPr/>
            </p:nvGrpSpPr>
            <p:grpSpPr>
              <a:xfrm flipV="1">
                <a:off x="2362200" y="3028950"/>
                <a:ext cx="4419600" cy="306184"/>
                <a:chOff x="2209006" y="1732960"/>
                <a:chExt cx="3658394" cy="306184"/>
              </a:xfrm>
            </p:grpSpPr>
            <p:cxnSp>
              <p:nvCxnSpPr>
                <p:cNvPr id="20" name="Straight Connector 31"/>
                <p:cNvCxnSpPr/>
                <p:nvPr/>
              </p:nvCxnSpPr>
              <p:spPr>
                <a:xfrm>
                  <a:off x="2209800" y="1732960"/>
                  <a:ext cx="3657600" cy="217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32"/>
                <p:cNvCxnSpPr/>
                <p:nvPr/>
              </p:nvCxnSpPr>
              <p:spPr>
                <a:xfrm rot="5400000">
                  <a:off x="2058194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33"/>
                <p:cNvCxnSpPr/>
                <p:nvPr/>
              </p:nvCxnSpPr>
              <p:spPr>
                <a:xfrm rot="5400000">
                  <a:off x="5715000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" name="Group 48"/>
            <p:cNvGrpSpPr/>
            <p:nvPr/>
          </p:nvGrpSpPr>
          <p:grpSpPr>
            <a:xfrm>
              <a:off x="0" y="2443523"/>
              <a:ext cx="2438400" cy="256454"/>
              <a:chOff x="0" y="2343150"/>
              <a:chExt cx="2438400" cy="256454"/>
            </a:xfrm>
          </p:grpSpPr>
          <p:sp>
            <p:nvSpPr>
              <p:cNvPr id="25" name="Oval 27"/>
              <p:cNvSpPr/>
              <p:nvPr/>
            </p:nvSpPr>
            <p:spPr bwMode="auto">
              <a:xfrm>
                <a:off x="2181946" y="2343150"/>
                <a:ext cx="256454" cy="256454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1375448" latinLnBrk="0"/>
                <a:endParaRPr lang="en-US" sz="2667">
                  <a:solidFill>
                    <a:prstClr val="black"/>
                  </a:solidFill>
                  <a:uFillTx/>
                </a:endParaRPr>
              </a:p>
            </p:txBody>
          </p:sp>
          <p:cxnSp>
            <p:nvCxnSpPr>
              <p:cNvPr id="26" name="Straight Connector 28"/>
              <p:cNvCxnSpPr/>
              <p:nvPr/>
            </p:nvCxnSpPr>
            <p:spPr>
              <a:xfrm>
                <a:off x="0" y="2470583"/>
                <a:ext cx="2209800" cy="158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49"/>
            <p:cNvGrpSpPr/>
            <p:nvPr/>
          </p:nvGrpSpPr>
          <p:grpSpPr>
            <a:xfrm flipH="1">
              <a:off x="6705600" y="2443523"/>
              <a:ext cx="2438400" cy="256454"/>
              <a:chOff x="0" y="2343150"/>
              <a:chExt cx="2438400" cy="256454"/>
            </a:xfrm>
          </p:grpSpPr>
          <p:sp>
            <p:nvSpPr>
              <p:cNvPr id="28" name="Oval 25"/>
              <p:cNvSpPr/>
              <p:nvPr/>
            </p:nvSpPr>
            <p:spPr bwMode="auto">
              <a:xfrm>
                <a:off x="2181946" y="2343150"/>
                <a:ext cx="256454" cy="256454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1375448" latinLnBrk="0"/>
                <a:endParaRPr lang="en-US" sz="2667">
                  <a:solidFill>
                    <a:prstClr val="black"/>
                  </a:solidFill>
                  <a:uFillTx/>
                </a:endParaRPr>
              </a:p>
            </p:txBody>
          </p:sp>
          <p:cxnSp>
            <p:nvCxnSpPr>
              <p:cNvPr id="29" name="Straight Connector 26"/>
              <p:cNvCxnSpPr/>
              <p:nvPr/>
            </p:nvCxnSpPr>
            <p:spPr>
              <a:xfrm>
                <a:off x="0" y="2470583"/>
                <a:ext cx="2209800" cy="158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/>
          <p:nvPr userDrawn="1"/>
        </p:nvSpPr>
        <p:spPr>
          <a:xfrm>
            <a:off x="863600" y="1546945"/>
            <a:ext cx="5283200" cy="1501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297445" y="1574141"/>
            <a:ext cx="5030956" cy="147386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06906" y="1926096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7"/>
          </p:nvPr>
        </p:nvSpPr>
        <p:spPr>
          <a:xfrm>
            <a:off x="999882" y="1651493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0" name="Rectangle 24"/>
          <p:cNvSpPr/>
          <p:nvPr userDrawn="1"/>
        </p:nvSpPr>
        <p:spPr>
          <a:xfrm>
            <a:off x="863600" y="3196149"/>
            <a:ext cx="5283200" cy="1501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297445" y="3223345"/>
            <a:ext cx="5030956" cy="1473860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06906" y="3575300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0"/>
          </p:nvPr>
        </p:nvSpPr>
        <p:spPr>
          <a:xfrm>
            <a:off x="999882" y="3300697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8" name="Rectangle 28"/>
          <p:cNvSpPr/>
          <p:nvPr userDrawn="1"/>
        </p:nvSpPr>
        <p:spPr>
          <a:xfrm>
            <a:off x="863600" y="4874344"/>
            <a:ext cx="5283200" cy="15010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297445" y="4901539"/>
            <a:ext cx="5030956" cy="1473860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2"/>
          </p:nvPr>
        </p:nvSpPr>
        <p:spPr>
          <a:xfrm>
            <a:off x="1006906" y="5253495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3"/>
          </p:nvPr>
        </p:nvSpPr>
        <p:spPr>
          <a:xfrm>
            <a:off x="999882" y="497889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6" name="Round Same Side Corner Rectangle 1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build="p" animBg="1"/>
      <p:bldP spid="8" grpId="0" build="p" animBg="1"/>
      <p:bldP spid="10" grpId="0" animBg="1"/>
      <p:bldP spid="12" grpId="0" animBg="1"/>
      <p:bldP spid="14" grpId="0" build="p" animBg="1"/>
      <p:bldP spid="16" grpId="0" build="p" animBg="1"/>
      <p:bldP spid="18" grpId="0" animBg="1"/>
      <p:bldP spid="20" grpId="0" animBg="1"/>
      <p:bldP spid="22" grpId="0" build="p" animBg="1"/>
      <p:bldP spid="24" grpId="0" build="p" animBg="1"/>
      <p:bldP spid="30" grpId="0" animBg="1"/>
      <p:bldP spid="32" grpId="0" build="p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246645" y="1580973"/>
            <a:ext cx="5030956" cy="2309604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88182" y="4154287"/>
            <a:ext cx="5030956" cy="2309604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Rectangle 15"/>
          <p:cNvSpPr/>
          <p:nvPr userDrawn="1"/>
        </p:nvSpPr>
        <p:spPr>
          <a:xfrm>
            <a:off x="876967" y="1580971"/>
            <a:ext cx="5042171" cy="23096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8" name="Rectangle 22"/>
          <p:cNvSpPr/>
          <p:nvPr userDrawn="1"/>
        </p:nvSpPr>
        <p:spPr>
          <a:xfrm>
            <a:off x="6235429" y="4154287"/>
            <a:ext cx="5042171" cy="23096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0" name="Freeform 45"/>
          <p:cNvSpPr>
            <a:spLocks noEditPoints="1"/>
          </p:cNvSpPr>
          <p:nvPr userDrawn="1"/>
        </p:nvSpPr>
        <p:spPr bwMode="auto">
          <a:xfrm>
            <a:off x="1089056" y="21761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05281" y="2155925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Freeform 45"/>
          <p:cNvSpPr>
            <a:spLocks noEditPoints="1"/>
          </p:cNvSpPr>
          <p:nvPr userDrawn="1"/>
        </p:nvSpPr>
        <p:spPr bwMode="auto">
          <a:xfrm>
            <a:off x="1089056" y="27222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6"/>
          </p:nvPr>
        </p:nvSpPr>
        <p:spPr>
          <a:xfrm>
            <a:off x="1605281" y="2702025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8" name="Freeform 45"/>
          <p:cNvSpPr>
            <a:spLocks noEditPoints="1"/>
          </p:cNvSpPr>
          <p:nvPr userDrawn="1"/>
        </p:nvSpPr>
        <p:spPr bwMode="auto">
          <a:xfrm>
            <a:off x="1089056" y="32683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605281" y="3248125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2" name="Freeform 45"/>
          <p:cNvSpPr>
            <a:spLocks noEditPoints="1"/>
          </p:cNvSpPr>
          <p:nvPr userDrawn="1"/>
        </p:nvSpPr>
        <p:spPr bwMode="auto">
          <a:xfrm>
            <a:off x="6468775" y="4749888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85000" y="4729637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6468775" y="531088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985000" y="5290631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0" name="Freeform 45"/>
          <p:cNvSpPr>
            <a:spLocks noEditPoints="1"/>
          </p:cNvSpPr>
          <p:nvPr userDrawn="1"/>
        </p:nvSpPr>
        <p:spPr bwMode="auto">
          <a:xfrm>
            <a:off x="6468775" y="58718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0"/>
          </p:nvPr>
        </p:nvSpPr>
        <p:spPr>
          <a:xfrm>
            <a:off x="6985000" y="5851625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1"/>
          </p:nvPr>
        </p:nvSpPr>
        <p:spPr>
          <a:xfrm>
            <a:off x="1166643" y="1762260"/>
            <a:ext cx="460423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3"/>
          </p:nvPr>
        </p:nvSpPr>
        <p:spPr>
          <a:xfrm>
            <a:off x="6468775" y="4319387"/>
            <a:ext cx="460423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8" name="Round Same Side Corner Rectangle 3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2" grpId="0" build="p" animBg="1"/>
      <p:bldP spid="14" grpId="0" animBg="1"/>
      <p:bldP spid="16" grpId="0" build="p" animBg="1"/>
      <p:bldP spid="18" grpId="0" animBg="1"/>
      <p:bldP spid="20" grpId="0" build="p" animBg="1"/>
      <p:bldP spid="22" grpId="0" animBg="1"/>
      <p:bldP spid="24" grpId="0" build="p" animBg="1"/>
      <p:bldP spid="26" grpId="0" animBg="1"/>
      <p:bldP spid="28" grpId="0" build="p" animBg="1"/>
      <p:bldP spid="30" grpId="0" animBg="1"/>
      <p:bldP spid="32" grpId="0" build="p" animBg="1"/>
      <p:bldP spid="34" grpId="0" build="p" animBg="1"/>
      <p:bldP spid="36" grpId="0" build="p" animBg="1"/>
      <p:bldP spid="42" grpId="0" animBg="1"/>
      <p:bldP spid="44" grpId="0" build="p" animBg="1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/>
          <p:nvPr userDrawn="1"/>
        </p:nvSpPr>
        <p:spPr>
          <a:xfrm>
            <a:off x="5946023" y="1549809"/>
            <a:ext cx="5369677" cy="1487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64267" y="1563897"/>
            <a:ext cx="4812633" cy="147386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146987" y="1928552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7"/>
          </p:nvPr>
        </p:nvSpPr>
        <p:spPr>
          <a:xfrm>
            <a:off x="6139963" y="1653949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0" name="Isosceles Triangle 15"/>
          <p:cNvSpPr/>
          <p:nvPr userDrawn="1"/>
        </p:nvSpPr>
        <p:spPr>
          <a:xfrm rot="5400000">
            <a:off x="5598073" y="2176454"/>
            <a:ext cx="406400" cy="24874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Rectangle 25"/>
          <p:cNvSpPr/>
          <p:nvPr userDrawn="1"/>
        </p:nvSpPr>
        <p:spPr>
          <a:xfrm>
            <a:off x="5946023" y="3175000"/>
            <a:ext cx="5369677" cy="14879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864267" y="3189087"/>
            <a:ext cx="4812633" cy="1473860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9"/>
          </p:nvPr>
        </p:nvSpPr>
        <p:spPr>
          <a:xfrm>
            <a:off x="6146987" y="3553743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0"/>
          </p:nvPr>
        </p:nvSpPr>
        <p:spPr>
          <a:xfrm>
            <a:off x="6139963" y="3279140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0" name="Isosceles Triangle 29"/>
          <p:cNvSpPr/>
          <p:nvPr userDrawn="1"/>
        </p:nvSpPr>
        <p:spPr>
          <a:xfrm rot="5400000">
            <a:off x="5598073" y="3801645"/>
            <a:ext cx="406400" cy="24874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2" name="Rectangle 30"/>
          <p:cNvSpPr/>
          <p:nvPr userDrawn="1"/>
        </p:nvSpPr>
        <p:spPr>
          <a:xfrm>
            <a:off x="5946023" y="4787900"/>
            <a:ext cx="5369677" cy="14879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64267" y="4801987"/>
            <a:ext cx="4812633" cy="1473860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2"/>
          </p:nvPr>
        </p:nvSpPr>
        <p:spPr>
          <a:xfrm>
            <a:off x="6146987" y="5166643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3"/>
          </p:nvPr>
        </p:nvSpPr>
        <p:spPr>
          <a:xfrm>
            <a:off x="6139963" y="4892040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0" name="Isosceles Triangle 34"/>
          <p:cNvSpPr/>
          <p:nvPr userDrawn="1"/>
        </p:nvSpPr>
        <p:spPr>
          <a:xfrm rot="5400000">
            <a:off x="5598073" y="5414545"/>
            <a:ext cx="406400" cy="24874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2" name="Round Same Side Corner Rectangle 2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build="p" animBg="1"/>
      <p:bldP spid="8" grpId="0" build="p" animBg="1"/>
      <p:bldP spid="10" grpId="0" animBg="1"/>
      <p:bldP spid="12" grpId="0" animBg="1"/>
      <p:bldP spid="14" grpId="0" animBg="1"/>
      <p:bldP spid="16" grpId="0" build="p" animBg="1"/>
      <p:bldP spid="18" grpId="0" build="p" animBg="1"/>
      <p:bldP spid="20" grpId="0" animBg="1"/>
      <p:bldP spid="22" grpId="0" animBg="1"/>
      <p:bldP spid="24" grpId="0" animBg="1"/>
      <p:bldP spid="26" grpId="0" build="p" animBg="1"/>
      <p:bldP spid="28" grpId="0" build="p" animBg="1"/>
      <p:bldP spid="30" grpId="0" animBg="1"/>
      <p:bldP spid="36" grpId="0" animBg="1"/>
      <p:bldP spid="38" grpId="0" build="p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76968" y="4366345"/>
            <a:ext cx="3288633" cy="186211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Rectangle 19"/>
          <p:cNvSpPr/>
          <p:nvPr userDrawn="1"/>
        </p:nvSpPr>
        <p:spPr>
          <a:xfrm>
            <a:off x="895685" y="1541643"/>
            <a:ext cx="10400633" cy="266082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6" name="Freeform 45"/>
          <p:cNvSpPr>
            <a:spLocks noEditPoints="1"/>
          </p:cNvSpPr>
          <p:nvPr userDrawn="1"/>
        </p:nvSpPr>
        <p:spPr bwMode="auto">
          <a:xfrm>
            <a:off x="1089056" y="2261932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05281" y="2241681"/>
            <a:ext cx="9469119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0" name="Freeform 45"/>
          <p:cNvSpPr>
            <a:spLocks noEditPoints="1"/>
          </p:cNvSpPr>
          <p:nvPr userDrawn="1"/>
        </p:nvSpPr>
        <p:spPr bwMode="auto">
          <a:xfrm>
            <a:off x="1089056" y="2925407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6"/>
          </p:nvPr>
        </p:nvSpPr>
        <p:spPr>
          <a:xfrm>
            <a:off x="1605282" y="2905156"/>
            <a:ext cx="9469117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Freeform 45"/>
          <p:cNvSpPr>
            <a:spLocks noEditPoints="1"/>
          </p:cNvSpPr>
          <p:nvPr userDrawn="1"/>
        </p:nvSpPr>
        <p:spPr bwMode="auto">
          <a:xfrm>
            <a:off x="1089056" y="355078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7"/>
          </p:nvPr>
        </p:nvSpPr>
        <p:spPr>
          <a:xfrm>
            <a:off x="1605282" y="3530530"/>
            <a:ext cx="9469117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1"/>
          </p:nvPr>
        </p:nvSpPr>
        <p:spPr>
          <a:xfrm>
            <a:off x="1166643" y="1777119"/>
            <a:ext cx="9907756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4442326" y="4366345"/>
            <a:ext cx="3288633" cy="186211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8007685" y="4366345"/>
            <a:ext cx="3288633" cy="1862116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4" name="Round Same Side Corner Rectangle 1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build="p" animBg="1"/>
      <p:bldP spid="10" grpId="0" animBg="1"/>
      <p:bldP spid="12" grpId="0" build="p" animBg="1"/>
      <p:bldP spid="14" grpId="0" animBg="1"/>
      <p:bldP spid="16" grpId="0" build="p" animBg="1"/>
      <p:bldP spid="18" grpId="0" build="p" animBg="1"/>
      <p:bldP spid="20" grpId="0" animBg="1"/>
      <p:bldP spid="22" grpId="0" animBg="1"/>
      <p:bldP spid="28" grpId="0" animBg="1"/>
      <p:bldP spid="30" grpId="0" build="p" animBg="1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76968" y="3001051"/>
            <a:ext cx="3288633" cy="1658916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Rectangle 19"/>
          <p:cNvSpPr/>
          <p:nvPr userDrawn="1"/>
        </p:nvSpPr>
        <p:spPr>
          <a:xfrm>
            <a:off x="895685" y="1408767"/>
            <a:ext cx="3269916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4442326" y="3001051"/>
            <a:ext cx="3288633" cy="1658916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8007685" y="3001051"/>
            <a:ext cx="3288633" cy="1658916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Rectangle 16"/>
          <p:cNvSpPr/>
          <p:nvPr userDrawn="1"/>
        </p:nvSpPr>
        <p:spPr>
          <a:xfrm>
            <a:off x="4461043" y="1408767"/>
            <a:ext cx="3269916" cy="15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Rectangle 18"/>
          <p:cNvSpPr/>
          <p:nvPr userDrawn="1"/>
        </p:nvSpPr>
        <p:spPr>
          <a:xfrm>
            <a:off x="8026402" y="1408767"/>
            <a:ext cx="3269916" cy="152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6"/>
          </p:nvPr>
        </p:nvSpPr>
        <p:spPr>
          <a:xfrm>
            <a:off x="876966" y="4723067"/>
            <a:ext cx="328863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7"/>
          </p:nvPr>
        </p:nvSpPr>
        <p:spPr>
          <a:xfrm>
            <a:off x="895685" y="5273090"/>
            <a:ext cx="3269916" cy="112637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4"/>
          </p:nvPr>
        </p:nvSpPr>
        <p:spPr>
          <a:xfrm>
            <a:off x="4442325" y="4723067"/>
            <a:ext cx="328863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5"/>
          </p:nvPr>
        </p:nvSpPr>
        <p:spPr>
          <a:xfrm>
            <a:off x="4461043" y="5273090"/>
            <a:ext cx="3269916" cy="112637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6"/>
          </p:nvPr>
        </p:nvSpPr>
        <p:spPr>
          <a:xfrm>
            <a:off x="8007684" y="4723067"/>
            <a:ext cx="328863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7"/>
          </p:nvPr>
        </p:nvSpPr>
        <p:spPr>
          <a:xfrm>
            <a:off x="8026402" y="5273090"/>
            <a:ext cx="3269916" cy="112637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Freeform 62"/>
          <p:cNvSpPr>
            <a:spLocks noChangeAspect="1" noEditPoints="1"/>
          </p:cNvSpPr>
          <p:nvPr userDrawn="1"/>
        </p:nvSpPr>
        <p:spPr bwMode="auto">
          <a:xfrm>
            <a:off x="2091795" y="1728412"/>
            <a:ext cx="877693" cy="884709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28" name="Freeform 245"/>
          <p:cNvSpPr>
            <a:spLocks noChangeAspect="1"/>
          </p:cNvSpPr>
          <p:nvPr userDrawn="1"/>
        </p:nvSpPr>
        <p:spPr bwMode="auto">
          <a:xfrm>
            <a:off x="5668728" y="1743495"/>
            <a:ext cx="854544" cy="854544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30" name="Freeform 132"/>
          <p:cNvSpPr>
            <a:spLocks noChangeAspect="1" noEditPoints="1"/>
          </p:cNvSpPr>
          <p:nvPr userDrawn="1"/>
        </p:nvSpPr>
        <p:spPr bwMode="auto">
          <a:xfrm>
            <a:off x="9190983" y="1720844"/>
            <a:ext cx="940752" cy="899845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32" name="Round Same Side Corner Rectangle 21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2" grpId="0" animBg="1"/>
      <p:bldP spid="14" grpId="0" build="p" animBg="1"/>
      <p:bldP spid="16" grpId="0" build="p" animBg="1"/>
      <p:bldP spid="18" grpId="0" build="p" animBg="1"/>
      <p:bldP spid="20" grpId="0" build="p" animBg="1"/>
      <p:bldP spid="22" grpId="0" build="p" animBg="1"/>
      <p:bldP spid="24" grpId="0" build="p" animBg="1"/>
      <p:bldP spid="26" grpId="0" animBg="1"/>
      <p:bldP spid="28" grpId="0" animBg="1"/>
      <p:bldP spid="30" grpId="0" animBg="1"/>
      <p:bldP spid="36" grpId="0" animBg="1"/>
      <p:bldP spid="38" grpId="0" build="p" animBg="1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06401" y="1253450"/>
            <a:ext cx="3759200" cy="5604551"/>
          </a:xfrm>
          <a:prstGeom prst="rect">
            <a:avLst/>
          </a:prstGeom>
          <a:noFill/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Rectangle 21"/>
          <p:cNvSpPr/>
          <p:nvPr userDrawn="1"/>
        </p:nvSpPr>
        <p:spPr>
          <a:xfrm>
            <a:off x="3903940" y="1854200"/>
            <a:ext cx="2235200" cy="10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6" name="Rectangle 22"/>
          <p:cNvSpPr/>
          <p:nvPr userDrawn="1"/>
        </p:nvSpPr>
        <p:spPr>
          <a:xfrm>
            <a:off x="3903940" y="2946400"/>
            <a:ext cx="2235200" cy="104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8" name="Rectangle 23"/>
          <p:cNvSpPr/>
          <p:nvPr userDrawn="1"/>
        </p:nvSpPr>
        <p:spPr>
          <a:xfrm>
            <a:off x="3903940" y="4038600"/>
            <a:ext cx="2235200" cy="104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0" name="Rectangle 25"/>
          <p:cNvSpPr/>
          <p:nvPr userDrawn="1"/>
        </p:nvSpPr>
        <p:spPr>
          <a:xfrm>
            <a:off x="3903940" y="5130800"/>
            <a:ext cx="2235200" cy="104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Freeform 62"/>
          <p:cNvSpPr>
            <a:spLocks noChangeAspect="1" noEditPoints="1"/>
          </p:cNvSpPr>
          <p:nvPr userDrawn="1"/>
        </p:nvSpPr>
        <p:spPr bwMode="auto">
          <a:xfrm>
            <a:off x="4781228" y="2169536"/>
            <a:ext cx="480624" cy="484467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4" name="Freeform 245"/>
          <p:cNvSpPr>
            <a:spLocks noChangeAspect="1"/>
          </p:cNvSpPr>
          <p:nvPr userDrawn="1"/>
        </p:nvSpPr>
        <p:spPr bwMode="auto">
          <a:xfrm>
            <a:off x="4787566" y="3233126"/>
            <a:ext cx="467949" cy="467949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6" name="Freeform 132"/>
          <p:cNvSpPr>
            <a:spLocks noChangeAspect="1" noEditPoints="1"/>
          </p:cNvSpPr>
          <p:nvPr userDrawn="1"/>
        </p:nvSpPr>
        <p:spPr bwMode="auto">
          <a:xfrm>
            <a:off x="4763963" y="4312923"/>
            <a:ext cx="515155" cy="492755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8" name="Freeform 52"/>
          <p:cNvSpPr>
            <a:spLocks noEditPoints="1"/>
          </p:cNvSpPr>
          <p:nvPr userDrawn="1"/>
        </p:nvSpPr>
        <p:spPr bwMode="auto">
          <a:xfrm>
            <a:off x="4785451" y="5397500"/>
            <a:ext cx="472180" cy="508000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5"/>
          </p:nvPr>
        </p:nvSpPr>
        <p:spPr>
          <a:xfrm>
            <a:off x="6329828" y="2093652"/>
            <a:ext cx="5244913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322802" y="1819049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8"/>
          </p:nvPr>
        </p:nvSpPr>
        <p:spPr>
          <a:xfrm>
            <a:off x="6329828" y="3221003"/>
            <a:ext cx="5244913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19"/>
          </p:nvPr>
        </p:nvSpPr>
        <p:spPr>
          <a:xfrm>
            <a:off x="6322802" y="2946400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0"/>
          </p:nvPr>
        </p:nvSpPr>
        <p:spPr>
          <a:xfrm>
            <a:off x="6329828" y="4341552"/>
            <a:ext cx="5244913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1"/>
          </p:nvPr>
        </p:nvSpPr>
        <p:spPr>
          <a:xfrm>
            <a:off x="6322802" y="4066949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2"/>
          </p:nvPr>
        </p:nvSpPr>
        <p:spPr>
          <a:xfrm>
            <a:off x="6329828" y="5433752"/>
            <a:ext cx="5244913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3"/>
          </p:nvPr>
        </p:nvSpPr>
        <p:spPr>
          <a:xfrm>
            <a:off x="6322802" y="5159149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6" name="Round Same Side Corner Rectangle 24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20" grpId="0" build="p" animBg="1"/>
      <p:bldP spid="22" grpId="0" build="p" animBg="1"/>
      <p:bldP spid="24" grpId="0" build="p" animBg="1"/>
      <p:bldP spid="26" grpId="0" build="p" animBg="1"/>
      <p:bldP spid="28" grpId="0" build="p" animBg="1"/>
      <p:bldP spid="30" grpId="0" build="p" animBg="1"/>
      <p:bldP spid="32" grpId="0" build="p" animBg="1"/>
      <p:bldP spid="34" grpId="0" build="p" animBg="1"/>
      <p:bldP spid="40" grpId="0" animBg="1"/>
      <p:bldP spid="42" grpId="0" build="p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885771"/>
            <a:ext cx="4165600" cy="2660829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Rectangle 19"/>
          <p:cNvSpPr/>
          <p:nvPr userDrawn="1"/>
        </p:nvSpPr>
        <p:spPr>
          <a:xfrm>
            <a:off x="4165600" y="1885771"/>
            <a:ext cx="8004843" cy="266082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6" name="Freeform 45"/>
          <p:cNvSpPr>
            <a:spLocks noEditPoints="1"/>
          </p:cNvSpPr>
          <p:nvPr userDrawn="1"/>
        </p:nvSpPr>
        <p:spPr bwMode="auto">
          <a:xfrm>
            <a:off x="4561641" y="2561069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077865" y="2540819"/>
            <a:ext cx="6379243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0" name="Freeform 45"/>
          <p:cNvSpPr>
            <a:spLocks noEditPoints="1"/>
          </p:cNvSpPr>
          <p:nvPr userDrawn="1"/>
        </p:nvSpPr>
        <p:spPr bwMode="auto">
          <a:xfrm>
            <a:off x="4561641" y="3224544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6"/>
          </p:nvPr>
        </p:nvSpPr>
        <p:spPr>
          <a:xfrm>
            <a:off x="5077866" y="3204293"/>
            <a:ext cx="6379241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Freeform 45"/>
          <p:cNvSpPr>
            <a:spLocks noEditPoints="1"/>
          </p:cNvSpPr>
          <p:nvPr userDrawn="1"/>
        </p:nvSpPr>
        <p:spPr bwMode="auto">
          <a:xfrm>
            <a:off x="4561641" y="3849919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7"/>
          </p:nvPr>
        </p:nvSpPr>
        <p:spPr>
          <a:xfrm>
            <a:off x="5077866" y="3829668"/>
            <a:ext cx="6379241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1"/>
          </p:nvPr>
        </p:nvSpPr>
        <p:spPr>
          <a:xfrm>
            <a:off x="4639229" y="2147528"/>
            <a:ext cx="686241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0" name="Round Same Side Corner Rectangle 14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build="p" animBg="1"/>
      <p:bldP spid="10" grpId="0" animBg="1"/>
      <p:bldP spid="12" grpId="0" build="p" animBg="1"/>
      <p:bldP spid="14" grpId="0" animBg="1"/>
      <p:bldP spid="16" grpId="0" build="p" animBg="1"/>
      <p:bldP spid="18" grpId="0" build="p" animBg="1"/>
      <p:bldP spid="24" grpId="0" animBg="1"/>
      <p:bldP spid="26" grpId="0" build="p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/>
          <p:nvPr userDrawn="1"/>
        </p:nvSpPr>
        <p:spPr>
          <a:xfrm>
            <a:off x="852128" y="1597800"/>
            <a:ext cx="3759200" cy="455430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11328" y="1597801"/>
            <a:ext cx="3352800" cy="2277151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7964128" y="1597801"/>
            <a:ext cx="3352800" cy="2277151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11328" y="3874951"/>
            <a:ext cx="3352800" cy="2277151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64128" y="3874951"/>
            <a:ext cx="3352800" cy="2277151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2" name="Round Same Side Corner Rectangle 1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6" grpId="0" animBg="1"/>
      <p:bldP spid="18" grpId="0" build="p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0" y="1769280"/>
            <a:ext cx="3556000" cy="4199721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Round Same Side Corner Rectangle 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 build="p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76968" y="4366345"/>
            <a:ext cx="3288633" cy="186211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Rectangle 19"/>
          <p:cNvSpPr/>
          <p:nvPr userDrawn="1"/>
        </p:nvSpPr>
        <p:spPr>
          <a:xfrm>
            <a:off x="895685" y="1541643"/>
            <a:ext cx="10400633" cy="266082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6" name="Freeform 45"/>
          <p:cNvSpPr>
            <a:spLocks noEditPoints="1"/>
          </p:cNvSpPr>
          <p:nvPr userDrawn="1"/>
        </p:nvSpPr>
        <p:spPr bwMode="auto">
          <a:xfrm>
            <a:off x="1089056" y="2261932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05281" y="2241681"/>
            <a:ext cx="9469119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0" name="Freeform 45"/>
          <p:cNvSpPr>
            <a:spLocks noEditPoints="1"/>
          </p:cNvSpPr>
          <p:nvPr userDrawn="1"/>
        </p:nvSpPr>
        <p:spPr bwMode="auto">
          <a:xfrm>
            <a:off x="1089056" y="2925407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6"/>
          </p:nvPr>
        </p:nvSpPr>
        <p:spPr>
          <a:xfrm>
            <a:off x="1605282" y="2905156"/>
            <a:ext cx="9469117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Freeform 45"/>
          <p:cNvSpPr>
            <a:spLocks noEditPoints="1"/>
          </p:cNvSpPr>
          <p:nvPr userDrawn="1"/>
        </p:nvSpPr>
        <p:spPr bwMode="auto">
          <a:xfrm>
            <a:off x="1089056" y="355078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7"/>
          </p:nvPr>
        </p:nvSpPr>
        <p:spPr>
          <a:xfrm>
            <a:off x="1605282" y="3530530"/>
            <a:ext cx="9469117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1"/>
          </p:nvPr>
        </p:nvSpPr>
        <p:spPr>
          <a:xfrm>
            <a:off x="1166643" y="1777119"/>
            <a:ext cx="9907756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4442326" y="4366345"/>
            <a:ext cx="3288633" cy="186211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8007685" y="4366345"/>
            <a:ext cx="3288633" cy="1862116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4" name="Round Same Side Corner Rectangle 1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build="p" animBg="1"/>
      <p:bldP spid="10" grpId="0" animBg="1"/>
      <p:bldP spid="12" grpId="0" build="p" animBg="1"/>
      <p:bldP spid="14" grpId="0" animBg="1"/>
      <p:bldP spid="16" grpId="0" build="p" animBg="1"/>
      <p:bldP spid="18" grpId="0" build="p" animBg="1"/>
      <p:bldP spid="20" grpId="0" animBg="1"/>
      <p:bldP spid="22" grpId="0" animBg="1"/>
      <p:bldP spid="28" grpId="0" animBg="1"/>
      <p:bldP spid="30" grpId="0" build="p" animBg="1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3"/>
            <a:ext cx="12191999" cy="488837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787400"/>
            <a:ext cx="12191999" cy="410097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-12699"/>
            <a:ext cx="12191999" cy="3644900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build="p" animBg="1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999170" y="750702"/>
            <a:ext cx="2193661" cy="21930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Round Same Side Corner Rectangle 8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022333" y="1764900"/>
            <a:ext cx="2743200" cy="4317467"/>
          </a:xfrm>
          <a:prstGeom prst="rect">
            <a:avLst/>
          </a:prstGeom>
          <a:noFill/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Rectangle 21"/>
          <p:cNvSpPr/>
          <p:nvPr userDrawn="1"/>
        </p:nvSpPr>
        <p:spPr>
          <a:xfrm>
            <a:off x="5771229" y="1764367"/>
            <a:ext cx="6420771" cy="10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6" name="Rectangle 22"/>
          <p:cNvSpPr/>
          <p:nvPr userDrawn="1"/>
        </p:nvSpPr>
        <p:spPr>
          <a:xfrm>
            <a:off x="5791201" y="2856567"/>
            <a:ext cx="6400799" cy="104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8" name="Rectangle 23"/>
          <p:cNvSpPr/>
          <p:nvPr userDrawn="1"/>
        </p:nvSpPr>
        <p:spPr>
          <a:xfrm>
            <a:off x="5791201" y="3948767"/>
            <a:ext cx="6400799" cy="104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0" name="Rectangle 25"/>
          <p:cNvSpPr/>
          <p:nvPr userDrawn="1"/>
        </p:nvSpPr>
        <p:spPr>
          <a:xfrm>
            <a:off x="5791201" y="5040967"/>
            <a:ext cx="6400799" cy="104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Freeform 62"/>
          <p:cNvSpPr>
            <a:spLocks noChangeAspect="1" noEditPoints="1"/>
          </p:cNvSpPr>
          <p:nvPr userDrawn="1"/>
        </p:nvSpPr>
        <p:spPr bwMode="auto">
          <a:xfrm>
            <a:off x="6067611" y="2079703"/>
            <a:ext cx="480624" cy="484467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4" name="Freeform 245"/>
          <p:cNvSpPr>
            <a:spLocks noChangeAspect="1"/>
          </p:cNvSpPr>
          <p:nvPr userDrawn="1"/>
        </p:nvSpPr>
        <p:spPr bwMode="auto">
          <a:xfrm>
            <a:off x="6073948" y="3143292"/>
            <a:ext cx="467949" cy="467949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6" name="Freeform 132"/>
          <p:cNvSpPr>
            <a:spLocks noChangeAspect="1" noEditPoints="1"/>
          </p:cNvSpPr>
          <p:nvPr userDrawn="1"/>
        </p:nvSpPr>
        <p:spPr bwMode="auto">
          <a:xfrm>
            <a:off x="6050345" y="4223089"/>
            <a:ext cx="515155" cy="492755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8" name="Freeform 52"/>
          <p:cNvSpPr>
            <a:spLocks noEditPoints="1"/>
          </p:cNvSpPr>
          <p:nvPr userDrawn="1"/>
        </p:nvSpPr>
        <p:spPr bwMode="auto">
          <a:xfrm>
            <a:off x="6071834" y="5307667"/>
            <a:ext cx="472180" cy="508000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5"/>
          </p:nvPr>
        </p:nvSpPr>
        <p:spPr>
          <a:xfrm>
            <a:off x="6730538" y="2170653"/>
            <a:ext cx="4541373" cy="56035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723512" y="1896049"/>
            <a:ext cx="455408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8"/>
          </p:nvPr>
        </p:nvSpPr>
        <p:spPr>
          <a:xfrm>
            <a:off x="6730538" y="3298003"/>
            <a:ext cx="4541373" cy="48007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23512" y="3023400"/>
            <a:ext cx="455408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0"/>
          </p:nvPr>
        </p:nvSpPr>
        <p:spPr>
          <a:xfrm>
            <a:off x="6730538" y="4418552"/>
            <a:ext cx="4541373" cy="46412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1"/>
          </p:nvPr>
        </p:nvSpPr>
        <p:spPr>
          <a:xfrm>
            <a:off x="6723512" y="4143949"/>
            <a:ext cx="455408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2"/>
          </p:nvPr>
        </p:nvSpPr>
        <p:spPr>
          <a:xfrm>
            <a:off x="6730538" y="5510753"/>
            <a:ext cx="4541373" cy="4717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3"/>
          </p:nvPr>
        </p:nvSpPr>
        <p:spPr>
          <a:xfrm>
            <a:off x="6723512" y="5236149"/>
            <a:ext cx="455408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6" name="Rectangle 24"/>
          <p:cNvSpPr/>
          <p:nvPr userDrawn="1"/>
        </p:nvSpPr>
        <p:spPr>
          <a:xfrm>
            <a:off x="0" y="1764367"/>
            <a:ext cx="3022333" cy="431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4"/>
          </p:nvPr>
        </p:nvSpPr>
        <p:spPr>
          <a:xfrm>
            <a:off x="172957" y="3257672"/>
            <a:ext cx="2676419" cy="24075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5"/>
          </p:nvPr>
        </p:nvSpPr>
        <p:spPr>
          <a:xfrm>
            <a:off x="169212" y="2260485"/>
            <a:ext cx="2683913" cy="852748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42" name="Round Same Side Corner Rectangle 29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20" grpId="0" build="p" animBg="1"/>
      <p:bldP spid="22" grpId="0" build="p" animBg="1"/>
      <p:bldP spid="24" grpId="0" build="p" animBg="1"/>
      <p:bldP spid="26" grpId="0" build="p" animBg="1"/>
      <p:bldP spid="28" grpId="0" build="p" animBg="1"/>
      <p:bldP spid="30" grpId="0" build="p" animBg="1"/>
      <p:bldP spid="32" grpId="0" build="p" animBg="1"/>
      <p:bldP spid="34" grpId="0" build="p" animBg="1"/>
      <p:bldP spid="36" grpId="0" animBg="1"/>
      <p:bldP spid="38" grpId="0" build="p" animBg="1"/>
      <p:bldP spid="40" grpId="0" build="p" animBg="1"/>
      <p:bldP spid="46" grpId="0" animBg="1"/>
      <p:bldP spid="48" grpId="0" build="p" animBg="1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/>
          <p:cNvGrpSpPr/>
          <p:nvPr/>
        </p:nvGrpSpPr>
        <p:grpSpPr>
          <a:xfrm>
            <a:off x="0" y="1686200"/>
            <a:ext cx="2438400" cy="2243000"/>
            <a:chOff x="4750079" y="1706835"/>
            <a:chExt cx="1785974" cy="1044090"/>
          </a:xfrm>
        </p:grpSpPr>
        <p:sp>
          <p:nvSpPr>
            <p:cNvPr id="2" name="Rectangle 19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3" name="Rectangle 20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grpSp>
        <p:nvGrpSpPr>
          <p:cNvPr id="8" name="Group 22"/>
          <p:cNvGrpSpPr/>
          <p:nvPr/>
        </p:nvGrpSpPr>
        <p:grpSpPr>
          <a:xfrm>
            <a:off x="4876800" y="1686200"/>
            <a:ext cx="2438400" cy="2243000"/>
            <a:chOff x="4750079" y="1706835"/>
            <a:chExt cx="1785974" cy="1044090"/>
          </a:xfrm>
        </p:grpSpPr>
        <p:sp>
          <p:nvSpPr>
            <p:cNvPr id="6" name="Rectangle 23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7" name="Rectangle 24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grpSp>
        <p:nvGrpSpPr>
          <p:cNvPr id="12" name="Group 22"/>
          <p:cNvGrpSpPr/>
          <p:nvPr/>
        </p:nvGrpSpPr>
        <p:grpSpPr>
          <a:xfrm>
            <a:off x="9753600" y="1686200"/>
            <a:ext cx="2438400" cy="2243000"/>
            <a:chOff x="4750079" y="1706835"/>
            <a:chExt cx="1785974" cy="1044090"/>
          </a:xfrm>
        </p:grpSpPr>
        <p:sp>
          <p:nvSpPr>
            <p:cNvPr id="10" name="Rectangle 42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11" name="Rectangle 43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grpSp>
        <p:nvGrpSpPr>
          <p:cNvPr id="16" name="Group 22"/>
          <p:cNvGrpSpPr/>
          <p:nvPr/>
        </p:nvGrpSpPr>
        <p:grpSpPr>
          <a:xfrm>
            <a:off x="7315200" y="3929200"/>
            <a:ext cx="2438400" cy="2243000"/>
            <a:chOff x="4750079" y="1706835"/>
            <a:chExt cx="1785974" cy="1044090"/>
          </a:xfrm>
        </p:grpSpPr>
        <p:sp>
          <p:nvSpPr>
            <p:cNvPr id="14" name="Rectangle 67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15" name="Rectangle 68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grpSp>
        <p:nvGrpSpPr>
          <p:cNvPr id="20" name="Group 22"/>
          <p:cNvGrpSpPr/>
          <p:nvPr/>
        </p:nvGrpSpPr>
        <p:grpSpPr>
          <a:xfrm>
            <a:off x="2438400" y="3929200"/>
            <a:ext cx="2438400" cy="2243000"/>
            <a:chOff x="4750079" y="1706835"/>
            <a:chExt cx="1785974" cy="1044090"/>
          </a:xfrm>
        </p:grpSpPr>
        <p:sp>
          <p:nvSpPr>
            <p:cNvPr id="18" name="Rectangle 65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19" name="Rectangle 66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sp>
        <p:nvSpPr>
          <p:cNvPr id="2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2438400" y="1686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315200" y="1686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0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4876800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732043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1"/>
          </p:nvPr>
        </p:nvSpPr>
        <p:spPr>
          <a:xfrm>
            <a:off x="158755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2"/>
          </p:nvPr>
        </p:nvSpPr>
        <p:spPr>
          <a:xfrm>
            <a:off x="151729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3"/>
          </p:nvPr>
        </p:nvSpPr>
        <p:spPr>
          <a:xfrm>
            <a:off x="2603101" y="4613636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4"/>
          </p:nvPr>
        </p:nvSpPr>
        <p:spPr>
          <a:xfrm>
            <a:off x="2596075" y="4313633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5"/>
          </p:nvPr>
        </p:nvSpPr>
        <p:spPr>
          <a:xfrm>
            <a:off x="5054334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26"/>
          </p:nvPr>
        </p:nvSpPr>
        <p:spPr>
          <a:xfrm>
            <a:off x="5047308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7"/>
          </p:nvPr>
        </p:nvSpPr>
        <p:spPr>
          <a:xfrm>
            <a:off x="7485709" y="4613636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8"/>
          </p:nvPr>
        </p:nvSpPr>
        <p:spPr>
          <a:xfrm>
            <a:off x="7478683" y="4313633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9"/>
          </p:nvPr>
        </p:nvSpPr>
        <p:spPr>
          <a:xfrm>
            <a:off x="9955626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30"/>
          </p:nvPr>
        </p:nvSpPr>
        <p:spPr>
          <a:xfrm>
            <a:off x="9948600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52" name="Round Same Side Corner Rectangle 3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5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6" grpId="0" animBg="1"/>
      <p:bldP spid="28" grpId="0" animBg="1"/>
      <p:bldP spid="30" grpId="0" animBg="1"/>
      <p:bldP spid="32" grpId="0" build="p" animBg="1"/>
      <p:bldP spid="34" grpId="0" build="p" animBg="1"/>
      <p:bldP spid="36" grpId="0" build="p" animBg="1"/>
      <p:bldP spid="38" grpId="0" build="p" animBg="1"/>
      <p:bldP spid="40" grpId="0" build="p" animBg="1"/>
      <p:bldP spid="42" grpId="0" build="p" animBg="1"/>
      <p:bldP spid="44" grpId="0" build="p" animBg="1"/>
      <p:bldP spid="46" grpId="0" build="p" animBg="1"/>
      <p:bldP spid="48" grpId="0" build="p" animBg="1"/>
      <p:bldP spid="50" grpId="0" build="p" animBg="1"/>
      <p:bldP spid="56" grpId="0" animBg="1"/>
      <p:bldP spid="58" grpId="0" build="p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57321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57321" y="1963502"/>
            <a:ext cx="1895355" cy="1894789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969558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7"/>
          </p:nvPr>
        </p:nvSpPr>
        <p:spPr>
          <a:xfrm>
            <a:off x="3763524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3763524" y="1963502"/>
            <a:ext cx="1895355" cy="1894789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75761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38789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438789" y="1963502"/>
            <a:ext cx="1895355" cy="1894789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2"/>
          </p:nvPr>
        </p:nvSpPr>
        <p:spPr>
          <a:xfrm>
            <a:off x="6251026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3"/>
          </p:nvPr>
        </p:nvSpPr>
        <p:spPr>
          <a:xfrm>
            <a:off x="9113800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9113800" y="1963502"/>
            <a:ext cx="1895355" cy="1894789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5"/>
          </p:nvPr>
        </p:nvSpPr>
        <p:spPr>
          <a:xfrm>
            <a:off x="8926037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Round Same Side Corner Rectangle 1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animBg="1"/>
      <p:bldP spid="6" grpId="0" build="p" animBg="1"/>
      <p:bldP spid="8" grpId="0" build="p" animBg="1"/>
      <p:bldP spid="10" grpId="0" animBg="1"/>
      <p:bldP spid="12" grpId="0" build="p" animBg="1"/>
      <p:bldP spid="14" grpId="0" build="p" animBg="1"/>
      <p:bldP spid="16" grpId="0" animBg="1"/>
      <p:bldP spid="18" grpId="0" build="p" animBg="1"/>
      <p:bldP spid="20" grpId="0" build="p" animBg="1"/>
      <p:bldP spid="22" grpId="0" animBg="1"/>
      <p:bldP spid="24" grpId="0" build="p" animBg="1"/>
      <p:bldP spid="30" grpId="0" animBg="1"/>
      <p:bldP spid="32" grpId="0" build="p" animBg="1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57321" y="1963502"/>
            <a:ext cx="1895355" cy="1894789"/>
          </a:xfrm>
          <a:prstGeom prst="roundRect">
            <a:avLst>
              <a:gd name="adj" fmla="val 9160"/>
            </a:avLst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3763524" y="1963502"/>
            <a:ext cx="1895355" cy="1894789"/>
          </a:xfrm>
          <a:prstGeom prst="roundRect">
            <a:avLst>
              <a:gd name="adj" fmla="val 10232"/>
            </a:avLst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438789" y="1963502"/>
            <a:ext cx="1895355" cy="1894789"/>
          </a:xfrm>
          <a:prstGeom prst="roundRect">
            <a:avLst>
              <a:gd name="adj" fmla="val 11305"/>
            </a:avLst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9113800" y="1963502"/>
            <a:ext cx="1895355" cy="1894789"/>
          </a:xfrm>
          <a:prstGeom prst="roundRect">
            <a:avLst>
              <a:gd name="adj" fmla="val 10769"/>
            </a:avLst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Round Same Side Corner Rectangle 11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4" grpId="0" animBg="1"/>
      <p:bldP spid="16" grpId="0" build="p" animBg="1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3"/>
          <p:cNvGrpSpPr/>
          <p:nvPr/>
        </p:nvGrpSpPr>
        <p:grpSpPr>
          <a:xfrm>
            <a:off x="8026401" y="2186848"/>
            <a:ext cx="3290615" cy="485331"/>
            <a:chOff x="1056749" y="1276468"/>
            <a:chExt cx="3515251" cy="518462"/>
          </a:xfrm>
          <a:solidFill>
            <a:schemeClr val="tx2"/>
          </a:solidFill>
        </p:grpSpPr>
        <p:sp>
          <p:nvSpPr>
            <p:cNvPr id="2" name="Pentagon 12"/>
            <p:cNvSpPr/>
            <p:nvPr/>
          </p:nvSpPr>
          <p:spPr>
            <a:xfrm>
              <a:off x="1056749" y="1276468"/>
              <a:ext cx="3515251" cy="518462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18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3" name="TextBox 13"/>
            <p:cNvSpPr/>
            <p:nvPr/>
          </p:nvSpPr>
          <p:spPr>
            <a:xfrm>
              <a:off x="3659315" y="1382232"/>
              <a:ext cx="522292" cy="30693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sz="1867" b="1">
                  <a:solidFill>
                    <a:prstClr val="yellow"/>
                  </a:solidFill>
                  <a:uFillTx/>
                </a:rPr>
                <a:t>80%</a:t>
              </a:r>
              <a:endParaRPr lang="en-US" sz="1867">
                <a:solidFill>
                  <a:prstClr val="yellow"/>
                </a:solidFill>
                <a:uFillTx/>
              </a:endParaRPr>
            </a:p>
          </p:txBody>
        </p:sp>
      </p:grpSp>
      <p:grpSp>
        <p:nvGrpSpPr>
          <p:cNvPr id="8" name="Group 67"/>
          <p:cNvGrpSpPr/>
          <p:nvPr/>
        </p:nvGrpSpPr>
        <p:grpSpPr>
          <a:xfrm>
            <a:off x="8026401" y="2729124"/>
            <a:ext cx="2805284" cy="485331"/>
            <a:chOff x="1056749" y="2110893"/>
            <a:chExt cx="2996788" cy="518462"/>
          </a:xfrm>
          <a:solidFill>
            <a:schemeClr val="bg2"/>
          </a:solidFill>
        </p:grpSpPr>
        <p:sp>
          <p:nvSpPr>
            <p:cNvPr id="6" name="Pentagon 15"/>
            <p:cNvSpPr/>
            <p:nvPr/>
          </p:nvSpPr>
          <p:spPr>
            <a:xfrm>
              <a:off x="1056749" y="2110893"/>
              <a:ext cx="2996788" cy="51846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18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7" name="TextBox 16"/>
            <p:cNvSpPr/>
            <p:nvPr/>
          </p:nvSpPr>
          <p:spPr>
            <a:xfrm>
              <a:off x="3151905" y="2219721"/>
              <a:ext cx="522292" cy="30693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sz="1867" b="1">
                  <a:solidFill>
                    <a:prstClr val="yellow"/>
                  </a:solidFill>
                  <a:uFillTx/>
                </a:rPr>
                <a:t>70%</a:t>
              </a:r>
              <a:endParaRPr lang="en-US" sz="1867">
                <a:solidFill>
                  <a:prstClr val="yellow"/>
                </a:solidFill>
                <a:uFillTx/>
              </a:endParaRPr>
            </a:p>
          </p:txBody>
        </p:sp>
      </p:grpSp>
      <p:grpSp>
        <p:nvGrpSpPr>
          <p:cNvPr id="12" name="Group 87"/>
          <p:cNvGrpSpPr/>
          <p:nvPr/>
        </p:nvGrpSpPr>
        <p:grpSpPr>
          <a:xfrm>
            <a:off x="8026400" y="3271400"/>
            <a:ext cx="2319952" cy="485331"/>
            <a:chOff x="1056750" y="2975000"/>
            <a:chExt cx="2478325" cy="518462"/>
          </a:xfrm>
          <a:solidFill>
            <a:schemeClr val="accent1"/>
          </a:solidFill>
        </p:grpSpPr>
        <p:sp>
          <p:nvSpPr>
            <p:cNvPr id="10" name="Pentagon 18"/>
            <p:cNvSpPr/>
            <p:nvPr/>
          </p:nvSpPr>
          <p:spPr>
            <a:xfrm>
              <a:off x="1056750" y="2975000"/>
              <a:ext cx="2478325" cy="518462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18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11" name="TextBox 19"/>
            <p:cNvSpPr/>
            <p:nvPr/>
          </p:nvSpPr>
          <p:spPr>
            <a:xfrm>
              <a:off x="2779241" y="3087027"/>
              <a:ext cx="522292" cy="30693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sz="1867" b="1">
                  <a:solidFill>
                    <a:prstClr val="yellow"/>
                  </a:solidFill>
                  <a:uFillTx/>
                </a:rPr>
                <a:t>60%</a:t>
              </a:r>
              <a:endParaRPr lang="en-US" sz="1867">
                <a:solidFill>
                  <a:prstClr val="yellow"/>
                </a:solidFill>
                <a:uFillTx/>
              </a:endParaRPr>
            </a:p>
          </p:txBody>
        </p:sp>
      </p:grpSp>
      <p:grpSp>
        <p:nvGrpSpPr>
          <p:cNvPr id="16" name="Group 90"/>
          <p:cNvGrpSpPr/>
          <p:nvPr/>
        </p:nvGrpSpPr>
        <p:grpSpPr>
          <a:xfrm>
            <a:off x="8026400" y="3813675"/>
            <a:ext cx="1726768" cy="485331"/>
            <a:chOff x="1056751" y="3851318"/>
            <a:chExt cx="1844647" cy="518462"/>
          </a:xfrm>
          <a:solidFill>
            <a:schemeClr val="accent3"/>
          </a:solidFill>
        </p:grpSpPr>
        <p:sp>
          <p:nvSpPr>
            <p:cNvPr id="14" name="Pentagon 21"/>
            <p:cNvSpPr/>
            <p:nvPr/>
          </p:nvSpPr>
          <p:spPr>
            <a:xfrm>
              <a:off x="1056751" y="3851318"/>
              <a:ext cx="1844647" cy="518462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18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15" name="TextBox 22"/>
            <p:cNvSpPr/>
            <p:nvPr/>
          </p:nvSpPr>
          <p:spPr>
            <a:xfrm>
              <a:off x="2172587" y="3946636"/>
              <a:ext cx="522292" cy="30693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sz="1867" b="1">
                  <a:solidFill>
                    <a:prstClr val="yellow"/>
                  </a:solidFill>
                  <a:uFillTx/>
                </a:rPr>
                <a:t>40%</a:t>
              </a:r>
              <a:endParaRPr lang="en-US" sz="1867">
                <a:solidFill>
                  <a:prstClr val="yellow"/>
                </a:solidFill>
                <a:uFillTx/>
              </a:endParaRPr>
            </a:p>
          </p:txBody>
        </p:sp>
      </p:grpSp>
      <p:grpSp>
        <p:nvGrpSpPr>
          <p:cNvPr id="20" name="Group 285"/>
          <p:cNvGrpSpPr/>
          <p:nvPr/>
        </p:nvGrpSpPr>
        <p:grpSpPr>
          <a:xfrm>
            <a:off x="1653551" y="5022059"/>
            <a:ext cx="591292" cy="591293"/>
            <a:chOff x="5548002" y="1784606"/>
            <a:chExt cx="443469" cy="443470"/>
          </a:xfrm>
        </p:grpSpPr>
        <p:sp>
          <p:nvSpPr>
            <p:cNvPr id="18" name="Oval 24"/>
            <p:cNvSpPr>
              <a:spLocks noChangeAspect="1"/>
            </p:cNvSpPr>
            <p:nvPr/>
          </p:nvSpPr>
          <p:spPr>
            <a:xfrm>
              <a:off x="5548002" y="1784606"/>
              <a:ext cx="443469" cy="4434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400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19" name="Freeform 154"/>
            <p:cNvSpPr>
              <a:spLocks/>
            </p:cNvSpPr>
            <p:nvPr/>
          </p:nvSpPr>
          <p:spPr bwMode="auto">
            <a:xfrm>
              <a:off x="5660199" y="1919029"/>
              <a:ext cx="219075" cy="174625"/>
            </a:xfrm>
            <a:custGeom>
              <a:avLst/>
              <a:gdLst/>
              <a:ahLst/>
              <a:cxnLst>
                <a:cxn ang="0">
                  <a:pos x="57" y="12"/>
                </a:cxn>
                <a:cxn ang="0">
                  <a:pos x="57" y="14"/>
                </a:cxn>
                <a:cxn ang="0">
                  <a:pos x="20" y="51"/>
                </a:cxn>
                <a:cxn ang="0">
                  <a:pos x="0" y="45"/>
                </a:cxn>
                <a:cxn ang="0">
                  <a:pos x="3" y="45"/>
                </a:cxn>
                <a:cxn ang="0">
                  <a:pos x="19" y="40"/>
                </a:cxn>
                <a:cxn ang="0">
                  <a:pos x="7" y="31"/>
                </a:cxn>
                <a:cxn ang="0">
                  <a:pos x="10" y="31"/>
                </a:cxn>
                <a:cxn ang="0">
                  <a:pos x="13" y="31"/>
                </a:cxn>
                <a:cxn ang="0">
                  <a:pos x="3" y="18"/>
                </a:cxn>
                <a:cxn ang="0">
                  <a:pos x="3" y="18"/>
                </a:cxn>
                <a:cxn ang="0">
                  <a:pos x="9" y="19"/>
                </a:cxn>
                <a:cxn ang="0">
                  <a:pos x="3" y="9"/>
                </a:cxn>
                <a:cxn ang="0">
                  <a:pos x="5" y="2"/>
                </a:cxn>
                <a:cxn ang="0">
                  <a:pos x="31" y="16"/>
                </a:cxn>
                <a:cxn ang="0">
                  <a:pos x="31" y="13"/>
                </a:cxn>
                <a:cxn ang="0">
                  <a:pos x="44" y="0"/>
                </a:cxn>
                <a:cxn ang="0">
                  <a:pos x="54" y="4"/>
                </a:cxn>
                <a:cxn ang="0">
                  <a:pos x="62" y="1"/>
                </a:cxn>
                <a:cxn ang="0">
                  <a:pos x="56" y="8"/>
                </a:cxn>
                <a:cxn ang="0">
                  <a:pos x="64" y="6"/>
                </a:cxn>
                <a:cxn ang="0">
                  <a:pos x="57" y="12"/>
                </a:cxn>
              </a:cxnLst>
              <a:rect l="0" t="0" r="r" b="b"/>
              <a:pathLst>
                <a:path w="64" h="51">
                  <a:moveTo>
                    <a:pt x="57" y="12"/>
                  </a:moveTo>
                  <a:cubicBezTo>
                    <a:pt x="57" y="13"/>
                    <a:pt x="57" y="14"/>
                    <a:pt x="57" y="14"/>
                  </a:cubicBezTo>
                  <a:cubicBezTo>
                    <a:pt x="57" y="31"/>
                    <a:pt x="44" y="51"/>
                    <a:pt x="20" y="51"/>
                  </a:cubicBezTo>
                  <a:cubicBezTo>
                    <a:pt x="13" y="51"/>
                    <a:pt x="6" y="49"/>
                    <a:pt x="0" y="45"/>
                  </a:cubicBezTo>
                  <a:cubicBezTo>
                    <a:pt x="1" y="45"/>
                    <a:pt x="2" y="45"/>
                    <a:pt x="3" y="45"/>
                  </a:cubicBezTo>
                  <a:cubicBezTo>
                    <a:pt x="9" y="45"/>
                    <a:pt x="15" y="43"/>
                    <a:pt x="19" y="40"/>
                  </a:cubicBezTo>
                  <a:cubicBezTo>
                    <a:pt x="14" y="40"/>
                    <a:pt x="9" y="36"/>
                    <a:pt x="7" y="31"/>
                  </a:cubicBezTo>
                  <a:cubicBezTo>
                    <a:pt x="8" y="31"/>
                    <a:pt x="9" y="31"/>
                    <a:pt x="10" y="31"/>
                  </a:cubicBezTo>
                  <a:cubicBezTo>
                    <a:pt x="11" y="31"/>
                    <a:pt x="12" y="31"/>
                    <a:pt x="13" y="31"/>
                  </a:cubicBezTo>
                  <a:cubicBezTo>
                    <a:pt x="7" y="29"/>
                    <a:pt x="3" y="24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7" y="19"/>
                    <a:pt x="9" y="19"/>
                  </a:cubicBezTo>
                  <a:cubicBezTo>
                    <a:pt x="5" y="17"/>
                    <a:pt x="3" y="13"/>
                    <a:pt x="3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11" y="10"/>
                    <a:pt x="21" y="15"/>
                    <a:pt x="31" y="16"/>
                  </a:cubicBezTo>
                  <a:cubicBezTo>
                    <a:pt x="31" y="15"/>
                    <a:pt x="31" y="14"/>
                    <a:pt x="31" y="13"/>
                  </a:cubicBezTo>
                  <a:cubicBezTo>
                    <a:pt x="31" y="5"/>
                    <a:pt x="37" y="0"/>
                    <a:pt x="44" y="0"/>
                  </a:cubicBezTo>
                  <a:cubicBezTo>
                    <a:pt x="48" y="0"/>
                    <a:pt x="51" y="1"/>
                    <a:pt x="54" y="4"/>
                  </a:cubicBezTo>
                  <a:cubicBezTo>
                    <a:pt x="56" y="3"/>
                    <a:pt x="59" y="2"/>
                    <a:pt x="62" y="1"/>
                  </a:cubicBezTo>
                  <a:cubicBezTo>
                    <a:pt x="61" y="4"/>
                    <a:pt x="59" y="6"/>
                    <a:pt x="56" y="8"/>
                  </a:cubicBezTo>
                  <a:cubicBezTo>
                    <a:pt x="59" y="7"/>
                    <a:pt x="61" y="7"/>
                    <a:pt x="64" y="6"/>
                  </a:cubicBezTo>
                  <a:cubicBezTo>
                    <a:pt x="62" y="8"/>
                    <a:pt x="60" y="11"/>
                    <a:pt x="57" y="1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grpSp>
        <p:nvGrpSpPr>
          <p:cNvPr id="24" name="Group 287"/>
          <p:cNvGrpSpPr/>
          <p:nvPr/>
        </p:nvGrpSpPr>
        <p:grpSpPr>
          <a:xfrm>
            <a:off x="1017222" y="5022059"/>
            <a:ext cx="591292" cy="591293"/>
            <a:chOff x="5914348" y="1371372"/>
            <a:chExt cx="443469" cy="443470"/>
          </a:xfrm>
        </p:grpSpPr>
        <p:sp>
          <p:nvSpPr>
            <p:cNvPr id="22" name="Oval 27"/>
            <p:cNvSpPr>
              <a:spLocks noChangeAspect="1"/>
            </p:cNvSpPr>
            <p:nvPr/>
          </p:nvSpPr>
          <p:spPr>
            <a:xfrm>
              <a:off x="5914348" y="1371372"/>
              <a:ext cx="443469" cy="4434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400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23" name="Freeform 78"/>
            <p:cNvSpPr>
              <a:spLocks/>
            </p:cNvSpPr>
            <p:nvPr/>
          </p:nvSpPr>
          <p:spPr bwMode="auto">
            <a:xfrm>
              <a:off x="6075757" y="1478013"/>
              <a:ext cx="120650" cy="230188"/>
            </a:xfrm>
            <a:custGeom>
              <a:avLst/>
              <a:gdLst/>
              <a:ahLst/>
              <a:cxnLst>
                <a:cxn ang="0">
                  <a:pos x="35" y="11"/>
                </a:cxn>
                <a:cxn ang="0">
                  <a:pos x="29" y="11"/>
                </a:cxn>
                <a:cxn ang="0">
                  <a:pos x="23" y="17"/>
                </a:cxn>
                <a:cxn ang="0">
                  <a:pos x="23" y="25"/>
                </a:cxn>
                <a:cxn ang="0">
                  <a:pos x="35" y="25"/>
                </a:cxn>
                <a:cxn ang="0">
                  <a:pos x="33" y="37"/>
                </a:cxn>
                <a:cxn ang="0">
                  <a:pos x="23" y="37"/>
                </a:cxn>
                <a:cxn ang="0">
                  <a:pos x="23" y="67"/>
                </a:cxn>
                <a:cxn ang="0">
                  <a:pos x="11" y="67"/>
                </a:cxn>
                <a:cxn ang="0">
                  <a:pos x="11" y="37"/>
                </a:cxn>
                <a:cxn ang="0">
                  <a:pos x="0" y="37"/>
                </a:cxn>
                <a:cxn ang="0">
                  <a:pos x="0" y="25"/>
                </a:cxn>
                <a:cxn ang="0">
                  <a:pos x="11" y="25"/>
                </a:cxn>
                <a:cxn ang="0">
                  <a:pos x="11" y="16"/>
                </a:cxn>
                <a:cxn ang="0">
                  <a:pos x="26" y="0"/>
                </a:cxn>
                <a:cxn ang="0">
                  <a:pos x="35" y="1"/>
                </a:cxn>
                <a:cxn ang="0">
                  <a:pos x="35" y="11"/>
                </a:cxn>
              </a:cxnLst>
              <a:rect l="0" t="0" r="r" b="b"/>
              <a:pathLst>
                <a:path w="35" h="67">
                  <a:moveTo>
                    <a:pt x="35" y="11"/>
                  </a:moveTo>
                  <a:cubicBezTo>
                    <a:pt x="29" y="11"/>
                    <a:pt x="29" y="11"/>
                    <a:pt x="29" y="11"/>
                  </a:cubicBezTo>
                  <a:cubicBezTo>
                    <a:pt x="24" y="11"/>
                    <a:pt x="23" y="14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6"/>
                    <a:pt x="17" y="0"/>
                    <a:pt x="26" y="0"/>
                  </a:cubicBezTo>
                  <a:cubicBezTo>
                    <a:pt x="30" y="0"/>
                    <a:pt x="34" y="1"/>
                    <a:pt x="35" y="1"/>
                  </a:cubicBezTo>
                  <a:lnTo>
                    <a:pt x="35" y="1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grpSp>
        <p:nvGrpSpPr>
          <p:cNvPr id="28" name="Group 289"/>
          <p:cNvGrpSpPr/>
          <p:nvPr/>
        </p:nvGrpSpPr>
        <p:grpSpPr>
          <a:xfrm>
            <a:off x="2926209" y="5022059"/>
            <a:ext cx="591292" cy="591293"/>
            <a:chOff x="4744821" y="2611074"/>
            <a:chExt cx="443469" cy="443470"/>
          </a:xfrm>
        </p:grpSpPr>
        <p:sp>
          <p:nvSpPr>
            <p:cNvPr id="26" name="Oval 31"/>
            <p:cNvSpPr>
              <a:spLocks noChangeAspect="1"/>
            </p:cNvSpPr>
            <p:nvPr/>
          </p:nvSpPr>
          <p:spPr>
            <a:xfrm>
              <a:off x="4744821" y="2611074"/>
              <a:ext cx="443469" cy="4434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400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27" name="Freeform 141"/>
            <p:cNvSpPr>
              <a:spLocks noEditPoints="1"/>
            </p:cNvSpPr>
            <p:nvPr/>
          </p:nvSpPr>
          <p:spPr bwMode="auto">
            <a:xfrm>
              <a:off x="4849874" y="2748672"/>
              <a:ext cx="233363" cy="168275"/>
            </a:xfrm>
            <a:custGeom>
              <a:avLst/>
              <a:gdLst/>
              <a:ahLst/>
              <a:cxnLst>
                <a:cxn ang="0">
                  <a:pos x="67" y="41"/>
                </a:cxn>
                <a:cxn ang="0">
                  <a:pos x="59" y="48"/>
                </a:cxn>
                <a:cxn ang="0">
                  <a:pos x="34" y="49"/>
                </a:cxn>
                <a:cxn ang="0">
                  <a:pos x="8" y="48"/>
                </a:cxn>
                <a:cxn ang="0">
                  <a:pos x="1" y="41"/>
                </a:cxn>
                <a:cxn ang="0">
                  <a:pos x="0" y="25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34" y="0"/>
                </a:cxn>
                <a:cxn ang="0">
                  <a:pos x="59" y="1"/>
                </a:cxn>
                <a:cxn ang="0">
                  <a:pos x="67" y="8"/>
                </a:cxn>
                <a:cxn ang="0">
                  <a:pos x="68" y="25"/>
                </a:cxn>
                <a:cxn ang="0">
                  <a:pos x="67" y="41"/>
                </a:cxn>
                <a:cxn ang="0">
                  <a:pos x="47" y="23"/>
                </a:cxn>
                <a:cxn ang="0">
                  <a:pos x="28" y="11"/>
                </a:cxn>
                <a:cxn ang="0">
                  <a:pos x="25" y="10"/>
                </a:cxn>
                <a:cxn ang="0">
                  <a:pos x="24" y="13"/>
                </a:cxn>
                <a:cxn ang="0">
                  <a:pos x="24" y="37"/>
                </a:cxn>
                <a:cxn ang="0">
                  <a:pos x="25" y="39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47" y="27"/>
                </a:cxn>
                <a:cxn ang="0">
                  <a:pos x="48" y="25"/>
                </a:cxn>
                <a:cxn ang="0">
                  <a:pos x="47" y="23"/>
                </a:cxn>
              </a:cxnLst>
              <a:rect l="0" t="0" r="r" b="b"/>
              <a:pathLst>
                <a:path w="68" h="49">
                  <a:moveTo>
                    <a:pt x="67" y="41"/>
                  </a:moveTo>
                  <a:cubicBezTo>
                    <a:pt x="66" y="45"/>
                    <a:pt x="63" y="48"/>
                    <a:pt x="59" y="48"/>
                  </a:cubicBezTo>
                  <a:cubicBezTo>
                    <a:pt x="51" y="49"/>
                    <a:pt x="42" y="49"/>
                    <a:pt x="34" y="49"/>
                  </a:cubicBezTo>
                  <a:cubicBezTo>
                    <a:pt x="25" y="49"/>
                    <a:pt x="17" y="49"/>
                    <a:pt x="8" y="48"/>
                  </a:cubicBezTo>
                  <a:cubicBezTo>
                    <a:pt x="5" y="48"/>
                    <a:pt x="2" y="45"/>
                    <a:pt x="1" y="41"/>
                  </a:cubicBezTo>
                  <a:cubicBezTo>
                    <a:pt x="0" y="36"/>
                    <a:pt x="0" y="30"/>
                    <a:pt x="0" y="25"/>
                  </a:cubicBezTo>
                  <a:cubicBezTo>
                    <a:pt x="0" y="19"/>
                    <a:pt x="0" y="14"/>
                    <a:pt x="1" y="8"/>
                  </a:cubicBezTo>
                  <a:cubicBezTo>
                    <a:pt x="2" y="5"/>
                    <a:pt x="5" y="2"/>
                    <a:pt x="8" y="1"/>
                  </a:cubicBezTo>
                  <a:cubicBezTo>
                    <a:pt x="17" y="0"/>
                    <a:pt x="25" y="0"/>
                    <a:pt x="34" y="0"/>
                  </a:cubicBezTo>
                  <a:cubicBezTo>
                    <a:pt x="42" y="0"/>
                    <a:pt x="51" y="0"/>
                    <a:pt x="59" y="1"/>
                  </a:cubicBezTo>
                  <a:cubicBezTo>
                    <a:pt x="63" y="2"/>
                    <a:pt x="66" y="5"/>
                    <a:pt x="67" y="8"/>
                  </a:cubicBezTo>
                  <a:cubicBezTo>
                    <a:pt x="68" y="14"/>
                    <a:pt x="68" y="19"/>
                    <a:pt x="68" y="25"/>
                  </a:cubicBezTo>
                  <a:cubicBezTo>
                    <a:pt x="68" y="30"/>
                    <a:pt x="68" y="36"/>
                    <a:pt x="67" y="41"/>
                  </a:cubicBezTo>
                  <a:close/>
                  <a:moveTo>
                    <a:pt x="47" y="23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5" y="11"/>
                    <a:pt x="24" y="12"/>
                    <a:pt x="24" y="1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8"/>
                    <a:pt x="25" y="39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9"/>
                    <a:pt x="27" y="39"/>
                    <a:pt x="28" y="39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6"/>
                    <a:pt x="48" y="26"/>
                    <a:pt x="48" y="25"/>
                  </a:cubicBezTo>
                  <a:cubicBezTo>
                    <a:pt x="48" y="24"/>
                    <a:pt x="48" y="23"/>
                    <a:pt x="47" y="2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grpSp>
        <p:nvGrpSpPr>
          <p:cNvPr id="32" name="Group 291"/>
          <p:cNvGrpSpPr/>
          <p:nvPr/>
        </p:nvGrpSpPr>
        <p:grpSpPr>
          <a:xfrm>
            <a:off x="2289881" y="5022059"/>
            <a:ext cx="591292" cy="591293"/>
            <a:chOff x="5192675" y="2208635"/>
            <a:chExt cx="443469" cy="443470"/>
          </a:xfrm>
        </p:grpSpPr>
        <p:sp>
          <p:nvSpPr>
            <p:cNvPr id="30" name="Oval 35"/>
            <p:cNvSpPr>
              <a:spLocks noChangeAspect="1"/>
            </p:cNvSpPr>
            <p:nvPr/>
          </p:nvSpPr>
          <p:spPr>
            <a:xfrm>
              <a:off x="5192675" y="2208635"/>
              <a:ext cx="443469" cy="4434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400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31" name="Freeform 117"/>
            <p:cNvSpPr>
              <a:spLocks noEditPoints="1"/>
            </p:cNvSpPr>
            <p:nvPr/>
          </p:nvSpPr>
          <p:spPr bwMode="auto">
            <a:xfrm>
              <a:off x="5319953" y="2339089"/>
              <a:ext cx="188913" cy="18256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6" y="13"/>
                </a:cxn>
                <a:cxn ang="0">
                  <a:pos x="0" y="7"/>
                </a:cxn>
                <a:cxn ang="0">
                  <a:pos x="6" y="0"/>
                </a:cxn>
                <a:cxn ang="0">
                  <a:pos x="13" y="7"/>
                </a:cxn>
                <a:cxn ang="0">
                  <a:pos x="6" y="13"/>
                </a:cxn>
                <a:cxn ang="0">
                  <a:pos x="12" y="53"/>
                </a:cxn>
                <a:cxn ang="0">
                  <a:pos x="0" y="53"/>
                </a:cxn>
                <a:cxn ang="0">
                  <a:pos x="0" y="17"/>
                </a:cxn>
                <a:cxn ang="0">
                  <a:pos x="12" y="17"/>
                </a:cxn>
                <a:cxn ang="0">
                  <a:pos x="12" y="53"/>
                </a:cxn>
                <a:cxn ang="0">
                  <a:pos x="55" y="53"/>
                </a:cxn>
                <a:cxn ang="0">
                  <a:pos x="43" y="53"/>
                </a:cxn>
                <a:cxn ang="0">
                  <a:pos x="43" y="34"/>
                </a:cxn>
                <a:cxn ang="0">
                  <a:pos x="37" y="26"/>
                </a:cxn>
                <a:cxn ang="0">
                  <a:pos x="31" y="30"/>
                </a:cxn>
                <a:cxn ang="0">
                  <a:pos x="30" y="33"/>
                </a:cxn>
                <a:cxn ang="0">
                  <a:pos x="30" y="53"/>
                </a:cxn>
                <a:cxn ang="0">
                  <a:pos x="19" y="53"/>
                </a:cxn>
                <a:cxn ang="0">
                  <a:pos x="19" y="17"/>
                </a:cxn>
                <a:cxn ang="0">
                  <a:pos x="30" y="17"/>
                </a:cxn>
                <a:cxn ang="0">
                  <a:pos x="30" y="23"/>
                </a:cxn>
                <a:cxn ang="0">
                  <a:pos x="30" y="23"/>
                </a:cxn>
                <a:cxn ang="0">
                  <a:pos x="41" y="17"/>
                </a:cxn>
                <a:cxn ang="0">
                  <a:pos x="55" y="33"/>
                </a:cxn>
                <a:cxn ang="0">
                  <a:pos x="55" y="53"/>
                </a:cxn>
              </a:cxnLst>
              <a:rect l="0" t="0" r="r" b="b"/>
              <a:pathLst>
                <a:path w="55" h="53">
                  <a:moveTo>
                    <a:pt x="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2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53"/>
                  </a:lnTo>
                  <a:close/>
                  <a:moveTo>
                    <a:pt x="55" y="53"/>
                  </a:moveTo>
                  <a:cubicBezTo>
                    <a:pt x="43" y="53"/>
                    <a:pt x="43" y="53"/>
                    <a:pt x="43" y="53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29"/>
                    <a:pt x="41" y="26"/>
                    <a:pt x="37" y="26"/>
                  </a:cubicBezTo>
                  <a:cubicBezTo>
                    <a:pt x="34" y="26"/>
                    <a:pt x="32" y="28"/>
                    <a:pt x="31" y="30"/>
                  </a:cubicBezTo>
                  <a:cubicBezTo>
                    <a:pt x="31" y="31"/>
                    <a:pt x="30" y="32"/>
                    <a:pt x="30" y="3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2" y="20"/>
                    <a:pt x="35" y="17"/>
                    <a:pt x="41" y="17"/>
                  </a:cubicBezTo>
                  <a:cubicBezTo>
                    <a:pt x="49" y="17"/>
                    <a:pt x="55" y="22"/>
                    <a:pt x="55" y="33"/>
                  </a:cubicBezTo>
                  <a:lnTo>
                    <a:pt x="55" y="5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52522" y="1843960"/>
            <a:ext cx="2805079" cy="2804241"/>
          </a:xfrm>
          <a:prstGeom prst="roundRect">
            <a:avLst>
              <a:gd name="adj" fmla="val 9160"/>
            </a:avLst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6" name="Round Same Side Corner Rectangle 33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  <p:bldP spid="42" grpId="0" build="p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76968" y="3001051"/>
            <a:ext cx="3288633" cy="1658916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Rectangle 19"/>
          <p:cNvSpPr/>
          <p:nvPr userDrawn="1"/>
        </p:nvSpPr>
        <p:spPr>
          <a:xfrm>
            <a:off x="895685" y="1408767"/>
            <a:ext cx="3269916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4442326" y="3001051"/>
            <a:ext cx="3288633" cy="1658916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8007685" y="3001051"/>
            <a:ext cx="3288633" cy="1658916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Rectangle 16"/>
          <p:cNvSpPr/>
          <p:nvPr userDrawn="1"/>
        </p:nvSpPr>
        <p:spPr>
          <a:xfrm>
            <a:off x="4461043" y="1408767"/>
            <a:ext cx="3269916" cy="15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Rectangle 18"/>
          <p:cNvSpPr/>
          <p:nvPr userDrawn="1"/>
        </p:nvSpPr>
        <p:spPr>
          <a:xfrm>
            <a:off x="8026402" y="1408767"/>
            <a:ext cx="3269916" cy="152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6"/>
          </p:nvPr>
        </p:nvSpPr>
        <p:spPr>
          <a:xfrm>
            <a:off x="876966" y="4723067"/>
            <a:ext cx="328863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7"/>
          </p:nvPr>
        </p:nvSpPr>
        <p:spPr>
          <a:xfrm>
            <a:off x="895685" y="5273090"/>
            <a:ext cx="3269916" cy="112637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4"/>
          </p:nvPr>
        </p:nvSpPr>
        <p:spPr>
          <a:xfrm>
            <a:off x="4442325" y="4723067"/>
            <a:ext cx="328863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5"/>
          </p:nvPr>
        </p:nvSpPr>
        <p:spPr>
          <a:xfrm>
            <a:off x="4461043" y="5273090"/>
            <a:ext cx="3269916" cy="112637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6"/>
          </p:nvPr>
        </p:nvSpPr>
        <p:spPr>
          <a:xfrm>
            <a:off x="8007684" y="4723067"/>
            <a:ext cx="328863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7"/>
          </p:nvPr>
        </p:nvSpPr>
        <p:spPr>
          <a:xfrm>
            <a:off x="8026402" y="5273090"/>
            <a:ext cx="3269916" cy="112637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Freeform 62"/>
          <p:cNvSpPr>
            <a:spLocks noChangeAspect="1" noEditPoints="1"/>
          </p:cNvSpPr>
          <p:nvPr userDrawn="1"/>
        </p:nvSpPr>
        <p:spPr bwMode="auto">
          <a:xfrm>
            <a:off x="2091795" y="1728412"/>
            <a:ext cx="877693" cy="884709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28" name="Freeform 245"/>
          <p:cNvSpPr>
            <a:spLocks noChangeAspect="1"/>
          </p:cNvSpPr>
          <p:nvPr userDrawn="1"/>
        </p:nvSpPr>
        <p:spPr bwMode="auto">
          <a:xfrm>
            <a:off x="5668728" y="1743495"/>
            <a:ext cx="854544" cy="854544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30" name="Freeform 132"/>
          <p:cNvSpPr>
            <a:spLocks noChangeAspect="1" noEditPoints="1"/>
          </p:cNvSpPr>
          <p:nvPr userDrawn="1"/>
        </p:nvSpPr>
        <p:spPr bwMode="auto">
          <a:xfrm>
            <a:off x="9190983" y="1720844"/>
            <a:ext cx="940752" cy="899845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32" name="Round Same Side Corner Rectangle 21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2" grpId="0" animBg="1"/>
      <p:bldP spid="14" grpId="0" build="p" animBg="1"/>
      <p:bldP spid="16" grpId="0" build="p" animBg="1"/>
      <p:bldP spid="18" grpId="0" build="p" animBg="1"/>
      <p:bldP spid="20" grpId="0" build="p" animBg="1"/>
      <p:bldP spid="22" grpId="0" build="p" animBg="1"/>
      <p:bldP spid="24" grpId="0" build="p" animBg="1"/>
      <p:bldP spid="26" grpId="0" animBg="1"/>
      <p:bldP spid="28" grpId="0" animBg="1"/>
      <p:bldP spid="30" grpId="0" animBg="1"/>
      <p:bldP spid="36" grpId="0" animBg="1"/>
      <p:bldP spid="38" grpId="0" build="p" animBg="1"/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76171" y="1981688"/>
            <a:ext cx="1895355" cy="1894789"/>
          </a:xfrm>
          <a:custGeom>
            <a:avLst/>
            <a:gdLst>
              <a:gd name="connsiteX0" fmla="*/ 0 w 1421516"/>
              <a:gd name="connsiteY0" fmla="*/ 0 h 1421092"/>
              <a:gd name="connsiteX1" fmla="*/ 1421516 w 1421516"/>
              <a:gd name="connsiteY1" fmla="*/ 0 h 1421092"/>
              <a:gd name="connsiteX2" fmla="*/ 1421516 w 1421516"/>
              <a:gd name="connsiteY2" fmla="*/ 1421092 h 1421092"/>
              <a:gd name="connsiteX3" fmla="*/ 0 w 1421516"/>
              <a:gd name="connsiteY3" fmla="*/ 1421092 h 1421092"/>
              <a:gd name="connsiteX4" fmla="*/ 0 w 1421516"/>
              <a:gd name="connsiteY4" fmla="*/ 0 h 142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1516" h="1421092">
                <a:moveTo>
                  <a:pt x="0" y="0"/>
                </a:moveTo>
                <a:lnTo>
                  <a:pt x="1421516" y="0"/>
                </a:lnTo>
                <a:lnTo>
                  <a:pt x="1421516" y="1421092"/>
                </a:lnTo>
                <a:lnTo>
                  <a:pt x="0" y="1421092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9403" y="4619284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3011253" y="1981688"/>
            <a:ext cx="1895355" cy="1894789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8"/>
          </p:nvPr>
        </p:nvSpPr>
        <p:spPr>
          <a:xfrm>
            <a:off x="2984486" y="4619284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5131883" y="1981688"/>
            <a:ext cx="1895355" cy="189478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1"/>
          </p:nvPr>
        </p:nvSpPr>
        <p:spPr>
          <a:xfrm>
            <a:off x="5105115" y="4619284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7241707" y="1981688"/>
            <a:ext cx="1895355" cy="1894789"/>
          </a:xfrm>
          <a:prstGeom prst="rect">
            <a:avLst/>
          </a:prstGeom>
          <a:ln w="19050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4"/>
          </p:nvPr>
        </p:nvSpPr>
        <p:spPr>
          <a:xfrm>
            <a:off x="7214939" y="4619284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9373141" y="1981688"/>
            <a:ext cx="1895355" cy="1894789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7"/>
          </p:nvPr>
        </p:nvSpPr>
        <p:spPr>
          <a:xfrm>
            <a:off x="9346374" y="4619284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2" name="Rectangle 20"/>
          <p:cNvSpPr/>
          <p:nvPr userDrawn="1"/>
        </p:nvSpPr>
        <p:spPr>
          <a:xfrm>
            <a:off x="1029233" y="3831084"/>
            <a:ext cx="1589233" cy="71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40227" y="3955896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6" name="Rectangle 24"/>
          <p:cNvSpPr/>
          <p:nvPr userDrawn="1"/>
        </p:nvSpPr>
        <p:spPr>
          <a:xfrm>
            <a:off x="3164316" y="3831084"/>
            <a:ext cx="1589233" cy="71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75309" y="3955896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0" name="Rectangle 28"/>
          <p:cNvSpPr/>
          <p:nvPr userDrawn="1"/>
        </p:nvSpPr>
        <p:spPr>
          <a:xfrm>
            <a:off x="5284945" y="3831084"/>
            <a:ext cx="1589233" cy="71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2"/>
          </p:nvPr>
        </p:nvSpPr>
        <p:spPr>
          <a:xfrm>
            <a:off x="5395939" y="3955896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4" name="Rectangle 34"/>
          <p:cNvSpPr/>
          <p:nvPr userDrawn="1"/>
        </p:nvSpPr>
        <p:spPr>
          <a:xfrm>
            <a:off x="7394769" y="3831084"/>
            <a:ext cx="1589233" cy="71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5"/>
          </p:nvPr>
        </p:nvSpPr>
        <p:spPr>
          <a:xfrm>
            <a:off x="7505763" y="3955896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8" name="Rectangle 40"/>
          <p:cNvSpPr/>
          <p:nvPr userDrawn="1"/>
        </p:nvSpPr>
        <p:spPr>
          <a:xfrm>
            <a:off x="9526204" y="3831084"/>
            <a:ext cx="1589233" cy="71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8"/>
          </p:nvPr>
        </p:nvSpPr>
        <p:spPr>
          <a:xfrm>
            <a:off x="9637197" y="3955896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2" name="Round Same Side Corner Rectangle 33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p" animBg="1"/>
      <p:bldP spid="6" grpId="0" animBg="1"/>
      <p:bldP spid="8" grpId="0" build="p" animBg="1"/>
      <p:bldP spid="10" grpId="0" animBg="1"/>
      <p:bldP spid="12" grpId="0" build="p" animBg="1"/>
      <p:bldP spid="14" grpId="0" animBg="1"/>
      <p:bldP spid="16" grpId="0" build="p" animBg="1"/>
      <p:bldP spid="18" grpId="0" animBg="1"/>
      <p:bldP spid="20" grpId="0" build="p" animBg="1"/>
      <p:bldP spid="22" grpId="0" animBg="1"/>
      <p:bldP spid="24" grpId="0" build="p" animBg="1"/>
      <p:bldP spid="26" grpId="0" animBg="1"/>
      <p:bldP spid="28" grpId="0" build="p" animBg="1"/>
      <p:bldP spid="30" grpId="0" animBg="1"/>
      <p:bldP spid="32" grpId="0" build="p" animBg="1"/>
      <p:bldP spid="34" grpId="0" animBg="1"/>
      <p:bldP spid="36" grpId="0" build="p" animBg="1"/>
      <p:bldP spid="38" grpId="0" animBg="1"/>
      <p:bldP spid="40" grpId="0" build="p" animBg="1"/>
      <p:bldP spid="46" grpId="0" animBg="1"/>
      <p:bldP spid="48" grpId="0" build="p" animBg="1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1" y="2"/>
            <a:ext cx="12191999" cy="3530599"/>
          </a:xfrm>
          <a:prstGeom prst="rect">
            <a:avLst/>
          </a:prstGeom>
          <a:ln>
            <a:noFill/>
          </a:ln>
        </p:spPr>
        <p:txBody>
          <a:bodyPr bIns="1005840" anchor="b"/>
          <a:lstStyle>
            <a:lvl1pPr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76171" y="2311400"/>
            <a:ext cx="1895355" cy="1894789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9403" y="4948996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3011253" y="2311400"/>
            <a:ext cx="1895355" cy="1894789"/>
          </a:xfrm>
          <a:prstGeom prst="ellipse">
            <a:avLst/>
          </a:prstGeom>
          <a:ln w="19050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8"/>
          </p:nvPr>
        </p:nvSpPr>
        <p:spPr>
          <a:xfrm>
            <a:off x="2984486" y="4948996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5131883" y="2311400"/>
            <a:ext cx="1895355" cy="1894789"/>
          </a:xfrm>
          <a:prstGeom prst="ellipse">
            <a:avLst/>
          </a:prstGeom>
          <a:ln w="19050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1"/>
          </p:nvPr>
        </p:nvSpPr>
        <p:spPr>
          <a:xfrm>
            <a:off x="5105115" y="4948996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7241707" y="2311400"/>
            <a:ext cx="1895355" cy="1894789"/>
          </a:xfrm>
          <a:prstGeom prst="ellipse">
            <a:avLst/>
          </a:prstGeom>
          <a:ln w="19050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4"/>
          </p:nvPr>
        </p:nvSpPr>
        <p:spPr>
          <a:xfrm>
            <a:off x="7214939" y="4948996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9373141" y="2311400"/>
            <a:ext cx="1895355" cy="1894789"/>
          </a:xfrm>
          <a:prstGeom prst="ellipse">
            <a:avLst/>
          </a:prstGeom>
          <a:ln w="19050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7"/>
          </p:nvPr>
        </p:nvSpPr>
        <p:spPr>
          <a:xfrm>
            <a:off x="9346374" y="4948996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4" name="Rectangle 20"/>
          <p:cNvSpPr/>
          <p:nvPr userDrawn="1"/>
        </p:nvSpPr>
        <p:spPr>
          <a:xfrm>
            <a:off x="1029233" y="4160796"/>
            <a:ext cx="1589233" cy="71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40227" y="4285608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8" name="Rectangle 24"/>
          <p:cNvSpPr/>
          <p:nvPr userDrawn="1"/>
        </p:nvSpPr>
        <p:spPr>
          <a:xfrm>
            <a:off x="3164316" y="4160796"/>
            <a:ext cx="1589233" cy="71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75309" y="4285608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2" name="Rectangle 28"/>
          <p:cNvSpPr/>
          <p:nvPr userDrawn="1"/>
        </p:nvSpPr>
        <p:spPr>
          <a:xfrm>
            <a:off x="5284945" y="4160796"/>
            <a:ext cx="1589233" cy="71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2"/>
          </p:nvPr>
        </p:nvSpPr>
        <p:spPr>
          <a:xfrm>
            <a:off x="5395939" y="4285608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6" name="Rectangle 34"/>
          <p:cNvSpPr/>
          <p:nvPr userDrawn="1"/>
        </p:nvSpPr>
        <p:spPr>
          <a:xfrm>
            <a:off x="7394769" y="4160796"/>
            <a:ext cx="1589233" cy="71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5"/>
          </p:nvPr>
        </p:nvSpPr>
        <p:spPr>
          <a:xfrm>
            <a:off x="7505763" y="4285608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0" name="Rectangle 40"/>
          <p:cNvSpPr/>
          <p:nvPr userDrawn="1"/>
        </p:nvSpPr>
        <p:spPr>
          <a:xfrm>
            <a:off x="9526204" y="4160796"/>
            <a:ext cx="1589233" cy="71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28"/>
          </p:nvPr>
        </p:nvSpPr>
        <p:spPr>
          <a:xfrm>
            <a:off x="9637197" y="4285608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4" name="Round Same Side Corner Rectangle 3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uild="p" animBg="1"/>
      <p:bldP spid="8" grpId="0" animBg="1"/>
      <p:bldP spid="10" grpId="0" build="p" animBg="1"/>
      <p:bldP spid="12" grpId="0" animBg="1"/>
      <p:bldP spid="14" grpId="0" build="p" animBg="1"/>
      <p:bldP spid="16" grpId="0" animBg="1"/>
      <p:bldP spid="18" grpId="0" build="p" animBg="1"/>
      <p:bldP spid="20" grpId="0" animBg="1"/>
      <p:bldP spid="22" grpId="0" build="p" animBg="1"/>
      <p:bldP spid="24" grpId="0" animBg="1"/>
      <p:bldP spid="26" grpId="0" build="p" animBg="1"/>
      <p:bldP spid="28" grpId="0" animBg="1"/>
      <p:bldP spid="30" grpId="0" build="p" animBg="1"/>
      <p:bldP spid="32" grpId="0" animBg="1"/>
      <p:bldP spid="34" grpId="0" build="p" animBg="1"/>
      <p:bldP spid="36" grpId="0" animBg="1"/>
      <p:bldP spid="38" grpId="0" build="p" animBg="1"/>
      <p:bldP spid="40" grpId="0" animBg="1"/>
      <p:bldP spid="42" grpId="0" build="p" animBg="1"/>
      <p:bldP spid="48" grpId="0" animBg="1"/>
      <p:bldP spid="50" grpId="0" build="p" animBg="1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half" idx="16"/>
          </p:nvPr>
        </p:nvSpPr>
        <p:spPr>
          <a:xfrm>
            <a:off x="1700389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425789" y="2087867"/>
            <a:ext cx="2444555" cy="2443827"/>
          </a:xfrm>
          <a:prstGeom prst="diamond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20356" y="2555420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3146121" y="3102893"/>
            <a:ext cx="2444555" cy="2443827"/>
          </a:xfrm>
          <a:prstGeom prst="diamond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0"/>
          </p:nvPr>
        </p:nvSpPr>
        <p:spPr>
          <a:xfrm>
            <a:off x="5152501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4866453" y="2087867"/>
            <a:ext cx="2444555" cy="2443827"/>
          </a:xfrm>
          <a:prstGeom prst="diamond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3"/>
          </p:nvPr>
        </p:nvSpPr>
        <p:spPr>
          <a:xfrm>
            <a:off x="6874101" y="2555420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6586785" y="3102893"/>
            <a:ext cx="2444555" cy="2443827"/>
          </a:xfrm>
          <a:prstGeom prst="diamond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5"/>
          </p:nvPr>
        </p:nvSpPr>
        <p:spPr>
          <a:xfrm>
            <a:off x="8581717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8307117" y="2087867"/>
            <a:ext cx="2444555" cy="2443827"/>
          </a:xfrm>
          <a:prstGeom prst="diamond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2" name="Round Same Side Corner Rectangle 1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animBg="1"/>
      <p:bldP spid="6" grpId="0" build="p" animBg="1"/>
      <p:bldP spid="8" grpId="0" animBg="1"/>
      <p:bldP spid="10" grpId="0" build="p" animBg="1"/>
      <p:bldP spid="12" grpId="0" animBg="1"/>
      <p:bldP spid="14" grpId="0" build="p" animBg="1"/>
      <p:bldP spid="16" grpId="0" animBg="1"/>
      <p:bldP spid="18" grpId="0" build="p" animBg="1"/>
      <p:bldP spid="20" grpId="0" animBg="1"/>
      <p:bldP spid="26" grpId="0" animBg="1"/>
      <p:bldP spid="28" grpId="0" build="p" animBg="1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36663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Rectangle 16"/>
          <p:cNvSpPr/>
          <p:nvPr userDrawn="1"/>
        </p:nvSpPr>
        <p:spPr>
          <a:xfrm>
            <a:off x="736664" y="3227943"/>
            <a:ext cx="2481605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6"/>
          </p:nvPr>
        </p:nvSpPr>
        <p:spPr>
          <a:xfrm>
            <a:off x="736664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35014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Rectangle 49"/>
          <p:cNvSpPr/>
          <p:nvPr userDrawn="1"/>
        </p:nvSpPr>
        <p:spPr>
          <a:xfrm>
            <a:off x="3501467" y="3227943"/>
            <a:ext cx="2481605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8"/>
          </p:nvPr>
        </p:nvSpPr>
        <p:spPr>
          <a:xfrm>
            <a:off x="35014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62446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6" name="Rectangle 52"/>
          <p:cNvSpPr/>
          <p:nvPr userDrawn="1"/>
        </p:nvSpPr>
        <p:spPr>
          <a:xfrm>
            <a:off x="6244667" y="3227943"/>
            <a:ext cx="2481605" cy="5612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0"/>
          </p:nvPr>
        </p:nvSpPr>
        <p:spPr>
          <a:xfrm>
            <a:off x="62446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9878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2" name="Rectangle 55"/>
          <p:cNvSpPr/>
          <p:nvPr userDrawn="1"/>
        </p:nvSpPr>
        <p:spPr>
          <a:xfrm>
            <a:off x="8987867" y="3227943"/>
            <a:ext cx="2481605" cy="5612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2"/>
          </p:nvPr>
        </p:nvSpPr>
        <p:spPr>
          <a:xfrm>
            <a:off x="89878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736663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8" name="Rectangle 58"/>
          <p:cNvSpPr/>
          <p:nvPr userDrawn="1"/>
        </p:nvSpPr>
        <p:spPr>
          <a:xfrm>
            <a:off x="736664" y="5789416"/>
            <a:ext cx="2481605" cy="5612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4"/>
          </p:nvPr>
        </p:nvSpPr>
        <p:spPr>
          <a:xfrm>
            <a:off x="736664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35014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4" name="Rectangle 61"/>
          <p:cNvSpPr/>
          <p:nvPr userDrawn="1"/>
        </p:nvSpPr>
        <p:spPr>
          <a:xfrm>
            <a:off x="3501467" y="5789416"/>
            <a:ext cx="2481605" cy="5612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6"/>
          </p:nvPr>
        </p:nvSpPr>
        <p:spPr>
          <a:xfrm>
            <a:off x="35014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62446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0" name="Rectangle 64"/>
          <p:cNvSpPr/>
          <p:nvPr userDrawn="1"/>
        </p:nvSpPr>
        <p:spPr>
          <a:xfrm>
            <a:off x="6244667" y="5789416"/>
            <a:ext cx="2481605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28"/>
          </p:nvPr>
        </p:nvSpPr>
        <p:spPr>
          <a:xfrm>
            <a:off x="62446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89878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6" name="Rectangle 67"/>
          <p:cNvSpPr/>
          <p:nvPr userDrawn="1"/>
        </p:nvSpPr>
        <p:spPr>
          <a:xfrm>
            <a:off x="8987867" y="5789416"/>
            <a:ext cx="2481605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30"/>
          </p:nvPr>
        </p:nvSpPr>
        <p:spPr>
          <a:xfrm>
            <a:off x="89878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50" name="Round Same Side Corner Rectangle 29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5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56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build="p" animBg="1"/>
      <p:bldP spid="8" grpId="0" animBg="1"/>
      <p:bldP spid="10" grpId="0" animBg="1"/>
      <p:bldP spid="12" grpId="0" build="p" animBg="1"/>
      <p:bldP spid="14" grpId="0" animBg="1"/>
      <p:bldP spid="16" grpId="0" animBg="1"/>
      <p:bldP spid="18" grpId="0" build="p" animBg="1"/>
      <p:bldP spid="20" grpId="0" animBg="1"/>
      <p:bldP spid="22" grpId="0" animBg="1"/>
      <p:bldP spid="24" grpId="0" build="p" animBg="1"/>
      <p:bldP spid="26" grpId="0" animBg="1"/>
      <p:bldP spid="28" grpId="0" animBg="1"/>
      <p:bldP spid="30" grpId="0" build="p" animBg="1"/>
      <p:bldP spid="32" grpId="0" animBg="1"/>
      <p:bldP spid="34" grpId="0" animBg="1"/>
      <p:bldP spid="38" grpId="0" animBg="1"/>
      <p:bldP spid="40" grpId="0" animBg="1"/>
      <p:bldP spid="42" grpId="0" build="p" animBg="1"/>
      <p:bldP spid="44" grpId="0" animBg="1"/>
      <p:bldP spid="46" grpId="0" animBg="1"/>
      <p:bldP spid="48" grpId="0" build="p" animBg="1"/>
      <p:bldP spid="54" grpId="0" animBg="1"/>
      <p:bldP spid="56" grpId="0" build="p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ardrop 12"/>
          <p:cNvSpPr/>
          <p:nvPr userDrawn="1"/>
        </p:nvSpPr>
        <p:spPr>
          <a:xfrm rot="2700000">
            <a:off x="3279192" y="1450757"/>
            <a:ext cx="2235200" cy="2235200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cxnSp>
        <p:nvCxnSpPr>
          <p:cNvPr id="4" name="Straight Line buttom"/>
          <p:cNvCxnSpPr/>
          <p:nvPr userDrawn="1"/>
        </p:nvCxnSpPr>
        <p:spPr>
          <a:xfrm rot="5400000" flipH="1" flipV="1">
            <a:off x="3566226" y="4327166"/>
            <a:ext cx="5061669" cy="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7"/>
          <p:cNvSpPr/>
          <p:nvPr userDrawn="1"/>
        </p:nvSpPr>
        <p:spPr>
          <a:xfrm>
            <a:off x="5977316" y="2463267"/>
            <a:ext cx="239488" cy="239488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3733">
              <a:solidFill>
                <a:srgbClr val="A4850A">
                  <a:lumMod val="75000"/>
                </a:srgbClr>
              </a:solidFill>
              <a:uFillTx/>
              <a:latin typeface="FontAwesome"/>
            </a:endParaRPr>
          </a:p>
        </p:txBody>
      </p:sp>
      <p:sp>
        <p:nvSpPr>
          <p:cNvPr id="8" name="Picture Placeholder 7"/>
          <p:cNvSpPr>
            <a:spLocks noGrp="1"/>
          </p:cNvSpPr>
          <p:nvPr userDrawn="1">
            <p:ph type="pic" sz="quarter" idx="10"/>
          </p:nvPr>
        </p:nvSpPr>
        <p:spPr>
          <a:xfrm>
            <a:off x="3509504" y="1681775"/>
            <a:ext cx="1773696" cy="177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Up Arrow Callout 33"/>
          <p:cNvSpPr/>
          <p:nvPr userDrawn="1"/>
        </p:nvSpPr>
        <p:spPr>
          <a:xfrm rot="16200000">
            <a:off x="7901469" y="118969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9"/>
          </p:nvPr>
        </p:nvSpPr>
        <p:spPr>
          <a:xfrm>
            <a:off x="6590100" y="1902960"/>
            <a:ext cx="4421200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606817" y="2399100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6" name="Teardrop 18"/>
          <p:cNvSpPr/>
          <p:nvPr userDrawn="1"/>
        </p:nvSpPr>
        <p:spPr>
          <a:xfrm rot="18900000" flipH="1">
            <a:off x="6679729" y="3982075"/>
            <a:ext cx="2235200" cy="223520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8" name="Oval 19"/>
          <p:cNvSpPr/>
          <p:nvPr userDrawn="1"/>
        </p:nvSpPr>
        <p:spPr>
          <a:xfrm>
            <a:off x="5977316" y="4994584"/>
            <a:ext cx="239488" cy="239488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3733">
              <a:solidFill>
                <a:srgbClr val="A4850A">
                  <a:lumMod val="75000"/>
                </a:srgbClr>
              </a:solidFill>
              <a:uFillTx/>
              <a:latin typeface="FontAwesome"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910041" y="4213092"/>
            <a:ext cx="1773696" cy="177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2" name="Up Arrow Callout 21"/>
          <p:cNvSpPr/>
          <p:nvPr userDrawn="1"/>
        </p:nvSpPr>
        <p:spPr>
          <a:xfrm rot="5400000" flipH="1">
            <a:off x="2668535" y="2650287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2"/>
          </p:nvPr>
        </p:nvSpPr>
        <p:spPr>
          <a:xfrm>
            <a:off x="1128300" y="4434278"/>
            <a:ext cx="4421200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3"/>
          </p:nvPr>
        </p:nvSpPr>
        <p:spPr>
          <a:xfrm>
            <a:off x="1145017" y="4930417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8" name="Round Same Side Corner Rectangle 2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  <p:bldP spid="10" grpId="0" animBg="1"/>
      <p:bldP spid="12" grpId="0" build="p" animBg="1"/>
      <p:bldP spid="14" grpId="0" build="p" animBg="1"/>
      <p:bldP spid="16" grpId="0" animBg="1"/>
      <p:bldP spid="18" grpId="0" animBg="1"/>
      <p:bldP spid="20" grpId="0" animBg="1"/>
      <p:bldP spid="22" grpId="0" animBg="1"/>
      <p:bldP spid="24" grpId="0" build="p" animBg="1"/>
      <p:bldP spid="26" grpId="0" build="p" animBg="1"/>
      <p:bldP spid="32" grpId="0" animBg="1"/>
      <p:bldP spid="34" grpId="0" build="p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ardrop 12"/>
          <p:cNvSpPr/>
          <p:nvPr userDrawn="1"/>
        </p:nvSpPr>
        <p:spPr>
          <a:xfrm rot="2700000">
            <a:off x="3279192" y="1450757"/>
            <a:ext cx="2235200" cy="2235200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cxnSp>
        <p:nvCxnSpPr>
          <p:cNvPr id="4" name="Straight Line buttom"/>
          <p:cNvCxnSpPr/>
          <p:nvPr userDrawn="1"/>
        </p:nvCxnSpPr>
        <p:spPr>
          <a:xfrm rot="5400000" flipH="1" flipV="1">
            <a:off x="3112559" y="2984497"/>
            <a:ext cx="5969003" cy="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7"/>
          <p:cNvSpPr/>
          <p:nvPr userDrawn="1"/>
        </p:nvSpPr>
        <p:spPr>
          <a:xfrm>
            <a:off x="5977316" y="2463267"/>
            <a:ext cx="239488" cy="239488"/>
          </a:xfrm>
          <a:prstGeom prst="ellipse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3733">
              <a:solidFill>
                <a:srgbClr val="A4850A">
                  <a:lumMod val="75000"/>
                </a:srgbClr>
              </a:solidFill>
              <a:uFillTx/>
              <a:latin typeface="FontAwesome"/>
            </a:endParaRPr>
          </a:p>
        </p:txBody>
      </p:sp>
      <p:sp>
        <p:nvSpPr>
          <p:cNvPr id="8" name="Picture Placeholder 7"/>
          <p:cNvSpPr>
            <a:spLocks noGrp="1"/>
          </p:cNvSpPr>
          <p:nvPr userDrawn="1">
            <p:ph type="pic" sz="quarter" idx="10"/>
          </p:nvPr>
        </p:nvSpPr>
        <p:spPr>
          <a:xfrm>
            <a:off x="3509504" y="1681775"/>
            <a:ext cx="1773696" cy="177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Up Arrow Callout 33"/>
          <p:cNvSpPr/>
          <p:nvPr userDrawn="1"/>
        </p:nvSpPr>
        <p:spPr>
          <a:xfrm rot="16200000">
            <a:off x="7901469" y="118969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9"/>
          </p:nvPr>
        </p:nvSpPr>
        <p:spPr>
          <a:xfrm>
            <a:off x="6590100" y="1902960"/>
            <a:ext cx="4421200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606817" y="2399100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6" name="Teardrop 18"/>
          <p:cNvSpPr/>
          <p:nvPr userDrawn="1"/>
        </p:nvSpPr>
        <p:spPr>
          <a:xfrm rot="18900000" flipH="1">
            <a:off x="6679729" y="3982075"/>
            <a:ext cx="2235200" cy="2235200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8" name="Oval 19"/>
          <p:cNvSpPr/>
          <p:nvPr userDrawn="1"/>
        </p:nvSpPr>
        <p:spPr>
          <a:xfrm>
            <a:off x="5977316" y="4994584"/>
            <a:ext cx="239488" cy="239488"/>
          </a:xfrm>
          <a:prstGeom prst="ellipse">
            <a:avLst/>
          </a:prstGeom>
          <a:solidFill>
            <a:schemeClr val="accent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3733">
              <a:solidFill>
                <a:srgbClr val="A4850A">
                  <a:lumMod val="75000"/>
                </a:srgbClr>
              </a:solidFill>
              <a:uFillTx/>
              <a:latin typeface="FontAwesome"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910041" y="4213092"/>
            <a:ext cx="1773696" cy="177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2" name="Up Arrow Callout 21"/>
          <p:cNvSpPr/>
          <p:nvPr userDrawn="1"/>
        </p:nvSpPr>
        <p:spPr>
          <a:xfrm rot="5400000" flipH="1">
            <a:off x="2668535" y="2650287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2"/>
          </p:nvPr>
        </p:nvSpPr>
        <p:spPr>
          <a:xfrm>
            <a:off x="1128300" y="4434278"/>
            <a:ext cx="4421200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3"/>
          </p:nvPr>
        </p:nvSpPr>
        <p:spPr>
          <a:xfrm>
            <a:off x="1145017" y="4930417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8" name="Round Same Side Corner Rectangle 1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  <p:bldP spid="10" grpId="0" animBg="1"/>
      <p:bldP spid="12" grpId="0" build="p" animBg="1"/>
      <p:bldP spid="14" grpId="0" build="p" animBg="1"/>
      <p:bldP spid="16" grpId="0" animBg="1"/>
      <p:bldP spid="18" grpId="0" animBg="1"/>
      <p:bldP spid="20" grpId="0" animBg="1"/>
      <p:bldP spid="22" grpId="0" animBg="1"/>
      <p:bldP spid="24" grpId="0" build="p" animBg="1"/>
      <p:bldP spid="26" grpId="0" build="p" animBg="1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half" idx="16"/>
          </p:nvPr>
        </p:nvSpPr>
        <p:spPr>
          <a:xfrm>
            <a:off x="2301116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99316" y="1963503"/>
            <a:ext cx="1559685" cy="1559220"/>
          </a:xfrm>
          <a:prstGeom prst="teardrop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2301116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1700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279900" y="1963503"/>
            <a:ext cx="1559685" cy="1559220"/>
          </a:xfrm>
          <a:prstGeom prst="teardrop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9"/>
          </p:nvPr>
        </p:nvSpPr>
        <p:spPr>
          <a:xfrm>
            <a:off x="5981700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9664700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7962900" y="1963503"/>
            <a:ext cx="1559685" cy="1559220"/>
          </a:xfrm>
          <a:prstGeom prst="teardrop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2"/>
          </p:nvPr>
        </p:nvSpPr>
        <p:spPr>
          <a:xfrm>
            <a:off x="9664700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3"/>
          </p:nvPr>
        </p:nvSpPr>
        <p:spPr>
          <a:xfrm>
            <a:off x="2301116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599316" y="4009013"/>
            <a:ext cx="1559685" cy="1559220"/>
          </a:xfrm>
          <a:prstGeom prst="teardrop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5"/>
          </p:nvPr>
        </p:nvSpPr>
        <p:spPr>
          <a:xfrm>
            <a:off x="2301116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6"/>
          </p:nvPr>
        </p:nvSpPr>
        <p:spPr>
          <a:xfrm>
            <a:off x="5981700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5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4279900" y="4009013"/>
            <a:ext cx="1559685" cy="1559220"/>
          </a:xfrm>
          <a:prstGeom prst="teardrop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8"/>
          </p:nvPr>
        </p:nvSpPr>
        <p:spPr>
          <a:xfrm>
            <a:off x="5981700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9"/>
          </p:nvPr>
        </p:nvSpPr>
        <p:spPr>
          <a:xfrm>
            <a:off x="9664700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6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7962900" y="4009013"/>
            <a:ext cx="1559685" cy="1559220"/>
          </a:xfrm>
          <a:prstGeom prst="teardrop">
            <a:avLst/>
          </a:prstGeom>
          <a:ln w="28575">
            <a:solidFill>
              <a:schemeClr val="accent6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31"/>
          </p:nvPr>
        </p:nvSpPr>
        <p:spPr>
          <a:xfrm>
            <a:off x="9664700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8" name="Round Same Side Corner Rectangle 23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500"/>
                            </p:stCondLst>
                            <p:childTnLst>
                              <p:par>
                                <p:cTn id="9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animBg="1"/>
      <p:bldP spid="6" grpId="0" build="p" animBg="1"/>
      <p:bldP spid="8" grpId="0" build="p" animBg="1"/>
      <p:bldP spid="10" grpId="0" animBg="1"/>
      <p:bldP spid="12" grpId="0" build="p" animBg="1"/>
      <p:bldP spid="14" grpId="0" build="p" animBg="1"/>
      <p:bldP spid="16" grpId="0" animBg="1"/>
      <p:bldP spid="18" grpId="0" build="p" animBg="1"/>
      <p:bldP spid="20" grpId="0" build="p" animBg="1"/>
      <p:bldP spid="22" grpId="0" animBg="1"/>
      <p:bldP spid="24" grpId="0" build="p" animBg="1"/>
      <p:bldP spid="26" grpId="0" build="p" animBg="1"/>
      <p:bldP spid="28" grpId="0" animBg="1"/>
      <p:bldP spid="30" grpId="0" build="p" animBg="1"/>
      <p:bldP spid="32" grpId="0" build="p" animBg="1"/>
      <p:bldP spid="34" grpId="0" animBg="1"/>
      <p:bldP spid="36" grpId="0" build="p" animBg="1"/>
      <p:bldP spid="42" grpId="0" animBg="1"/>
      <p:bldP spid="44" grpId="0" build="p" animBg="1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3"/>
          <p:cNvSpPr/>
          <p:nvPr userDrawn="1"/>
        </p:nvSpPr>
        <p:spPr>
          <a:xfrm>
            <a:off x="872965" y="1698808"/>
            <a:ext cx="5069416" cy="4574993"/>
          </a:xfrm>
          <a:prstGeom prst="roundRect">
            <a:avLst>
              <a:gd name="adj" fmla="val 28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129851" y="1870708"/>
            <a:ext cx="1868376" cy="1901952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Round Same Side Corner Rectangle 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0" grpId="0" animBg="1"/>
      <p:bldP spid="12" grpId="0" build="p" animBg="1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3"/>
          <p:cNvSpPr/>
          <p:nvPr userDrawn="1"/>
        </p:nvSpPr>
        <p:spPr>
          <a:xfrm>
            <a:off x="872965" y="1698808"/>
            <a:ext cx="5069416" cy="4574993"/>
          </a:xfrm>
          <a:prstGeom prst="roundRect">
            <a:avLst>
              <a:gd name="adj" fmla="val 28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129851" y="1870708"/>
            <a:ext cx="1868376" cy="1901952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Oval 7"/>
          <p:cNvSpPr/>
          <p:nvPr userDrawn="1"/>
        </p:nvSpPr>
        <p:spPr>
          <a:xfrm>
            <a:off x="4765475" y="1390205"/>
            <a:ext cx="915720" cy="91572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3733">
              <a:solidFill>
                <a:srgbClr val="A4850A">
                  <a:lumMod val="75000"/>
                </a:srgbClr>
              </a:solidFill>
              <a:uFillTx/>
              <a:latin typeface="FontAwesome"/>
            </a:endParaRPr>
          </a:p>
        </p:txBody>
      </p:sp>
      <p:sp>
        <p:nvSpPr>
          <p:cNvPr id="8" name="Freeform 62"/>
          <p:cNvSpPr>
            <a:spLocks noChangeAspect="1" noEditPoints="1"/>
          </p:cNvSpPr>
          <p:nvPr userDrawn="1"/>
        </p:nvSpPr>
        <p:spPr bwMode="auto">
          <a:xfrm>
            <a:off x="5015612" y="1638679"/>
            <a:ext cx="415449" cy="418773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26615" y="2026600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3126615" y="2577156"/>
            <a:ext cx="2554580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Rounded Rectangle 11"/>
          <p:cNvSpPr/>
          <p:nvPr userDrawn="1"/>
        </p:nvSpPr>
        <p:spPr>
          <a:xfrm>
            <a:off x="6253159" y="1698808"/>
            <a:ext cx="5069416" cy="4574993"/>
          </a:xfrm>
          <a:prstGeom prst="roundRect">
            <a:avLst>
              <a:gd name="adj" fmla="val 28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510044" y="1870708"/>
            <a:ext cx="1868376" cy="1901952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8" name="Oval 13"/>
          <p:cNvSpPr/>
          <p:nvPr userDrawn="1"/>
        </p:nvSpPr>
        <p:spPr>
          <a:xfrm>
            <a:off x="10145668" y="1390205"/>
            <a:ext cx="915720" cy="91572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3733">
              <a:solidFill>
                <a:srgbClr val="A4850A">
                  <a:lumMod val="75000"/>
                </a:srgbClr>
              </a:solidFill>
              <a:uFillTx/>
              <a:latin typeface="FontAwesome"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9"/>
          </p:nvPr>
        </p:nvSpPr>
        <p:spPr>
          <a:xfrm>
            <a:off x="8506809" y="2026600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0"/>
          </p:nvPr>
        </p:nvSpPr>
        <p:spPr>
          <a:xfrm>
            <a:off x="8506809" y="2577156"/>
            <a:ext cx="2554580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4" name="Freeform 178"/>
          <p:cNvSpPr>
            <a:spLocks noEditPoints="1"/>
          </p:cNvSpPr>
          <p:nvPr userDrawn="1"/>
        </p:nvSpPr>
        <p:spPr bwMode="auto">
          <a:xfrm>
            <a:off x="10380252" y="1679901"/>
            <a:ext cx="446552" cy="336328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26" name="Round Same Side Corner Rectangle 1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build="p" animBg="1"/>
      <p:bldP spid="12" grpId="0" build="p" animBg="1"/>
      <p:bldP spid="14" grpId="0" animBg="1"/>
      <p:bldP spid="16" grpId="0" animBg="1"/>
      <p:bldP spid="18" grpId="0" animBg="1"/>
      <p:bldP spid="20" grpId="0" build="p" animBg="1"/>
      <p:bldP spid="22" grpId="0" build="p" animBg="1"/>
      <p:bldP spid="24" grpId="0" animBg="1"/>
      <p:bldP spid="30" grpId="0" animBg="1"/>
      <p:bldP spid="32" grpId="0" build="p" animBg="1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48"/>
          <p:cNvSpPr/>
          <p:nvPr userDrawn="1"/>
        </p:nvSpPr>
        <p:spPr>
          <a:xfrm>
            <a:off x="6299200" y="4170684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" name="Rounded Rectangle 40"/>
          <p:cNvSpPr/>
          <p:nvPr userDrawn="1"/>
        </p:nvSpPr>
        <p:spPr>
          <a:xfrm>
            <a:off x="6299200" y="1731655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6" name="Rounded Rectangle 36"/>
          <p:cNvSpPr/>
          <p:nvPr userDrawn="1"/>
        </p:nvSpPr>
        <p:spPr>
          <a:xfrm>
            <a:off x="1411260" y="4150368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8" name="Rounded Rectangle 19"/>
          <p:cNvSpPr/>
          <p:nvPr userDrawn="1"/>
        </p:nvSpPr>
        <p:spPr>
          <a:xfrm>
            <a:off x="1411260" y="1731655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96036" y="1916160"/>
            <a:ext cx="1523837" cy="1551221"/>
          </a:xfrm>
          <a:prstGeom prst="roundRect">
            <a:avLst>
              <a:gd name="adj" fmla="val 8424"/>
            </a:avLst>
          </a:prstGeom>
          <a:ln w="28575">
            <a:solidFill>
              <a:schemeClr val="accent1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6"/>
          </p:nvPr>
        </p:nvSpPr>
        <p:spPr>
          <a:xfrm>
            <a:off x="2438401" y="183623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7"/>
          </p:nvPr>
        </p:nvSpPr>
        <p:spPr>
          <a:xfrm>
            <a:off x="2438401" y="2386789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45236" y="4334874"/>
            <a:ext cx="1523837" cy="1551221"/>
          </a:xfrm>
          <a:prstGeom prst="roundRect">
            <a:avLst>
              <a:gd name="adj" fmla="val 8424"/>
            </a:avLst>
          </a:prstGeom>
          <a:ln w="28575">
            <a:solidFill>
              <a:schemeClr val="accent2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9"/>
          </p:nvPr>
        </p:nvSpPr>
        <p:spPr>
          <a:xfrm>
            <a:off x="2438401" y="4254947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0"/>
          </p:nvPr>
        </p:nvSpPr>
        <p:spPr>
          <a:xfrm>
            <a:off x="2438401" y="4805503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992223" y="1916160"/>
            <a:ext cx="1523837" cy="1551221"/>
          </a:xfrm>
          <a:prstGeom prst="roundRect">
            <a:avLst>
              <a:gd name="adj" fmla="val 8424"/>
            </a:avLst>
          </a:prstGeom>
          <a:ln w="28575">
            <a:solidFill>
              <a:schemeClr val="accent3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2"/>
          </p:nvPr>
        </p:nvSpPr>
        <p:spPr>
          <a:xfrm>
            <a:off x="7900256" y="183623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3"/>
          </p:nvPr>
        </p:nvSpPr>
        <p:spPr>
          <a:xfrm>
            <a:off x="7351074" y="2386789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9992223" y="4355190"/>
            <a:ext cx="1523837" cy="1551221"/>
          </a:xfrm>
          <a:prstGeom prst="roundRect">
            <a:avLst>
              <a:gd name="adj" fmla="val 8424"/>
            </a:avLst>
          </a:prstGeom>
          <a:ln w="28575">
            <a:solidFill>
              <a:schemeClr val="accent4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5"/>
          </p:nvPr>
        </p:nvSpPr>
        <p:spPr>
          <a:xfrm>
            <a:off x="7900256" y="4275263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7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6"/>
          </p:nvPr>
        </p:nvSpPr>
        <p:spPr>
          <a:xfrm>
            <a:off x="7351074" y="4825819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4" name="Rounded Rectangle 64"/>
          <p:cNvSpPr/>
          <p:nvPr userDrawn="1"/>
        </p:nvSpPr>
        <p:spPr>
          <a:xfrm>
            <a:off x="4965699" y="2870201"/>
            <a:ext cx="2032003" cy="1914036"/>
          </a:xfrm>
          <a:prstGeom prst="roundRect">
            <a:avLst>
              <a:gd name="adj" fmla="val 804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6" name="Freeform 245"/>
          <p:cNvSpPr>
            <a:spLocks/>
          </p:cNvSpPr>
          <p:nvPr userDrawn="1"/>
        </p:nvSpPr>
        <p:spPr bwMode="auto">
          <a:xfrm>
            <a:off x="5598413" y="3443930"/>
            <a:ext cx="766577" cy="766577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38" name="Round Same Side Corner Rectangle 23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2" grpId="0" build="p" animBg="1"/>
      <p:bldP spid="14" grpId="0" build="p" animBg="1"/>
      <p:bldP spid="16" grpId="0" animBg="1"/>
      <p:bldP spid="18" grpId="0" build="p" animBg="1"/>
      <p:bldP spid="20" grpId="0" build="p" animBg="1"/>
      <p:bldP spid="22" grpId="0" animBg="1"/>
      <p:bldP spid="24" grpId="0" build="p" animBg="1"/>
      <p:bldP spid="26" grpId="0" build="p" animBg="1"/>
      <p:bldP spid="28" grpId="0" animBg="1"/>
      <p:bldP spid="30" grpId="0" build="p" animBg="1"/>
      <p:bldP spid="32" grpId="0" build="p" animBg="1"/>
      <p:bldP spid="34" grpId="0" animBg="1"/>
      <p:bldP spid="36" grpId="0" animBg="1"/>
      <p:bldP spid="42" grpId="0" animBg="1"/>
      <p:bldP spid="44" grpId="0" build="p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06401" y="1253450"/>
            <a:ext cx="3759200" cy="5604551"/>
          </a:xfrm>
          <a:prstGeom prst="rect">
            <a:avLst/>
          </a:prstGeom>
          <a:noFill/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Rectangle 21"/>
          <p:cNvSpPr/>
          <p:nvPr userDrawn="1"/>
        </p:nvSpPr>
        <p:spPr>
          <a:xfrm>
            <a:off x="3903940" y="1854200"/>
            <a:ext cx="2235200" cy="10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6" name="Rectangle 22"/>
          <p:cNvSpPr/>
          <p:nvPr userDrawn="1"/>
        </p:nvSpPr>
        <p:spPr>
          <a:xfrm>
            <a:off x="3903940" y="2946400"/>
            <a:ext cx="2235200" cy="104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8" name="Rectangle 23"/>
          <p:cNvSpPr/>
          <p:nvPr userDrawn="1"/>
        </p:nvSpPr>
        <p:spPr>
          <a:xfrm>
            <a:off x="3903940" y="4038600"/>
            <a:ext cx="2235200" cy="104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0" name="Rectangle 25"/>
          <p:cNvSpPr/>
          <p:nvPr userDrawn="1"/>
        </p:nvSpPr>
        <p:spPr>
          <a:xfrm>
            <a:off x="3903940" y="5130800"/>
            <a:ext cx="2235200" cy="104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Freeform 62"/>
          <p:cNvSpPr>
            <a:spLocks noChangeAspect="1" noEditPoints="1"/>
          </p:cNvSpPr>
          <p:nvPr userDrawn="1"/>
        </p:nvSpPr>
        <p:spPr bwMode="auto">
          <a:xfrm>
            <a:off x="4781228" y="2169536"/>
            <a:ext cx="480624" cy="484467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4" name="Freeform 245"/>
          <p:cNvSpPr>
            <a:spLocks noChangeAspect="1"/>
          </p:cNvSpPr>
          <p:nvPr userDrawn="1"/>
        </p:nvSpPr>
        <p:spPr bwMode="auto">
          <a:xfrm>
            <a:off x="4787566" y="3233126"/>
            <a:ext cx="467949" cy="467949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6" name="Freeform 132"/>
          <p:cNvSpPr>
            <a:spLocks noChangeAspect="1" noEditPoints="1"/>
          </p:cNvSpPr>
          <p:nvPr userDrawn="1"/>
        </p:nvSpPr>
        <p:spPr bwMode="auto">
          <a:xfrm>
            <a:off x="4763963" y="4312923"/>
            <a:ext cx="515155" cy="492755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8" name="Freeform 52"/>
          <p:cNvSpPr>
            <a:spLocks noEditPoints="1"/>
          </p:cNvSpPr>
          <p:nvPr userDrawn="1"/>
        </p:nvSpPr>
        <p:spPr bwMode="auto">
          <a:xfrm>
            <a:off x="4785451" y="5397500"/>
            <a:ext cx="472180" cy="508000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5"/>
          </p:nvPr>
        </p:nvSpPr>
        <p:spPr>
          <a:xfrm>
            <a:off x="6329828" y="2093652"/>
            <a:ext cx="5244913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322802" y="1819049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8"/>
          </p:nvPr>
        </p:nvSpPr>
        <p:spPr>
          <a:xfrm>
            <a:off x="6329828" y="3221003"/>
            <a:ext cx="5244913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19"/>
          </p:nvPr>
        </p:nvSpPr>
        <p:spPr>
          <a:xfrm>
            <a:off x="6322802" y="2946400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0"/>
          </p:nvPr>
        </p:nvSpPr>
        <p:spPr>
          <a:xfrm>
            <a:off x="6329828" y="4341552"/>
            <a:ext cx="5244913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1"/>
          </p:nvPr>
        </p:nvSpPr>
        <p:spPr>
          <a:xfrm>
            <a:off x="6322802" y="4066949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2"/>
          </p:nvPr>
        </p:nvSpPr>
        <p:spPr>
          <a:xfrm>
            <a:off x="6329828" y="5433752"/>
            <a:ext cx="5244913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3"/>
          </p:nvPr>
        </p:nvSpPr>
        <p:spPr>
          <a:xfrm>
            <a:off x="6322802" y="5159149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6" name="Round Same Side Corner Rectangle 24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20" grpId="0" build="p" animBg="1"/>
      <p:bldP spid="22" grpId="0" build="p" animBg="1"/>
      <p:bldP spid="24" grpId="0" build="p" animBg="1"/>
      <p:bldP spid="26" grpId="0" build="p" animBg="1"/>
      <p:bldP spid="28" grpId="0" build="p" animBg="1"/>
      <p:bldP spid="30" grpId="0" build="p" animBg="1"/>
      <p:bldP spid="32" grpId="0" build="p" animBg="1"/>
      <p:bldP spid="34" grpId="0" build="p" animBg="1"/>
      <p:bldP spid="40" grpId="0" animBg="1"/>
      <p:bldP spid="42" grpId="0" build="p" animBg="1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6286301" y="2195018"/>
            <a:ext cx="5030956" cy="2697948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58243" y="2182184"/>
            <a:ext cx="5030956" cy="2710781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5266" y="5193235"/>
            <a:ext cx="5016911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8242" y="491863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3"/>
          </p:nvPr>
        </p:nvSpPr>
        <p:spPr>
          <a:xfrm>
            <a:off x="6293323" y="5193235"/>
            <a:ext cx="5016911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5"/>
          </p:nvPr>
        </p:nvSpPr>
        <p:spPr>
          <a:xfrm>
            <a:off x="6286299" y="491863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4" name="Rectangle 31"/>
          <p:cNvSpPr/>
          <p:nvPr userDrawn="1"/>
        </p:nvSpPr>
        <p:spPr>
          <a:xfrm>
            <a:off x="865264" y="1672313"/>
            <a:ext cx="5016912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6"/>
          </p:nvPr>
        </p:nvSpPr>
        <p:spPr>
          <a:xfrm>
            <a:off x="896710" y="1773356"/>
            <a:ext cx="4954023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8" name="Rectangle 59"/>
          <p:cNvSpPr/>
          <p:nvPr userDrawn="1"/>
        </p:nvSpPr>
        <p:spPr>
          <a:xfrm>
            <a:off x="6293321" y="1672313"/>
            <a:ext cx="5016912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4"/>
          </p:nvPr>
        </p:nvSpPr>
        <p:spPr>
          <a:xfrm>
            <a:off x="6324767" y="1773356"/>
            <a:ext cx="4954023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2" name="Round Same Side Corner Rectangle 1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build="p" animBg="1"/>
      <p:bldP spid="8" grpId="0" build="p" animBg="1"/>
      <p:bldP spid="10" grpId="0" build="p" animBg="1"/>
      <p:bldP spid="12" grpId="0" build="p" animBg="1"/>
      <p:bldP spid="14" grpId="0" animBg="1"/>
      <p:bldP spid="16" grpId="0" build="p" animBg="1"/>
      <p:bldP spid="18" grpId="0" animBg="1"/>
      <p:bldP spid="20" grpId="0" build="p" animBg="1"/>
      <p:bldP spid="26" grpId="0" animBg="1"/>
      <p:bldP spid="28" grpId="0" build="p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61000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4149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7"/>
          </p:nvPr>
        </p:nvSpPr>
        <p:spPr>
          <a:xfrm>
            <a:off x="687123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8" name="Rectangle 77"/>
          <p:cNvSpPr/>
          <p:nvPr userDrawn="1"/>
        </p:nvSpPr>
        <p:spPr>
          <a:xfrm>
            <a:off x="768022" y="1604356"/>
            <a:ext cx="2490284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861829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3511630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44778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0"/>
          </p:nvPr>
        </p:nvSpPr>
        <p:spPr>
          <a:xfrm>
            <a:off x="3437752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8" name="Rectangle 43"/>
          <p:cNvSpPr/>
          <p:nvPr userDrawn="1"/>
        </p:nvSpPr>
        <p:spPr>
          <a:xfrm>
            <a:off x="3518651" y="1604356"/>
            <a:ext cx="2490284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3612458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6246042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3"/>
          </p:nvPr>
        </p:nvSpPr>
        <p:spPr>
          <a:xfrm>
            <a:off x="6179190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4"/>
          </p:nvPr>
        </p:nvSpPr>
        <p:spPr>
          <a:xfrm>
            <a:off x="6172164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8" name="Rectangle 48"/>
          <p:cNvSpPr/>
          <p:nvPr userDrawn="1"/>
        </p:nvSpPr>
        <p:spPr>
          <a:xfrm>
            <a:off x="6253063" y="1604356"/>
            <a:ext cx="2490284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5"/>
          </p:nvPr>
        </p:nvSpPr>
        <p:spPr>
          <a:xfrm>
            <a:off x="6346870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8963878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7"/>
          </p:nvPr>
        </p:nvSpPr>
        <p:spPr>
          <a:xfrm>
            <a:off x="8897026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8"/>
          </p:nvPr>
        </p:nvSpPr>
        <p:spPr>
          <a:xfrm>
            <a:off x="8890000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8" name="Rectangle 58"/>
          <p:cNvSpPr/>
          <p:nvPr userDrawn="1"/>
        </p:nvSpPr>
        <p:spPr>
          <a:xfrm>
            <a:off x="8970899" y="1604356"/>
            <a:ext cx="2490284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9"/>
          </p:nvPr>
        </p:nvSpPr>
        <p:spPr>
          <a:xfrm>
            <a:off x="9064706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2" name="Round Same Side Corner Rectangle 2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p" animBg="1"/>
      <p:bldP spid="6" grpId="0" build="p" animBg="1"/>
      <p:bldP spid="8" grpId="0" animBg="1"/>
      <p:bldP spid="10" grpId="0" build="p" animBg="1"/>
      <p:bldP spid="12" grpId="0" animBg="1"/>
      <p:bldP spid="14" grpId="0" build="p" animBg="1"/>
      <p:bldP spid="16" grpId="0" build="p" animBg="1"/>
      <p:bldP spid="18" grpId="0" animBg="1"/>
      <p:bldP spid="20" grpId="0" build="p" animBg="1"/>
      <p:bldP spid="22" grpId="0" animBg="1"/>
      <p:bldP spid="24" grpId="0" build="p" animBg="1"/>
      <p:bldP spid="26" grpId="0" build="p" animBg="1"/>
      <p:bldP spid="28" grpId="0" animBg="1"/>
      <p:bldP spid="30" grpId="0" build="p" animBg="1"/>
      <p:bldP spid="32" grpId="0" animBg="1"/>
      <p:bldP spid="34" grpId="0" build="p" animBg="1"/>
      <p:bldP spid="36" grpId="0" build="p" animBg="1"/>
      <p:bldP spid="38" grpId="0" animBg="1"/>
      <p:bldP spid="40" grpId="0" build="p" animBg="1"/>
      <p:bldP spid="46" grpId="0" animBg="1"/>
      <p:bldP spid="48" grpId="0" build="p" animBg="1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7077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03927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900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8" name="Rectangle 77"/>
          <p:cNvSpPr/>
          <p:nvPr userDrawn="1"/>
        </p:nvSpPr>
        <p:spPr>
          <a:xfrm>
            <a:off x="677800" y="1622925"/>
            <a:ext cx="2049781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75501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2863110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796259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0"/>
          </p:nvPr>
        </p:nvSpPr>
        <p:spPr>
          <a:xfrm>
            <a:off x="2789232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8" name="Rectangle 65"/>
          <p:cNvSpPr/>
          <p:nvPr userDrawn="1"/>
        </p:nvSpPr>
        <p:spPr>
          <a:xfrm>
            <a:off x="2870132" y="1622925"/>
            <a:ext cx="2049781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2947345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505939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3"/>
          </p:nvPr>
        </p:nvSpPr>
        <p:spPr>
          <a:xfrm>
            <a:off x="4992547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4"/>
          </p:nvPr>
        </p:nvSpPr>
        <p:spPr>
          <a:xfrm>
            <a:off x="4985520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8" name="Rectangle 70"/>
          <p:cNvSpPr/>
          <p:nvPr userDrawn="1"/>
        </p:nvSpPr>
        <p:spPr>
          <a:xfrm>
            <a:off x="5066420" y="1622925"/>
            <a:ext cx="2049781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5"/>
          </p:nvPr>
        </p:nvSpPr>
        <p:spPr>
          <a:xfrm>
            <a:off x="514363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725124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7"/>
          </p:nvPr>
        </p:nvSpPr>
        <p:spPr>
          <a:xfrm>
            <a:off x="7184396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8"/>
          </p:nvPr>
        </p:nvSpPr>
        <p:spPr>
          <a:xfrm>
            <a:off x="7177369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8" name="Rectangle 80"/>
          <p:cNvSpPr/>
          <p:nvPr userDrawn="1"/>
        </p:nvSpPr>
        <p:spPr>
          <a:xfrm>
            <a:off x="7258270" y="1622925"/>
            <a:ext cx="2049781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9"/>
          </p:nvPr>
        </p:nvSpPr>
        <p:spPr>
          <a:xfrm>
            <a:off x="733548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2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9437020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31"/>
          </p:nvPr>
        </p:nvSpPr>
        <p:spPr>
          <a:xfrm>
            <a:off x="9370168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32"/>
          </p:nvPr>
        </p:nvSpPr>
        <p:spPr>
          <a:xfrm>
            <a:off x="9363141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8" name="Rectangle 85"/>
          <p:cNvSpPr/>
          <p:nvPr userDrawn="1"/>
        </p:nvSpPr>
        <p:spPr>
          <a:xfrm>
            <a:off x="9444042" y="1622925"/>
            <a:ext cx="2049781" cy="50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33"/>
          </p:nvPr>
        </p:nvSpPr>
        <p:spPr>
          <a:xfrm>
            <a:off x="9521255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52" name="Round Same Side Corner Rectangle 3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5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p" animBg="1"/>
      <p:bldP spid="6" grpId="0" build="p" animBg="1"/>
      <p:bldP spid="8" grpId="0" animBg="1"/>
      <p:bldP spid="10" grpId="0" build="p" animBg="1"/>
      <p:bldP spid="12" grpId="0" animBg="1"/>
      <p:bldP spid="14" grpId="0" build="p" animBg="1"/>
      <p:bldP spid="16" grpId="0" build="p" animBg="1"/>
      <p:bldP spid="18" grpId="0" animBg="1"/>
      <p:bldP spid="20" grpId="0" build="p" animBg="1"/>
      <p:bldP spid="22" grpId="0" animBg="1"/>
      <p:bldP spid="24" grpId="0" build="p" animBg="1"/>
      <p:bldP spid="26" grpId="0" build="p" animBg="1"/>
      <p:bldP spid="28" grpId="0" animBg="1"/>
      <p:bldP spid="30" grpId="0" build="p" animBg="1"/>
      <p:bldP spid="32" grpId="0" animBg="1"/>
      <p:bldP spid="34" grpId="0" build="p" animBg="1"/>
      <p:bldP spid="36" grpId="0" build="p" animBg="1"/>
      <p:bldP spid="38" grpId="0" animBg="1"/>
      <p:bldP spid="40" grpId="0" build="p" animBg="1"/>
      <p:bldP spid="42" grpId="0" animBg="1"/>
      <p:bldP spid="44" grpId="0" build="p" animBg="1"/>
      <p:bldP spid="46" grpId="0" build="p" animBg="1"/>
      <p:bldP spid="48" grpId="0" animBg="1"/>
      <p:bldP spid="50" grpId="0" build="p" animBg="1"/>
      <p:bldP spid="56" grpId="0" animBg="1"/>
      <p:bldP spid="58" grpId="0" build="p" animBg="1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42733" y="2100700"/>
            <a:ext cx="2444555" cy="2443827"/>
          </a:xfrm>
          <a:prstGeom prst="diamond">
            <a:avLst/>
          </a:prstGeom>
          <a:ln w="19050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2329177" y="3386780"/>
            <a:ext cx="2444555" cy="2443827"/>
          </a:xfrm>
          <a:prstGeom prst="diamond">
            <a:avLst/>
          </a:prstGeom>
          <a:ln w="19050">
            <a:solidFill>
              <a:schemeClr val="accent2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3605877" y="2087867"/>
            <a:ext cx="2444555" cy="2443827"/>
          </a:xfrm>
          <a:prstGeom prst="diamond">
            <a:avLst/>
          </a:prstGeom>
          <a:ln w="19050">
            <a:solidFill>
              <a:schemeClr val="accent3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4893883" y="3373947"/>
            <a:ext cx="2444555" cy="2443827"/>
          </a:xfrm>
          <a:prstGeom prst="diamond">
            <a:avLst/>
          </a:prstGeom>
          <a:ln w="19050">
            <a:solidFill>
              <a:schemeClr val="accent4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6169021" y="2075033"/>
            <a:ext cx="2444555" cy="2443827"/>
          </a:xfrm>
          <a:prstGeom prst="diamond">
            <a:avLst/>
          </a:prstGeom>
          <a:ln w="19050">
            <a:solidFill>
              <a:schemeClr val="accent5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7458589" y="3361113"/>
            <a:ext cx="2444555" cy="2443827"/>
          </a:xfrm>
          <a:prstGeom prst="diamond">
            <a:avLst/>
          </a:prstGeom>
          <a:ln w="19050">
            <a:solidFill>
              <a:schemeClr val="accent6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8"/>
          </p:nvPr>
        </p:nvSpPr>
        <p:spPr>
          <a:xfrm>
            <a:off x="8732164" y="2075033"/>
            <a:ext cx="2444555" cy="2443827"/>
          </a:xfrm>
          <a:prstGeom prst="diamond">
            <a:avLst/>
          </a:prstGeom>
          <a:ln w="19050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6" name="Round Same Side Corner Rectangle 12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  <p:bldP spid="20" grpId="0" animBg="1"/>
      <p:bldP spid="22" grpId="0" build="p" animBg="1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/>
          <p:nvPr userDrawn="1"/>
        </p:nvSpPr>
        <p:spPr>
          <a:xfrm>
            <a:off x="0" y="2819400"/>
            <a:ext cx="12192000" cy="1219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" name="Rectangle 18"/>
          <p:cNvSpPr/>
          <p:nvPr userDrawn="1"/>
        </p:nvSpPr>
        <p:spPr>
          <a:xfrm>
            <a:off x="0" y="4024466"/>
            <a:ext cx="12192000" cy="28335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grpSp>
        <p:nvGrpSpPr>
          <p:cNvPr id="14" name="Group 300"/>
          <p:cNvGrpSpPr/>
          <p:nvPr/>
        </p:nvGrpSpPr>
        <p:grpSpPr>
          <a:xfrm>
            <a:off x="612067" y="1635976"/>
            <a:ext cx="5176696" cy="2707424"/>
            <a:chOff x="2844800" y="1304396"/>
            <a:chExt cx="2803525" cy="1466250"/>
          </a:xfrm>
        </p:grpSpPr>
        <p:grpSp>
          <p:nvGrpSpPr>
            <p:cNvPr id="9" name="Group 44"/>
            <p:cNvGrpSpPr/>
            <p:nvPr/>
          </p:nvGrpSpPr>
          <p:grpSpPr>
            <a:xfrm>
              <a:off x="3209925" y="1304396"/>
              <a:ext cx="2073275" cy="1397000"/>
              <a:chOff x="4843457" y="992546"/>
              <a:chExt cx="2073275" cy="1397000"/>
            </a:xfrm>
          </p:grpSpPr>
          <p:sp>
            <p:nvSpPr>
              <p:cNvPr id="6" name="Freeform 12"/>
              <p:cNvSpPr>
                <a:spLocks/>
              </p:cNvSpPr>
              <p:nvPr/>
            </p:nvSpPr>
            <p:spPr bwMode="auto">
              <a:xfrm>
                <a:off x="4843457" y="992546"/>
                <a:ext cx="2073275" cy="1397000"/>
              </a:xfrm>
              <a:custGeom>
                <a:avLst/>
                <a:gdLst/>
                <a:ahLst/>
                <a:cxnLst>
                  <a:cxn ang="0">
                    <a:pos x="1146" y="737"/>
                  </a:cxn>
                  <a:cxn ang="0">
                    <a:pos x="1120" y="772"/>
                  </a:cxn>
                  <a:cxn ang="0">
                    <a:pos x="26" y="772"/>
                  </a:cxn>
                  <a:cxn ang="0">
                    <a:pos x="0" y="737"/>
                  </a:cxn>
                  <a:cxn ang="0">
                    <a:pos x="0" y="35"/>
                  </a:cxn>
                  <a:cxn ang="0">
                    <a:pos x="26" y="0"/>
                  </a:cxn>
                  <a:cxn ang="0">
                    <a:pos x="1120" y="0"/>
                  </a:cxn>
                  <a:cxn ang="0">
                    <a:pos x="1146" y="35"/>
                  </a:cxn>
                  <a:cxn ang="0">
                    <a:pos x="1146" y="737"/>
                  </a:cxn>
                </a:cxnLst>
                <a:rect l="0" t="0" r="r" b="b"/>
                <a:pathLst>
                  <a:path w="1146" h="772">
                    <a:moveTo>
                      <a:pt x="1146" y="737"/>
                    </a:moveTo>
                    <a:cubicBezTo>
                      <a:pt x="1146" y="756"/>
                      <a:pt x="1134" y="772"/>
                      <a:pt x="1120" y="772"/>
                    </a:cubicBezTo>
                    <a:cubicBezTo>
                      <a:pt x="26" y="772"/>
                      <a:pt x="26" y="772"/>
                      <a:pt x="26" y="772"/>
                    </a:cubicBezTo>
                    <a:cubicBezTo>
                      <a:pt x="12" y="772"/>
                      <a:pt x="0" y="756"/>
                      <a:pt x="0" y="73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1120" y="0"/>
                      <a:pt x="1120" y="0"/>
                      <a:pt x="1120" y="0"/>
                    </a:cubicBezTo>
                    <a:cubicBezTo>
                      <a:pt x="1134" y="0"/>
                      <a:pt x="1146" y="16"/>
                      <a:pt x="1146" y="35"/>
                    </a:cubicBezTo>
                    <a:cubicBezTo>
                      <a:pt x="1146" y="737"/>
                      <a:pt x="1146" y="737"/>
                      <a:pt x="1146" y="73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48" latinLnBrk="0"/>
                <a:endParaRPr lang="en-US" sz="2667">
                  <a:solidFill>
                    <a:prstClr val="black"/>
                  </a:solidFill>
                  <a:uFillTx/>
                </a:endParaRPr>
              </a:p>
            </p:txBody>
          </p:sp>
          <p:sp>
            <p:nvSpPr>
              <p:cNvPr id="7" name="Rectangle 13"/>
              <p:cNvSpPr>
                <a:spLocks noChangeArrowheads="1"/>
              </p:cNvSpPr>
              <p:nvPr/>
            </p:nvSpPr>
            <p:spPr bwMode="auto">
              <a:xfrm>
                <a:off x="4926007" y="1068746"/>
                <a:ext cx="1914525" cy="11811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48" latinLnBrk="0"/>
                <a:endParaRPr lang="en-US" sz="2667">
                  <a:solidFill>
                    <a:prstClr val="black"/>
                  </a:solidFill>
                  <a:uFillTx/>
                </a:endParaRPr>
              </a:p>
            </p:txBody>
          </p:sp>
          <p:sp>
            <p:nvSpPr>
              <p:cNvPr id="8" name="Freeform 21"/>
              <p:cNvSpPr>
                <a:spLocks/>
              </p:cNvSpPr>
              <p:nvPr/>
            </p:nvSpPr>
            <p:spPr bwMode="auto">
              <a:xfrm>
                <a:off x="4936351" y="1068746"/>
                <a:ext cx="1901825" cy="1089025"/>
              </a:xfrm>
              <a:custGeom>
                <a:avLst/>
                <a:gdLst/>
                <a:ahLst/>
                <a:cxnLst>
                  <a:cxn ang="0">
                    <a:pos x="1198" y="0"/>
                  </a:cxn>
                  <a:cxn ang="0">
                    <a:pos x="0" y="0"/>
                  </a:cxn>
                  <a:cxn ang="0">
                    <a:pos x="1198" y="686"/>
                  </a:cxn>
                  <a:cxn ang="0">
                    <a:pos x="1198" y="0"/>
                  </a:cxn>
                </a:cxnLst>
                <a:rect l="0" t="0" r="r" b="b"/>
                <a:pathLst>
                  <a:path w="1198" h="686">
                    <a:moveTo>
                      <a:pt x="1198" y="0"/>
                    </a:moveTo>
                    <a:lnTo>
                      <a:pt x="0" y="0"/>
                    </a:lnTo>
                    <a:lnTo>
                      <a:pt x="1198" y="686"/>
                    </a:lnTo>
                    <a:lnTo>
                      <a:pt x="1198" y="0"/>
                    </a:lnTo>
                    <a:close/>
                  </a:path>
                </a:pathLst>
              </a:custGeom>
              <a:solidFill>
                <a:schemeClr val="bg1">
                  <a:alpha val="23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48" latinLnBrk="0"/>
                <a:endParaRPr lang="en-US" sz="2667">
                  <a:solidFill>
                    <a:prstClr val="black"/>
                  </a:solidFill>
                  <a:uFillTx/>
                </a:endParaRPr>
              </a:p>
            </p:txBody>
          </p:sp>
        </p:grpSp>
        <p:grpSp>
          <p:nvGrpSpPr>
            <p:cNvPr id="13" name="Group 43"/>
            <p:cNvGrpSpPr/>
            <p:nvPr/>
          </p:nvGrpSpPr>
          <p:grpSpPr>
            <a:xfrm>
              <a:off x="2844800" y="2648409"/>
              <a:ext cx="2803525" cy="122237"/>
              <a:chOff x="4462463" y="2425701"/>
              <a:chExt cx="2803525" cy="122237"/>
            </a:xfrm>
          </p:grpSpPr>
          <p:sp>
            <p:nvSpPr>
              <p:cNvPr id="10" name="Freeform 15"/>
              <p:cNvSpPr>
                <a:spLocks/>
              </p:cNvSpPr>
              <p:nvPr/>
            </p:nvSpPr>
            <p:spPr bwMode="auto">
              <a:xfrm>
                <a:off x="4462463" y="2481263"/>
                <a:ext cx="2800350" cy="6667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68" y="37"/>
                  </a:cxn>
                  <a:cxn ang="0">
                    <a:pos x="1487" y="37"/>
                  </a:cxn>
                  <a:cxn ang="0">
                    <a:pos x="1546" y="12"/>
                  </a:cxn>
                  <a:cxn ang="0">
                    <a:pos x="1547" y="0"/>
                  </a:cxn>
                  <a:cxn ang="0">
                    <a:pos x="10" y="5"/>
                  </a:cxn>
                </a:cxnLst>
                <a:rect l="0" t="0" r="r" b="b"/>
                <a:pathLst>
                  <a:path w="1547" h="37">
                    <a:moveTo>
                      <a:pt x="10" y="5"/>
                    </a:moveTo>
                    <a:cubicBezTo>
                      <a:pt x="10" y="5"/>
                      <a:pt x="0" y="23"/>
                      <a:pt x="68" y="37"/>
                    </a:cubicBezTo>
                    <a:cubicBezTo>
                      <a:pt x="1487" y="37"/>
                      <a:pt x="1487" y="37"/>
                      <a:pt x="1487" y="37"/>
                    </a:cubicBezTo>
                    <a:cubicBezTo>
                      <a:pt x="1487" y="37"/>
                      <a:pt x="1534" y="34"/>
                      <a:pt x="1546" y="12"/>
                    </a:cubicBezTo>
                    <a:cubicBezTo>
                      <a:pt x="1547" y="0"/>
                      <a:pt x="1547" y="0"/>
                      <a:pt x="1547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48" latinLnBrk="0"/>
                <a:endParaRPr lang="en-US" sz="2667">
                  <a:solidFill>
                    <a:prstClr val="black"/>
                  </a:solidFill>
                  <a:uFillTx/>
                </a:endParaRPr>
              </a:p>
            </p:txBody>
          </p:sp>
          <p:sp>
            <p:nvSpPr>
              <p:cNvPr id="11" name="Freeform 16"/>
              <p:cNvSpPr>
                <a:spLocks/>
              </p:cNvSpPr>
              <p:nvPr/>
            </p:nvSpPr>
            <p:spPr bwMode="auto">
              <a:xfrm>
                <a:off x="4478338" y="2425701"/>
                <a:ext cx="2787650" cy="841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8"/>
                  </a:cxn>
                  <a:cxn ang="0">
                    <a:pos x="16" y="43"/>
                  </a:cxn>
                  <a:cxn ang="0">
                    <a:pos x="1522" y="43"/>
                  </a:cxn>
                  <a:cxn ang="0">
                    <a:pos x="1538" y="40"/>
                  </a:cxn>
                  <a:cxn ang="0">
                    <a:pos x="1538" y="0"/>
                  </a:cxn>
                  <a:cxn ang="0">
                    <a:pos x="1" y="0"/>
                  </a:cxn>
                </a:cxnLst>
                <a:rect l="0" t="0" r="r" b="b"/>
                <a:pathLst>
                  <a:path w="1540" h="47">
                    <a:moveTo>
                      <a:pt x="1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" y="47"/>
                      <a:pt x="16" y="43"/>
                      <a:pt x="16" y="43"/>
                    </a:cubicBezTo>
                    <a:cubicBezTo>
                      <a:pt x="1522" y="43"/>
                      <a:pt x="1522" y="43"/>
                      <a:pt x="1522" y="43"/>
                    </a:cubicBezTo>
                    <a:cubicBezTo>
                      <a:pt x="1540" y="45"/>
                      <a:pt x="1538" y="40"/>
                      <a:pt x="1538" y="40"/>
                    </a:cubicBezTo>
                    <a:cubicBezTo>
                      <a:pt x="1538" y="0"/>
                      <a:pt x="1538" y="0"/>
                      <a:pt x="153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42000">
                    <a:schemeClr val="bg1">
                      <a:lumMod val="75000"/>
                    </a:schemeClr>
                  </a:gs>
                  <a:gs pos="6000">
                    <a:schemeClr val="bg1">
                      <a:lumMod val="8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48" latinLnBrk="0"/>
                <a:endParaRPr lang="en-US" sz="2667">
                  <a:solidFill>
                    <a:prstClr val="black"/>
                  </a:solidFill>
                  <a:uFillTx/>
                </a:endParaRPr>
              </a:p>
            </p:txBody>
          </p:sp>
          <p:sp>
            <p:nvSpPr>
              <p:cNvPr id="12" name="Freeform 31"/>
              <p:cNvSpPr>
                <a:spLocks/>
              </p:cNvSpPr>
              <p:nvPr/>
            </p:nvSpPr>
            <p:spPr bwMode="auto">
              <a:xfrm>
                <a:off x="5672138" y="2425701"/>
                <a:ext cx="392113" cy="44450"/>
              </a:xfrm>
              <a:custGeom>
                <a:avLst/>
                <a:gdLst/>
                <a:ahLst/>
                <a:cxnLst>
                  <a:cxn ang="0">
                    <a:pos x="20" y="22"/>
                  </a:cxn>
                  <a:cxn ang="0">
                    <a:pos x="198" y="22"/>
                  </a:cxn>
                  <a:cxn ang="0">
                    <a:pos x="215" y="1"/>
                  </a:cxn>
                  <a:cxn ang="0">
                    <a:pos x="6" y="0"/>
                  </a:cxn>
                  <a:cxn ang="0">
                    <a:pos x="20" y="22"/>
                  </a:cxn>
                </a:cxnLst>
                <a:rect l="0" t="0" r="r" b="b"/>
                <a:pathLst>
                  <a:path w="217" h="25">
                    <a:moveTo>
                      <a:pt x="20" y="22"/>
                    </a:moveTo>
                    <a:cubicBezTo>
                      <a:pt x="198" y="22"/>
                      <a:pt x="198" y="22"/>
                      <a:pt x="198" y="22"/>
                    </a:cubicBezTo>
                    <a:cubicBezTo>
                      <a:pt x="198" y="22"/>
                      <a:pt x="217" y="25"/>
                      <a:pt x="21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20"/>
                      <a:pt x="20" y="2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48" latinLnBrk="0"/>
                <a:endParaRPr lang="en-US" sz="2667">
                  <a:solidFill>
                    <a:prstClr val="black"/>
                  </a:solidFill>
                  <a:uFillTx/>
                </a:endParaRPr>
              </a:p>
            </p:txBody>
          </p:sp>
        </p:grpSp>
      </p:grpSp>
      <p:sp>
        <p:nvSpPr>
          <p:cNvPr id="1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438696" y="1776680"/>
            <a:ext cx="3535163" cy="218089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4" grpId="0" build="p" animBg="1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5"/>
          <p:cNvGrpSpPr/>
          <p:nvPr/>
        </p:nvGrpSpPr>
        <p:grpSpPr>
          <a:xfrm>
            <a:off x="8606365" y="1488152"/>
            <a:ext cx="2569635" cy="4785648"/>
            <a:chOff x="6140449" y="1116114"/>
            <a:chExt cx="1927226" cy="3589236"/>
          </a:xfrm>
        </p:grpSpPr>
        <p:sp>
          <p:nvSpPr>
            <p:cNvPr id="2" name="Rectangle 24"/>
            <p:cNvSpPr/>
            <p:nvPr userDrawn="1"/>
          </p:nvSpPr>
          <p:spPr>
            <a:xfrm>
              <a:off x="6211887" y="1630479"/>
              <a:ext cx="1784351" cy="25398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3" name="Freeform 5"/>
            <p:cNvSpPr>
              <a:spLocks noEditPoints="1"/>
            </p:cNvSpPr>
            <p:nvPr userDrawn="1"/>
          </p:nvSpPr>
          <p:spPr bwMode="auto">
            <a:xfrm>
              <a:off x="6140449" y="1116114"/>
              <a:ext cx="1927226" cy="3589236"/>
            </a:xfrm>
            <a:custGeom>
              <a:avLst/>
              <a:gdLst/>
              <a:ahLst/>
              <a:cxnLst>
                <a:cxn ang="0">
                  <a:pos x="440" y="1690"/>
                </a:cxn>
                <a:cxn ang="0">
                  <a:pos x="440" y="1690"/>
                </a:cxn>
                <a:cxn ang="0">
                  <a:pos x="494" y="1636"/>
                </a:cxn>
                <a:cxn ang="0">
                  <a:pos x="547" y="1690"/>
                </a:cxn>
                <a:cxn ang="0">
                  <a:pos x="547" y="1690"/>
                </a:cxn>
                <a:cxn ang="0">
                  <a:pos x="547" y="1690"/>
                </a:cxn>
                <a:cxn ang="0">
                  <a:pos x="494" y="1743"/>
                </a:cxn>
                <a:cxn ang="0">
                  <a:pos x="440" y="1690"/>
                </a:cxn>
                <a:cxn ang="0">
                  <a:pos x="440" y="1690"/>
                </a:cxn>
                <a:cxn ang="0">
                  <a:pos x="65" y="274"/>
                </a:cxn>
                <a:cxn ang="0">
                  <a:pos x="65" y="274"/>
                </a:cxn>
                <a:cxn ang="0">
                  <a:pos x="922" y="274"/>
                </a:cxn>
                <a:cxn ang="0">
                  <a:pos x="922" y="1543"/>
                </a:cxn>
                <a:cxn ang="0">
                  <a:pos x="65" y="1543"/>
                </a:cxn>
                <a:cxn ang="0">
                  <a:pos x="65" y="274"/>
                </a:cxn>
                <a:cxn ang="0">
                  <a:pos x="355" y="143"/>
                </a:cxn>
                <a:cxn ang="0">
                  <a:pos x="355" y="143"/>
                </a:cxn>
                <a:cxn ang="0">
                  <a:pos x="632" y="143"/>
                </a:cxn>
                <a:cxn ang="0">
                  <a:pos x="632" y="163"/>
                </a:cxn>
                <a:cxn ang="0">
                  <a:pos x="355" y="163"/>
                </a:cxn>
                <a:cxn ang="0">
                  <a:pos x="355" y="143"/>
                </a:cxn>
                <a:cxn ang="0">
                  <a:pos x="891" y="0"/>
                </a:cxn>
                <a:cxn ang="0">
                  <a:pos x="96" y="0"/>
                </a:cxn>
                <a:cxn ang="0">
                  <a:pos x="0" y="92"/>
                </a:cxn>
                <a:cxn ang="0">
                  <a:pos x="0" y="1748"/>
                </a:cxn>
                <a:cxn ang="0">
                  <a:pos x="96" y="1840"/>
                </a:cxn>
                <a:cxn ang="0">
                  <a:pos x="891" y="1840"/>
                </a:cxn>
                <a:cxn ang="0">
                  <a:pos x="987" y="1748"/>
                </a:cxn>
                <a:cxn ang="0">
                  <a:pos x="987" y="92"/>
                </a:cxn>
                <a:cxn ang="0">
                  <a:pos x="891" y="0"/>
                </a:cxn>
              </a:cxnLst>
              <a:rect l="0" t="0" r="r" b="b"/>
              <a:pathLst>
                <a:path w="987" h="1840">
                  <a:moveTo>
                    <a:pt x="440" y="1690"/>
                  </a:moveTo>
                  <a:cubicBezTo>
                    <a:pt x="440" y="1690"/>
                    <a:pt x="440" y="1690"/>
                    <a:pt x="440" y="1690"/>
                  </a:cubicBezTo>
                  <a:cubicBezTo>
                    <a:pt x="440" y="1660"/>
                    <a:pt x="464" y="1636"/>
                    <a:pt x="494" y="1636"/>
                  </a:cubicBezTo>
                  <a:cubicBezTo>
                    <a:pt x="523" y="1636"/>
                    <a:pt x="547" y="1660"/>
                    <a:pt x="547" y="1690"/>
                  </a:cubicBezTo>
                  <a:cubicBezTo>
                    <a:pt x="547" y="1690"/>
                    <a:pt x="547" y="1690"/>
                    <a:pt x="547" y="1690"/>
                  </a:cubicBezTo>
                  <a:cubicBezTo>
                    <a:pt x="547" y="1690"/>
                    <a:pt x="547" y="1690"/>
                    <a:pt x="547" y="1690"/>
                  </a:cubicBezTo>
                  <a:cubicBezTo>
                    <a:pt x="547" y="1719"/>
                    <a:pt x="523" y="1743"/>
                    <a:pt x="494" y="1743"/>
                  </a:cubicBezTo>
                  <a:cubicBezTo>
                    <a:pt x="464" y="1743"/>
                    <a:pt x="440" y="1719"/>
                    <a:pt x="440" y="1690"/>
                  </a:cubicBezTo>
                  <a:cubicBezTo>
                    <a:pt x="440" y="1690"/>
                    <a:pt x="440" y="1690"/>
                    <a:pt x="440" y="1690"/>
                  </a:cubicBezTo>
                  <a:moveTo>
                    <a:pt x="65" y="274"/>
                  </a:moveTo>
                  <a:cubicBezTo>
                    <a:pt x="65" y="274"/>
                    <a:pt x="65" y="274"/>
                    <a:pt x="65" y="274"/>
                  </a:cubicBezTo>
                  <a:cubicBezTo>
                    <a:pt x="922" y="274"/>
                    <a:pt x="922" y="274"/>
                    <a:pt x="922" y="274"/>
                  </a:cubicBezTo>
                  <a:cubicBezTo>
                    <a:pt x="922" y="1543"/>
                    <a:pt x="922" y="1543"/>
                    <a:pt x="922" y="1543"/>
                  </a:cubicBezTo>
                  <a:cubicBezTo>
                    <a:pt x="65" y="1543"/>
                    <a:pt x="65" y="1543"/>
                    <a:pt x="65" y="1543"/>
                  </a:cubicBezTo>
                  <a:cubicBezTo>
                    <a:pt x="65" y="274"/>
                    <a:pt x="65" y="274"/>
                    <a:pt x="65" y="274"/>
                  </a:cubicBezTo>
                  <a:moveTo>
                    <a:pt x="355" y="143"/>
                  </a:moveTo>
                  <a:cubicBezTo>
                    <a:pt x="355" y="143"/>
                    <a:pt x="355" y="143"/>
                    <a:pt x="355" y="143"/>
                  </a:cubicBezTo>
                  <a:cubicBezTo>
                    <a:pt x="632" y="143"/>
                    <a:pt x="632" y="143"/>
                    <a:pt x="632" y="143"/>
                  </a:cubicBezTo>
                  <a:cubicBezTo>
                    <a:pt x="632" y="163"/>
                    <a:pt x="632" y="163"/>
                    <a:pt x="632" y="163"/>
                  </a:cubicBezTo>
                  <a:cubicBezTo>
                    <a:pt x="355" y="163"/>
                    <a:pt x="355" y="163"/>
                    <a:pt x="355" y="163"/>
                  </a:cubicBezTo>
                  <a:cubicBezTo>
                    <a:pt x="355" y="143"/>
                    <a:pt x="355" y="143"/>
                    <a:pt x="355" y="143"/>
                  </a:cubicBezTo>
                  <a:moveTo>
                    <a:pt x="891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2"/>
                    <a:pt x="0" y="92"/>
                  </a:cubicBezTo>
                  <a:cubicBezTo>
                    <a:pt x="0" y="1748"/>
                    <a:pt x="0" y="1748"/>
                    <a:pt x="0" y="1748"/>
                  </a:cubicBezTo>
                  <a:cubicBezTo>
                    <a:pt x="0" y="1798"/>
                    <a:pt x="43" y="1840"/>
                    <a:pt x="96" y="1840"/>
                  </a:cubicBezTo>
                  <a:cubicBezTo>
                    <a:pt x="891" y="1840"/>
                    <a:pt x="891" y="1840"/>
                    <a:pt x="891" y="1840"/>
                  </a:cubicBezTo>
                  <a:cubicBezTo>
                    <a:pt x="944" y="1840"/>
                    <a:pt x="987" y="1798"/>
                    <a:pt x="987" y="1748"/>
                  </a:cubicBezTo>
                  <a:cubicBezTo>
                    <a:pt x="987" y="92"/>
                    <a:pt x="987" y="92"/>
                    <a:pt x="987" y="92"/>
                  </a:cubicBezTo>
                  <a:cubicBezTo>
                    <a:pt x="987" y="41"/>
                    <a:pt x="944" y="0"/>
                    <a:pt x="891" y="0"/>
                  </a:cubicBezTo>
                </a:path>
              </a:pathLst>
            </a:custGeom>
            <a:solidFill>
              <a:srgbClr val="7F8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sp>
        <p:nvSpPr>
          <p:cNvPr id="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779933" y="2165506"/>
            <a:ext cx="2235200" cy="338644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8" name="Round Same Side Corner Rectangle 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/>
          <p:nvPr/>
        </p:nvGrpSpPr>
        <p:grpSpPr>
          <a:xfrm>
            <a:off x="4811183" y="1589752"/>
            <a:ext cx="2569635" cy="4785648"/>
            <a:chOff x="6140449" y="1116114"/>
            <a:chExt cx="1927226" cy="3589236"/>
          </a:xfrm>
        </p:grpSpPr>
        <p:sp>
          <p:nvSpPr>
            <p:cNvPr id="2" name="Rectangle 14"/>
            <p:cNvSpPr/>
            <p:nvPr userDrawn="1"/>
          </p:nvSpPr>
          <p:spPr>
            <a:xfrm>
              <a:off x="6211887" y="1630479"/>
              <a:ext cx="1784351" cy="25398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3" name="Freeform 5"/>
            <p:cNvSpPr>
              <a:spLocks noEditPoints="1"/>
            </p:cNvSpPr>
            <p:nvPr userDrawn="1"/>
          </p:nvSpPr>
          <p:spPr bwMode="auto">
            <a:xfrm>
              <a:off x="6140449" y="1116114"/>
              <a:ext cx="1927226" cy="3589236"/>
            </a:xfrm>
            <a:custGeom>
              <a:avLst/>
              <a:gdLst/>
              <a:ahLst/>
              <a:cxnLst>
                <a:cxn ang="0">
                  <a:pos x="440" y="1690"/>
                </a:cxn>
                <a:cxn ang="0">
                  <a:pos x="440" y="1690"/>
                </a:cxn>
                <a:cxn ang="0">
                  <a:pos x="494" y="1636"/>
                </a:cxn>
                <a:cxn ang="0">
                  <a:pos x="547" y="1690"/>
                </a:cxn>
                <a:cxn ang="0">
                  <a:pos x="547" y="1690"/>
                </a:cxn>
                <a:cxn ang="0">
                  <a:pos x="547" y="1690"/>
                </a:cxn>
                <a:cxn ang="0">
                  <a:pos x="494" y="1743"/>
                </a:cxn>
                <a:cxn ang="0">
                  <a:pos x="440" y="1690"/>
                </a:cxn>
                <a:cxn ang="0">
                  <a:pos x="440" y="1690"/>
                </a:cxn>
                <a:cxn ang="0">
                  <a:pos x="65" y="274"/>
                </a:cxn>
                <a:cxn ang="0">
                  <a:pos x="65" y="274"/>
                </a:cxn>
                <a:cxn ang="0">
                  <a:pos x="922" y="274"/>
                </a:cxn>
                <a:cxn ang="0">
                  <a:pos x="922" y="1543"/>
                </a:cxn>
                <a:cxn ang="0">
                  <a:pos x="65" y="1543"/>
                </a:cxn>
                <a:cxn ang="0">
                  <a:pos x="65" y="274"/>
                </a:cxn>
                <a:cxn ang="0">
                  <a:pos x="355" y="143"/>
                </a:cxn>
                <a:cxn ang="0">
                  <a:pos x="355" y="143"/>
                </a:cxn>
                <a:cxn ang="0">
                  <a:pos x="632" y="143"/>
                </a:cxn>
                <a:cxn ang="0">
                  <a:pos x="632" y="163"/>
                </a:cxn>
                <a:cxn ang="0">
                  <a:pos x="355" y="163"/>
                </a:cxn>
                <a:cxn ang="0">
                  <a:pos x="355" y="143"/>
                </a:cxn>
                <a:cxn ang="0">
                  <a:pos x="891" y="0"/>
                </a:cxn>
                <a:cxn ang="0">
                  <a:pos x="96" y="0"/>
                </a:cxn>
                <a:cxn ang="0">
                  <a:pos x="0" y="92"/>
                </a:cxn>
                <a:cxn ang="0">
                  <a:pos x="0" y="1748"/>
                </a:cxn>
                <a:cxn ang="0">
                  <a:pos x="96" y="1840"/>
                </a:cxn>
                <a:cxn ang="0">
                  <a:pos x="891" y="1840"/>
                </a:cxn>
                <a:cxn ang="0">
                  <a:pos x="987" y="1748"/>
                </a:cxn>
                <a:cxn ang="0">
                  <a:pos x="987" y="92"/>
                </a:cxn>
                <a:cxn ang="0">
                  <a:pos x="891" y="0"/>
                </a:cxn>
              </a:cxnLst>
              <a:rect l="0" t="0" r="r" b="b"/>
              <a:pathLst>
                <a:path w="987" h="1840">
                  <a:moveTo>
                    <a:pt x="440" y="1690"/>
                  </a:moveTo>
                  <a:cubicBezTo>
                    <a:pt x="440" y="1690"/>
                    <a:pt x="440" y="1690"/>
                    <a:pt x="440" y="1690"/>
                  </a:cubicBezTo>
                  <a:cubicBezTo>
                    <a:pt x="440" y="1660"/>
                    <a:pt x="464" y="1636"/>
                    <a:pt x="494" y="1636"/>
                  </a:cubicBezTo>
                  <a:cubicBezTo>
                    <a:pt x="523" y="1636"/>
                    <a:pt x="547" y="1660"/>
                    <a:pt x="547" y="1690"/>
                  </a:cubicBezTo>
                  <a:cubicBezTo>
                    <a:pt x="547" y="1690"/>
                    <a:pt x="547" y="1690"/>
                    <a:pt x="547" y="1690"/>
                  </a:cubicBezTo>
                  <a:cubicBezTo>
                    <a:pt x="547" y="1690"/>
                    <a:pt x="547" y="1690"/>
                    <a:pt x="547" y="1690"/>
                  </a:cubicBezTo>
                  <a:cubicBezTo>
                    <a:pt x="547" y="1719"/>
                    <a:pt x="523" y="1743"/>
                    <a:pt x="494" y="1743"/>
                  </a:cubicBezTo>
                  <a:cubicBezTo>
                    <a:pt x="464" y="1743"/>
                    <a:pt x="440" y="1719"/>
                    <a:pt x="440" y="1690"/>
                  </a:cubicBezTo>
                  <a:cubicBezTo>
                    <a:pt x="440" y="1690"/>
                    <a:pt x="440" y="1690"/>
                    <a:pt x="440" y="1690"/>
                  </a:cubicBezTo>
                  <a:moveTo>
                    <a:pt x="65" y="274"/>
                  </a:moveTo>
                  <a:cubicBezTo>
                    <a:pt x="65" y="274"/>
                    <a:pt x="65" y="274"/>
                    <a:pt x="65" y="274"/>
                  </a:cubicBezTo>
                  <a:cubicBezTo>
                    <a:pt x="922" y="274"/>
                    <a:pt x="922" y="274"/>
                    <a:pt x="922" y="274"/>
                  </a:cubicBezTo>
                  <a:cubicBezTo>
                    <a:pt x="922" y="1543"/>
                    <a:pt x="922" y="1543"/>
                    <a:pt x="922" y="1543"/>
                  </a:cubicBezTo>
                  <a:cubicBezTo>
                    <a:pt x="65" y="1543"/>
                    <a:pt x="65" y="1543"/>
                    <a:pt x="65" y="1543"/>
                  </a:cubicBezTo>
                  <a:cubicBezTo>
                    <a:pt x="65" y="274"/>
                    <a:pt x="65" y="274"/>
                    <a:pt x="65" y="274"/>
                  </a:cubicBezTo>
                  <a:moveTo>
                    <a:pt x="355" y="143"/>
                  </a:moveTo>
                  <a:cubicBezTo>
                    <a:pt x="355" y="143"/>
                    <a:pt x="355" y="143"/>
                    <a:pt x="355" y="143"/>
                  </a:cubicBezTo>
                  <a:cubicBezTo>
                    <a:pt x="632" y="143"/>
                    <a:pt x="632" y="143"/>
                    <a:pt x="632" y="143"/>
                  </a:cubicBezTo>
                  <a:cubicBezTo>
                    <a:pt x="632" y="163"/>
                    <a:pt x="632" y="163"/>
                    <a:pt x="632" y="163"/>
                  </a:cubicBezTo>
                  <a:cubicBezTo>
                    <a:pt x="355" y="163"/>
                    <a:pt x="355" y="163"/>
                    <a:pt x="355" y="163"/>
                  </a:cubicBezTo>
                  <a:cubicBezTo>
                    <a:pt x="355" y="143"/>
                    <a:pt x="355" y="143"/>
                    <a:pt x="355" y="143"/>
                  </a:cubicBezTo>
                  <a:moveTo>
                    <a:pt x="891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2"/>
                    <a:pt x="0" y="92"/>
                  </a:cubicBezTo>
                  <a:cubicBezTo>
                    <a:pt x="0" y="1748"/>
                    <a:pt x="0" y="1748"/>
                    <a:pt x="0" y="1748"/>
                  </a:cubicBezTo>
                  <a:cubicBezTo>
                    <a:pt x="0" y="1798"/>
                    <a:pt x="43" y="1840"/>
                    <a:pt x="96" y="1840"/>
                  </a:cubicBezTo>
                  <a:cubicBezTo>
                    <a:pt x="891" y="1840"/>
                    <a:pt x="891" y="1840"/>
                    <a:pt x="891" y="1840"/>
                  </a:cubicBezTo>
                  <a:cubicBezTo>
                    <a:pt x="944" y="1840"/>
                    <a:pt x="987" y="1798"/>
                    <a:pt x="987" y="1748"/>
                  </a:cubicBezTo>
                  <a:cubicBezTo>
                    <a:pt x="987" y="92"/>
                    <a:pt x="987" y="92"/>
                    <a:pt x="987" y="92"/>
                  </a:cubicBezTo>
                  <a:cubicBezTo>
                    <a:pt x="987" y="41"/>
                    <a:pt x="944" y="0"/>
                    <a:pt x="891" y="0"/>
                  </a:cubicBezTo>
                </a:path>
              </a:pathLst>
            </a:custGeom>
            <a:solidFill>
              <a:srgbClr val="7F8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sp>
        <p:nvSpPr>
          <p:cNvPr id="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978400" y="2267106"/>
            <a:ext cx="2235200" cy="338644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8" name="Round Same Side Corner Rectangle 9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0" name="Slide Number Placeholder 4"/>
          <p:cNvSpPr>
            <a:spLocks/>
          </p:cNvSpPr>
          <p:nvPr userDrawn="1"/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>
              <a:defRPr>
                <a:uFillTx/>
              </a:defRPr>
            </a:pPr>
            <a:fld id="{2CED4EDA-E0C7-F8E2-7DC1-65D9E9E075FA}" type="slidenum">
              <a:rPr lang="en-US" sz="1200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>
                <a:defRPr>
                  <a:uFillTx/>
                </a:defRPr>
              </a:pPr>
              <a:t>‹#›</a:t>
            </a:fld>
            <a:endParaRPr lang="en-US" sz="1200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4" grpId="0" build="p" animBg="1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7"/>
          <p:cNvGrpSpPr/>
          <p:nvPr/>
        </p:nvGrpSpPr>
        <p:grpSpPr>
          <a:xfrm>
            <a:off x="3968593" y="1726608"/>
            <a:ext cx="4343760" cy="3456120"/>
            <a:chOff x="2094899" y="1081795"/>
            <a:chExt cx="4400683" cy="3501414"/>
          </a:xfrm>
        </p:grpSpPr>
        <p:sp>
          <p:nvSpPr>
            <p:cNvPr id="2" name="Rectangle 19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3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  <p:sp>
          <p:nvSpPr>
            <p:cNvPr id="4" name="Freeform 23"/>
            <p:cNvSpPr>
              <a:spLocks/>
            </p:cNvSpPr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  <p:sp>
          <p:nvSpPr>
            <p:cNvPr id="5" name="Freeform 27"/>
            <p:cNvSpPr>
              <a:spLocks/>
            </p:cNvSpPr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defTabSz="1375448" latinLnBrk="0"/>
              <a:r>
                <a:rPr lang="en-US" sz="2667">
                  <a:solidFill>
                    <a:prstClr val="black"/>
                  </a:solidFill>
                  <a:uFillTx/>
                </a:rPr>
                <a:t> </a:t>
              </a:r>
            </a:p>
          </p:txBody>
        </p:sp>
        <p:sp>
          <p:nvSpPr>
            <p:cNvPr id="6" name="Freeform 29"/>
            <p:cNvSpPr>
              <a:spLocks/>
            </p:cNvSpPr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153967" y="1879600"/>
            <a:ext cx="3944648" cy="2230637"/>
          </a:xfrm>
          <a:prstGeom prst="rect">
            <a:avLst/>
          </a:prstGeom>
          <a:ln>
            <a:noFill/>
          </a:ln>
        </p:spPr>
        <p:txBody>
          <a:bodyPr tIns="0" bIns="27432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1" name="Round Same Side Corner Rectangle 14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3" name="Slide Number Placeholder 4"/>
          <p:cNvSpPr>
            <a:spLocks/>
          </p:cNvSpPr>
          <p:nvPr userDrawn="1"/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>
              <a:defRPr>
                <a:uFillTx/>
              </a:defRPr>
            </a:pPr>
            <a:fld id="{2CED4EDA-E0C7-F8E2-7DC1-65D9E9E075FA}" type="slidenum">
              <a:rPr lang="en-US" sz="1200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>
                <a:defRPr>
                  <a:uFillTx/>
                </a:defRPr>
              </a:pPr>
              <a:t>‹#›</a:t>
            </a:fld>
            <a:endParaRPr lang="en-US" sz="1200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7" grpId="0" build="p" animBg="1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/>
          <p:nvPr userDrawn="1"/>
        </p:nvSpPr>
        <p:spPr>
          <a:xfrm>
            <a:off x="5791200" y="1477051"/>
            <a:ext cx="6400800" cy="1558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" name="Round Same Side Corner Rectangle 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21533" y="1552985"/>
            <a:ext cx="2235200" cy="140651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6"/>
          </p:nvPr>
        </p:nvSpPr>
        <p:spPr>
          <a:xfrm>
            <a:off x="6096001" y="1589734"/>
            <a:ext cx="3288633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96001" y="1986824"/>
            <a:ext cx="3269916" cy="95957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0" y="1477051"/>
            <a:ext cx="5791200" cy="469514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20" name="Rectangle 38"/>
          <p:cNvSpPr/>
          <p:nvPr userDrawn="1"/>
        </p:nvSpPr>
        <p:spPr>
          <a:xfrm>
            <a:off x="5791200" y="3035434"/>
            <a:ext cx="6400800" cy="1558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9521533" y="3111367"/>
            <a:ext cx="2235200" cy="140651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96001" y="3148117"/>
            <a:ext cx="3288633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6096001" y="3545207"/>
            <a:ext cx="3269916" cy="95957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</p:txBody>
      </p:sp>
      <p:sp>
        <p:nvSpPr>
          <p:cNvPr id="28" name="Rectangle 46"/>
          <p:cNvSpPr/>
          <p:nvPr userDrawn="1"/>
        </p:nvSpPr>
        <p:spPr>
          <a:xfrm>
            <a:off x="5791200" y="4600985"/>
            <a:ext cx="6400800" cy="1558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9521533" y="4676918"/>
            <a:ext cx="2235200" cy="140651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3"/>
          </p:nvPr>
        </p:nvSpPr>
        <p:spPr>
          <a:xfrm>
            <a:off x="6096001" y="4713668"/>
            <a:ext cx="3288633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4"/>
          </p:nvPr>
        </p:nvSpPr>
        <p:spPr>
          <a:xfrm>
            <a:off x="6096001" y="5110757"/>
            <a:ext cx="3269916" cy="95957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 animBg="1"/>
      <p:bldP spid="12" grpId="0" build="p" animBg="1"/>
      <p:bldP spid="14" grpId="0" build="p" animBg="1"/>
      <p:bldP spid="16" grpId="0" build="p" animBg="1"/>
      <p:bldP spid="18" grpId="0" animBg="1"/>
      <p:bldP spid="20" grpId="0" animBg="1"/>
      <p:bldP spid="22" grpId="0" animBg="1"/>
      <p:bldP spid="24" grpId="0" build="p" animBg="1"/>
      <p:bldP spid="26" grpId="0" build="p" animBg="1"/>
      <p:bldP spid="28" grpId="0" animBg="1"/>
      <p:bldP spid="30" grpId="0" animBg="1"/>
      <p:bldP spid="32" grpId="0" build="p" animBg="1"/>
      <p:bldP spid="34" grpId="0" build="p" animBg="1"/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337123"/>
            <a:ext cx="12170443" cy="371747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4" name="Round Same Side Corner Rectangle 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 build="p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885771"/>
            <a:ext cx="4165600" cy="2660829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Rectangle 19"/>
          <p:cNvSpPr/>
          <p:nvPr userDrawn="1"/>
        </p:nvSpPr>
        <p:spPr>
          <a:xfrm>
            <a:off x="4165600" y="1885771"/>
            <a:ext cx="8004843" cy="266082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6" name="Freeform 45"/>
          <p:cNvSpPr>
            <a:spLocks noEditPoints="1"/>
          </p:cNvSpPr>
          <p:nvPr userDrawn="1"/>
        </p:nvSpPr>
        <p:spPr bwMode="auto">
          <a:xfrm>
            <a:off x="4561641" y="2561069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077865" y="2540819"/>
            <a:ext cx="6379243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0" name="Freeform 45"/>
          <p:cNvSpPr>
            <a:spLocks noEditPoints="1"/>
          </p:cNvSpPr>
          <p:nvPr userDrawn="1"/>
        </p:nvSpPr>
        <p:spPr bwMode="auto">
          <a:xfrm>
            <a:off x="4561641" y="3224544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6"/>
          </p:nvPr>
        </p:nvSpPr>
        <p:spPr>
          <a:xfrm>
            <a:off x="5077866" y="3204293"/>
            <a:ext cx="6379241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Freeform 45"/>
          <p:cNvSpPr>
            <a:spLocks noEditPoints="1"/>
          </p:cNvSpPr>
          <p:nvPr userDrawn="1"/>
        </p:nvSpPr>
        <p:spPr bwMode="auto">
          <a:xfrm>
            <a:off x="4561641" y="3849919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7"/>
          </p:nvPr>
        </p:nvSpPr>
        <p:spPr>
          <a:xfrm>
            <a:off x="5077866" y="3829668"/>
            <a:ext cx="6379241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1"/>
          </p:nvPr>
        </p:nvSpPr>
        <p:spPr>
          <a:xfrm>
            <a:off x="4639229" y="2147528"/>
            <a:ext cx="686241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0" name="Round Same Side Corner Rectangle 14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build="p" animBg="1"/>
      <p:bldP spid="10" grpId="0" animBg="1"/>
      <p:bldP spid="12" grpId="0" build="p" animBg="1"/>
      <p:bldP spid="14" grpId="0" animBg="1"/>
      <p:bldP spid="16" grpId="0" build="p" animBg="1"/>
      <p:bldP spid="18" grpId="0" build="p" animBg="1"/>
      <p:bldP spid="24" grpId="0" animBg="1"/>
      <p:bldP spid="26" grpId="0" build="p" animBg="1"/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337124"/>
            <a:ext cx="12192000" cy="30062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4343402"/>
            <a:ext cx="3048000" cy="18287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048000" y="4343402"/>
            <a:ext cx="3048000" cy="1828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096000" y="4343402"/>
            <a:ext cx="3048000" cy="18287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9144000" y="4343402"/>
            <a:ext cx="3048000" cy="18287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12" name="Round Same Side Corner Rectangle 1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6" grpId="0" animBg="1"/>
      <p:bldP spid="18" grpId="0" build="p" animBg="1"/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build="p" animBg="1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197600" y="2337905"/>
            <a:ext cx="5486400" cy="352949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build="p" animBg="1"/>
      <p:bldP spid="8" grpId="0" animBg="1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5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  <p:sp>
        <p:nvSpPr>
          <p:cNvPr id="10" name="Rounded Rectangle 18"/>
          <p:cNvSpPr/>
          <p:nvPr userDrawn="1"/>
        </p:nvSpPr>
        <p:spPr>
          <a:xfrm>
            <a:off x="863600" y="1477051"/>
            <a:ext cx="10464800" cy="2155149"/>
          </a:xfrm>
          <a:prstGeom prst="roundRect">
            <a:avLst>
              <a:gd name="adj" fmla="val 760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219200" y="1741825"/>
            <a:ext cx="2235200" cy="16256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57600" y="1791500"/>
            <a:ext cx="73152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7"/>
          </p:nvPr>
        </p:nvSpPr>
        <p:spPr>
          <a:xfrm>
            <a:off x="3657600" y="2188589"/>
            <a:ext cx="7315200" cy="117883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8" name="Rounded Rectangle 25"/>
          <p:cNvSpPr/>
          <p:nvPr userDrawn="1"/>
        </p:nvSpPr>
        <p:spPr>
          <a:xfrm>
            <a:off x="863600" y="3732734"/>
            <a:ext cx="10464800" cy="2675981"/>
          </a:xfrm>
          <a:prstGeom prst="roundRect">
            <a:avLst>
              <a:gd name="adj" fmla="val 7608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1219200" y="3923100"/>
            <a:ext cx="3048000" cy="18288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9"/>
          </p:nvPr>
        </p:nvSpPr>
        <p:spPr>
          <a:xfrm>
            <a:off x="1225085" y="5803234"/>
            <a:ext cx="3042116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635100" y="3923100"/>
            <a:ext cx="3048000" cy="18288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4640985" y="5803234"/>
            <a:ext cx="3042116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7924800" y="3923100"/>
            <a:ext cx="3048000" cy="18288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3"/>
          </p:nvPr>
        </p:nvSpPr>
        <p:spPr>
          <a:xfrm>
            <a:off x="7930685" y="5803234"/>
            <a:ext cx="3042116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build="p" animBg="1"/>
      <p:bldP spid="10" grpId="0" animBg="1"/>
      <p:bldP spid="12" grpId="0" animBg="1"/>
      <p:bldP spid="14" grpId="0" build="p" animBg="1"/>
      <p:bldP spid="16" grpId="0" build="p" animBg="1"/>
      <p:bldP spid="18" grpId="0" animBg="1"/>
      <p:bldP spid="20" grpId="0" animBg="1"/>
      <p:bldP spid="22" grpId="0" build="p" animBg="1"/>
      <p:bldP spid="24" grpId="0" animBg="1"/>
      <p:bldP spid="26" grpId="0" build="p" animBg="1"/>
      <p:bldP spid="28" grpId="0" animBg="1"/>
      <p:bldP spid="30" grpId="0" build="p" animBg="1"/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15433" y="2463800"/>
            <a:ext cx="2560320" cy="15240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grpSp>
        <p:nvGrpSpPr>
          <p:cNvPr id="6" name="Group 12"/>
          <p:cNvGrpSpPr/>
          <p:nvPr/>
        </p:nvGrpSpPr>
        <p:grpSpPr>
          <a:xfrm>
            <a:off x="723900" y="1915866"/>
            <a:ext cx="2540000" cy="537775"/>
            <a:chOff x="609600" y="1276350"/>
            <a:chExt cx="1905000" cy="403331"/>
          </a:xfrm>
        </p:grpSpPr>
        <p:sp>
          <p:nvSpPr>
            <p:cNvPr id="4" name="Rectangle 10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r>
                <a:rPr lang="en-US" sz="1867" b="1">
                  <a:solidFill>
                    <a:prstClr val="yellow"/>
                  </a:solidFill>
                  <a:uFillTx/>
                </a:rPr>
                <a:t>Title Goes Here</a:t>
              </a:r>
            </a:p>
          </p:txBody>
        </p:sp>
        <p:sp>
          <p:nvSpPr>
            <p:cNvPr id="5" name="Isosceles Triangle 11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sp>
        <p:nvSpPr>
          <p:cNvPr id="8" name="Rectangle 13"/>
          <p:cNvSpPr/>
          <p:nvPr userDrawn="1"/>
        </p:nvSpPr>
        <p:spPr>
          <a:xfrm>
            <a:off x="723900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850900" y="4089401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0901" y="4486491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3445932" y="2463800"/>
            <a:ext cx="2560320" cy="1524000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grpSp>
        <p:nvGrpSpPr>
          <p:cNvPr id="18" name="Group 20"/>
          <p:cNvGrpSpPr/>
          <p:nvPr/>
        </p:nvGrpSpPr>
        <p:grpSpPr>
          <a:xfrm>
            <a:off x="3454400" y="1915866"/>
            <a:ext cx="2540000" cy="537775"/>
            <a:chOff x="609600" y="1276350"/>
            <a:chExt cx="1905000" cy="403331"/>
          </a:xfrm>
        </p:grpSpPr>
        <p:sp>
          <p:nvSpPr>
            <p:cNvPr id="16" name="Rectangle 24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r>
                <a:rPr lang="en-US" sz="1867" b="1">
                  <a:solidFill>
                    <a:prstClr val="yellow"/>
                  </a:solidFill>
                  <a:uFillTx/>
                </a:rPr>
                <a:t>Title Goes Here</a:t>
              </a:r>
            </a:p>
          </p:txBody>
        </p:sp>
        <p:sp>
          <p:nvSpPr>
            <p:cNvPr id="17" name="Isosceles Triangle 25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sp>
        <p:nvSpPr>
          <p:cNvPr id="20" name="Rectangle 26"/>
          <p:cNvSpPr/>
          <p:nvPr userDrawn="1"/>
        </p:nvSpPr>
        <p:spPr>
          <a:xfrm>
            <a:off x="3454400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81400" y="4089401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3581401" y="4486491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180667" y="2463800"/>
            <a:ext cx="2560320" cy="1524000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grpSp>
        <p:nvGrpSpPr>
          <p:cNvPr id="30" name="Group 32"/>
          <p:cNvGrpSpPr/>
          <p:nvPr/>
        </p:nvGrpSpPr>
        <p:grpSpPr>
          <a:xfrm>
            <a:off x="6197600" y="1915866"/>
            <a:ext cx="2540000" cy="537775"/>
            <a:chOff x="609600" y="1276350"/>
            <a:chExt cx="1905000" cy="403331"/>
          </a:xfrm>
        </p:grpSpPr>
        <p:sp>
          <p:nvSpPr>
            <p:cNvPr id="28" name="Rectangle 33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r>
                <a:rPr lang="en-US" sz="1867" b="1">
                  <a:solidFill>
                    <a:prstClr val="yellow"/>
                  </a:solidFill>
                  <a:uFillTx/>
                </a:rPr>
                <a:t>Title Goes Here</a:t>
              </a:r>
            </a:p>
          </p:txBody>
        </p:sp>
        <p:sp>
          <p:nvSpPr>
            <p:cNvPr id="29" name="Isosceles Triangle 34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sp>
        <p:nvSpPr>
          <p:cNvPr id="32" name="Rectangle 35"/>
          <p:cNvSpPr/>
          <p:nvPr userDrawn="1"/>
        </p:nvSpPr>
        <p:spPr>
          <a:xfrm>
            <a:off x="6197600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2"/>
          </p:nvPr>
        </p:nvSpPr>
        <p:spPr>
          <a:xfrm>
            <a:off x="6324600" y="4089401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3"/>
          </p:nvPr>
        </p:nvSpPr>
        <p:spPr>
          <a:xfrm>
            <a:off x="6324601" y="4486491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8940768" y="2463800"/>
            <a:ext cx="2560320" cy="1524000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grpSp>
        <p:nvGrpSpPr>
          <p:cNvPr id="42" name="Group 39"/>
          <p:cNvGrpSpPr/>
          <p:nvPr/>
        </p:nvGrpSpPr>
        <p:grpSpPr>
          <a:xfrm>
            <a:off x="8949235" y="1915866"/>
            <a:ext cx="2540000" cy="537775"/>
            <a:chOff x="609600" y="1276350"/>
            <a:chExt cx="1905000" cy="403331"/>
          </a:xfrm>
        </p:grpSpPr>
        <p:sp>
          <p:nvSpPr>
            <p:cNvPr id="40" name="Rectangle 40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r>
                <a:rPr lang="en-US" sz="1867" b="1">
                  <a:solidFill>
                    <a:prstClr val="yellow"/>
                  </a:solidFill>
                  <a:uFillTx/>
                </a:rPr>
                <a:t>Title Goes Here</a:t>
              </a:r>
            </a:p>
          </p:txBody>
        </p:sp>
        <p:sp>
          <p:nvSpPr>
            <p:cNvPr id="41" name="Isosceles Triangle 41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sp>
        <p:nvSpPr>
          <p:cNvPr id="44" name="Rectangle 42"/>
          <p:cNvSpPr/>
          <p:nvPr userDrawn="1"/>
        </p:nvSpPr>
        <p:spPr>
          <a:xfrm>
            <a:off x="8949235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5"/>
          </p:nvPr>
        </p:nvSpPr>
        <p:spPr>
          <a:xfrm>
            <a:off x="9076235" y="4089401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6"/>
          </p:nvPr>
        </p:nvSpPr>
        <p:spPr>
          <a:xfrm>
            <a:off x="9076236" y="4486491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50" name="Round Same Side Corner Rectangle 4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5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56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 build="p" animBg="1"/>
      <p:bldP spid="12" grpId="0" build="p" animBg="1"/>
      <p:bldP spid="14" grpId="0" animBg="1"/>
      <p:bldP spid="20" grpId="0" animBg="1"/>
      <p:bldP spid="22" grpId="0" build="p" animBg="1"/>
      <p:bldP spid="24" grpId="0" build="p" animBg="1"/>
      <p:bldP spid="26" grpId="0" animBg="1"/>
      <p:bldP spid="32" grpId="0" animBg="1"/>
      <p:bldP spid="34" grpId="0" build="p" animBg="1"/>
      <p:bldP spid="36" grpId="0" build="p" animBg="1"/>
      <p:bldP spid="38" grpId="0" animBg="1"/>
      <p:bldP spid="44" grpId="0" animBg="1"/>
      <p:bldP spid="46" grpId="0" build="p" animBg="1"/>
      <p:bldP spid="48" grpId="0" build="p" animBg="1"/>
      <p:bldP spid="54" grpId="0" animBg="1"/>
      <p:bldP spid="56" grpId="0" build="p" animBg="1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498601"/>
            <a:ext cx="6705600" cy="491011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4" name="Rectangle 10"/>
          <p:cNvSpPr/>
          <p:nvPr userDrawn="1"/>
        </p:nvSpPr>
        <p:spPr>
          <a:xfrm>
            <a:off x="6705600" y="1498597"/>
            <a:ext cx="2641600" cy="2455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 b="1">
              <a:solidFill>
                <a:prstClr val="yellow"/>
              </a:solidFill>
              <a:uFillTx/>
            </a:endParaRPr>
          </a:p>
        </p:txBody>
      </p:sp>
      <p:sp>
        <p:nvSpPr>
          <p:cNvPr id="6" name="Rectangle 39"/>
          <p:cNvSpPr/>
          <p:nvPr userDrawn="1"/>
        </p:nvSpPr>
        <p:spPr>
          <a:xfrm>
            <a:off x="6705600" y="3953657"/>
            <a:ext cx="2641600" cy="2455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 b="1">
              <a:solidFill>
                <a:prstClr val="yellow"/>
              </a:solidFill>
              <a:uFillTx/>
            </a:endParaRPr>
          </a:p>
        </p:txBody>
      </p:sp>
      <p:sp>
        <p:nvSpPr>
          <p:cNvPr id="8" name="Picture Placeholder 7"/>
          <p:cNvSpPr>
            <a:spLocks noGrp="1"/>
          </p:cNvSpPr>
          <p:nvPr userDrawn="1">
            <p:ph type="pic" sz="quarter" idx="15"/>
          </p:nvPr>
        </p:nvSpPr>
        <p:spPr>
          <a:xfrm>
            <a:off x="9347200" y="1498599"/>
            <a:ext cx="2844800" cy="491011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883400" y="1803401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883401" y="2200491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3400" y="4251110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9"/>
          </p:nvPr>
        </p:nvSpPr>
        <p:spPr>
          <a:xfrm>
            <a:off x="6883401" y="4648200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8" name="Round Same Side Corner Rectangle 13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build="p" animBg="1"/>
      <p:bldP spid="12" grpId="0" build="p" animBg="1"/>
      <p:bldP spid="14" grpId="0" build="p" animBg="1"/>
      <p:bldP spid="16" grpId="0" build="p" animBg="1"/>
      <p:bldP spid="22" grpId="0" animBg="1"/>
      <p:bldP spid="24" grpId="0" build="p" animBg="1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8936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Same Side Corner Rectangle 1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40299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11501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 rot="16200000">
            <a:off x="5602818" y="-315384"/>
            <a:ext cx="986367" cy="12192000"/>
            <a:chOff x="727075" y="1098550"/>
            <a:chExt cx="1177925" cy="3389313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727075" y="1098550"/>
              <a:ext cx="1177925" cy="56356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67" rtl="0" latinLnBrk="0"/>
              <a:endParaRPr lang="en-US" sz="2667" dirty="0">
                <a:solidFill>
                  <a:prstClr val="black"/>
                </a:solidFill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727075" y="1662113"/>
              <a:ext cx="1177925" cy="5635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67" rtl="0" latinLnBrk="0"/>
              <a:endParaRPr lang="en-US" sz="2667">
                <a:solidFill>
                  <a:prstClr val="black"/>
                </a:solidFill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727075" y="2225675"/>
              <a:ext cx="1177925" cy="56515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67" rtl="0" latinLnBrk="0"/>
              <a:endParaRPr lang="en-US" sz="2667">
                <a:solidFill>
                  <a:prstClr val="black"/>
                </a:solidFill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727075" y="2790825"/>
              <a:ext cx="1177925" cy="563563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67" rtl="0" latinLnBrk="0"/>
              <a:endParaRPr lang="en-US" sz="2667">
                <a:solidFill>
                  <a:prstClr val="black"/>
                </a:solidFill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727075" y="3354388"/>
              <a:ext cx="1177925" cy="566738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67" rtl="0" latinLnBrk="0"/>
              <a:endParaRPr lang="en-US" sz="2667">
                <a:solidFill>
                  <a:prstClr val="black"/>
                </a:solidFill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727075" y="3921125"/>
              <a:ext cx="1177925" cy="566738"/>
            </a:xfrm>
            <a:prstGeom prst="rect">
              <a:avLst/>
            </a:prstGeom>
            <a:solidFill>
              <a:schemeClr val="accent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67" rtl="0" latinLnBrk="0"/>
              <a:endParaRPr lang="en-US" sz="2667">
                <a:solidFill>
                  <a:prstClr val="black"/>
                </a:solidFill>
              </a:endParaRPr>
            </a:p>
          </p:txBody>
        </p:sp>
      </p:grpSp>
      <p:sp>
        <p:nvSpPr>
          <p:cNvPr id="17" name="Isosceles Triangle 16"/>
          <p:cNvSpPr/>
          <p:nvPr userDrawn="1"/>
        </p:nvSpPr>
        <p:spPr>
          <a:xfrm rot="10800000">
            <a:off x="5585622" y="0"/>
            <a:ext cx="1020757" cy="711200"/>
          </a:xfrm>
          <a:prstGeom prst="triangle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080231" y="2288093"/>
            <a:ext cx="6031539" cy="851983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333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Main Title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3254205"/>
            <a:ext cx="5486400" cy="6740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bg1">
                    <a:lumMod val="6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r>
              <a:rPr lang="en-US" sz="2133" b="1" cap="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OFFERING IDEAS THAT RAISE YOUR BUSINESS </a:t>
            </a:r>
            <a:r>
              <a:rPr lang="en-US" sz="2133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133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133" b="1" cap="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ABOVE THE EXPECTED</a:t>
            </a:r>
            <a:endParaRPr lang="en-US" sz="2133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2022611"/>
            <a:ext cx="12192000" cy="2237045"/>
            <a:chOff x="0" y="1732858"/>
            <a:chExt cx="9144000" cy="1677784"/>
          </a:xfrm>
        </p:grpSpPr>
        <p:grpSp>
          <p:nvGrpSpPr>
            <p:cNvPr id="21" name="Group 52"/>
            <p:cNvGrpSpPr/>
            <p:nvPr/>
          </p:nvGrpSpPr>
          <p:grpSpPr>
            <a:xfrm>
              <a:off x="2362200" y="1732858"/>
              <a:ext cx="4419600" cy="1677784"/>
              <a:chOff x="2362200" y="1657350"/>
              <a:chExt cx="4419600" cy="1677784"/>
            </a:xfrm>
          </p:grpSpPr>
          <p:grpSp>
            <p:nvGrpSpPr>
              <p:cNvPr id="30" name="Group 37"/>
              <p:cNvGrpSpPr/>
              <p:nvPr/>
            </p:nvGrpSpPr>
            <p:grpSpPr>
              <a:xfrm>
                <a:off x="2362200" y="1657350"/>
                <a:ext cx="4419600" cy="306184"/>
                <a:chOff x="2209006" y="1732960"/>
                <a:chExt cx="3658394" cy="306184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209800" y="1732960"/>
                  <a:ext cx="3657600" cy="217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rot="5400000">
                  <a:off x="2058194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5400000">
                  <a:off x="5715000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8"/>
              <p:cNvGrpSpPr/>
              <p:nvPr/>
            </p:nvGrpSpPr>
            <p:grpSpPr>
              <a:xfrm flipV="1">
                <a:off x="2362200" y="3028950"/>
                <a:ext cx="4419600" cy="306184"/>
                <a:chOff x="2209006" y="1732960"/>
                <a:chExt cx="3658394" cy="306184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>
                  <a:off x="2209800" y="1732960"/>
                  <a:ext cx="3657600" cy="217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rot="5400000">
                  <a:off x="2058194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rot="5400000">
                  <a:off x="5715000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48"/>
            <p:cNvGrpSpPr/>
            <p:nvPr/>
          </p:nvGrpSpPr>
          <p:grpSpPr>
            <a:xfrm>
              <a:off x="0" y="2443523"/>
              <a:ext cx="2438400" cy="256454"/>
              <a:chOff x="0" y="2343150"/>
              <a:chExt cx="2438400" cy="256454"/>
            </a:xfrm>
          </p:grpSpPr>
          <p:sp>
            <p:nvSpPr>
              <p:cNvPr id="28" name="Oval 27"/>
              <p:cNvSpPr/>
              <p:nvPr/>
            </p:nvSpPr>
            <p:spPr bwMode="auto">
              <a:xfrm>
                <a:off x="2181946" y="2343150"/>
                <a:ext cx="256454" cy="256454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1375467" rtl="0" latinLnBrk="0"/>
                <a:endParaRPr lang="en-US" sz="2667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0" y="2470583"/>
                <a:ext cx="2209800" cy="158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49"/>
            <p:cNvGrpSpPr/>
            <p:nvPr/>
          </p:nvGrpSpPr>
          <p:grpSpPr>
            <a:xfrm flipH="1">
              <a:off x="6705600" y="2443523"/>
              <a:ext cx="2438400" cy="256454"/>
              <a:chOff x="0" y="2343150"/>
              <a:chExt cx="2438400" cy="256454"/>
            </a:xfrm>
          </p:grpSpPr>
          <p:sp>
            <p:nvSpPr>
              <p:cNvPr id="26" name="Oval 25"/>
              <p:cNvSpPr/>
              <p:nvPr/>
            </p:nvSpPr>
            <p:spPr bwMode="auto">
              <a:xfrm>
                <a:off x="2181946" y="2343150"/>
                <a:ext cx="256454" cy="256454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1375467" rtl="0" latinLnBrk="0"/>
                <a:endParaRPr lang="en-US" sz="2667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0" y="2470583"/>
                <a:ext cx="2209800" cy="158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5326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26" Type="http://schemas.openxmlformats.org/officeDocument/2006/relationships/slideLayout" Target="../slideLayouts/slideLayout74.xml"/><Relationship Id="rId39" Type="http://schemas.openxmlformats.org/officeDocument/2006/relationships/slideLayout" Target="../slideLayouts/slideLayout87.xml"/><Relationship Id="rId21" Type="http://schemas.openxmlformats.org/officeDocument/2006/relationships/slideLayout" Target="../slideLayouts/slideLayout69.xml"/><Relationship Id="rId34" Type="http://schemas.openxmlformats.org/officeDocument/2006/relationships/slideLayout" Target="../slideLayouts/slideLayout82.xml"/><Relationship Id="rId42" Type="http://schemas.openxmlformats.org/officeDocument/2006/relationships/slideLayout" Target="../slideLayouts/slideLayout90.xml"/><Relationship Id="rId47" Type="http://schemas.openxmlformats.org/officeDocument/2006/relationships/slideLayout" Target="../slideLayouts/slideLayout95.xml"/><Relationship Id="rId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9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72.xml"/><Relationship Id="rId32" Type="http://schemas.openxmlformats.org/officeDocument/2006/relationships/slideLayout" Target="../slideLayouts/slideLayout80.xml"/><Relationship Id="rId37" Type="http://schemas.openxmlformats.org/officeDocument/2006/relationships/slideLayout" Target="../slideLayouts/slideLayout85.xml"/><Relationship Id="rId40" Type="http://schemas.openxmlformats.org/officeDocument/2006/relationships/slideLayout" Target="../slideLayouts/slideLayout88.xml"/><Relationship Id="rId45" Type="http://schemas.openxmlformats.org/officeDocument/2006/relationships/slideLayout" Target="../slideLayouts/slideLayout93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71.xml"/><Relationship Id="rId28" Type="http://schemas.openxmlformats.org/officeDocument/2006/relationships/slideLayout" Target="../slideLayouts/slideLayout76.xml"/><Relationship Id="rId36" Type="http://schemas.openxmlformats.org/officeDocument/2006/relationships/slideLayout" Target="../slideLayouts/slideLayout84.xml"/><Relationship Id="rId49" Type="http://schemas.openxmlformats.org/officeDocument/2006/relationships/theme" Target="../theme/theme2.xml"/><Relationship Id="rId10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7.xml"/><Relationship Id="rId31" Type="http://schemas.openxmlformats.org/officeDocument/2006/relationships/slideLayout" Target="../slideLayouts/slideLayout79.xml"/><Relationship Id="rId44" Type="http://schemas.openxmlformats.org/officeDocument/2006/relationships/slideLayout" Target="../slideLayouts/slideLayout92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70.xml"/><Relationship Id="rId27" Type="http://schemas.openxmlformats.org/officeDocument/2006/relationships/slideLayout" Target="../slideLayouts/slideLayout75.xml"/><Relationship Id="rId30" Type="http://schemas.openxmlformats.org/officeDocument/2006/relationships/slideLayout" Target="../slideLayouts/slideLayout78.xml"/><Relationship Id="rId35" Type="http://schemas.openxmlformats.org/officeDocument/2006/relationships/slideLayout" Target="../slideLayouts/slideLayout83.xml"/><Relationship Id="rId43" Type="http://schemas.openxmlformats.org/officeDocument/2006/relationships/slideLayout" Target="../slideLayouts/slideLayout91.xml"/><Relationship Id="rId48" Type="http://schemas.openxmlformats.org/officeDocument/2006/relationships/slideLayout" Target="../slideLayouts/slideLayout96.xml"/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73.xml"/><Relationship Id="rId33" Type="http://schemas.openxmlformats.org/officeDocument/2006/relationships/slideLayout" Target="../slideLayouts/slideLayout81.xml"/><Relationship Id="rId38" Type="http://schemas.openxmlformats.org/officeDocument/2006/relationships/slideLayout" Target="../slideLayouts/slideLayout86.xml"/><Relationship Id="rId46" Type="http://schemas.openxmlformats.org/officeDocument/2006/relationships/slideLayout" Target="../slideLayouts/slideLayout94.xml"/><Relationship Id="rId20" Type="http://schemas.openxmlformats.org/officeDocument/2006/relationships/slideLayout" Target="../slideLayouts/slideLayout68.xml"/><Relationship Id="rId41" Type="http://schemas.openxmlformats.org/officeDocument/2006/relationships/slideLayout" Target="../slideLayouts/slideLayout89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09.xml"/><Relationship Id="rId18" Type="http://schemas.openxmlformats.org/officeDocument/2006/relationships/slideLayout" Target="../slideLayouts/slideLayout114.xml"/><Relationship Id="rId26" Type="http://schemas.openxmlformats.org/officeDocument/2006/relationships/slideLayout" Target="../slideLayouts/slideLayout122.xml"/><Relationship Id="rId39" Type="http://schemas.openxmlformats.org/officeDocument/2006/relationships/slideLayout" Target="../slideLayouts/slideLayout135.xml"/><Relationship Id="rId21" Type="http://schemas.openxmlformats.org/officeDocument/2006/relationships/slideLayout" Target="../slideLayouts/slideLayout117.xml"/><Relationship Id="rId34" Type="http://schemas.openxmlformats.org/officeDocument/2006/relationships/slideLayout" Target="../slideLayouts/slideLayout130.xml"/><Relationship Id="rId42" Type="http://schemas.openxmlformats.org/officeDocument/2006/relationships/slideLayout" Target="../slideLayouts/slideLayout138.xml"/><Relationship Id="rId47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98.xml"/><Relationship Id="rId16" Type="http://schemas.openxmlformats.org/officeDocument/2006/relationships/slideLayout" Target="../slideLayouts/slideLayout112.xml"/><Relationship Id="rId29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07.xml"/><Relationship Id="rId24" Type="http://schemas.openxmlformats.org/officeDocument/2006/relationships/slideLayout" Target="../slideLayouts/slideLayout120.xml"/><Relationship Id="rId32" Type="http://schemas.openxmlformats.org/officeDocument/2006/relationships/slideLayout" Target="../slideLayouts/slideLayout128.xml"/><Relationship Id="rId37" Type="http://schemas.openxmlformats.org/officeDocument/2006/relationships/slideLayout" Target="../slideLayouts/slideLayout133.xml"/><Relationship Id="rId40" Type="http://schemas.openxmlformats.org/officeDocument/2006/relationships/slideLayout" Target="../slideLayouts/slideLayout136.xml"/><Relationship Id="rId45" Type="http://schemas.openxmlformats.org/officeDocument/2006/relationships/slideLayout" Target="../slideLayouts/slideLayout141.xml"/><Relationship Id="rId5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11.xml"/><Relationship Id="rId23" Type="http://schemas.openxmlformats.org/officeDocument/2006/relationships/slideLayout" Target="../slideLayouts/slideLayout119.xml"/><Relationship Id="rId28" Type="http://schemas.openxmlformats.org/officeDocument/2006/relationships/slideLayout" Target="../slideLayouts/slideLayout124.xml"/><Relationship Id="rId36" Type="http://schemas.openxmlformats.org/officeDocument/2006/relationships/slideLayout" Target="../slideLayouts/slideLayout132.xml"/><Relationship Id="rId49" Type="http://schemas.openxmlformats.org/officeDocument/2006/relationships/theme" Target="../theme/theme3.xml"/><Relationship Id="rId10" Type="http://schemas.openxmlformats.org/officeDocument/2006/relationships/slideLayout" Target="../slideLayouts/slideLayout106.xml"/><Relationship Id="rId19" Type="http://schemas.openxmlformats.org/officeDocument/2006/relationships/slideLayout" Target="../slideLayouts/slideLayout115.xml"/><Relationship Id="rId31" Type="http://schemas.openxmlformats.org/officeDocument/2006/relationships/slideLayout" Target="../slideLayouts/slideLayout127.xml"/><Relationship Id="rId44" Type="http://schemas.openxmlformats.org/officeDocument/2006/relationships/slideLayout" Target="../slideLayouts/slideLayout140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slideLayout" Target="../slideLayouts/slideLayout110.xml"/><Relationship Id="rId22" Type="http://schemas.openxmlformats.org/officeDocument/2006/relationships/slideLayout" Target="../slideLayouts/slideLayout118.xml"/><Relationship Id="rId27" Type="http://schemas.openxmlformats.org/officeDocument/2006/relationships/slideLayout" Target="../slideLayouts/slideLayout123.xml"/><Relationship Id="rId30" Type="http://schemas.openxmlformats.org/officeDocument/2006/relationships/slideLayout" Target="../slideLayouts/slideLayout126.xml"/><Relationship Id="rId35" Type="http://schemas.openxmlformats.org/officeDocument/2006/relationships/slideLayout" Target="../slideLayouts/slideLayout131.xml"/><Relationship Id="rId43" Type="http://schemas.openxmlformats.org/officeDocument/2006/relationships/slideLayout" Target="../slideLayouts/slideLayout139.xml"/><Relationship Id="rId48" Type="http://schemas.openxmlformats.org/officeDocument/2006/relationships/slideLayout" Target="../slideLayouts/slideLayout144.xml"/><Relationship Id="rId8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99.xml"/><Relationship Id="rId12" Type="http://schemas.openxmlformats.org/officeDocument/2006/relationships/slideLayout" Target="../slideLayouts/slideLayout108.xml"/><Relationship Id="rId17" Type="http://schemas.openxmlformats.org/officeDocument/2006/relationships/slideLayout" Target="../slideLayouts/slideLayout113.xml"/><Relationship Id="rId25" Type="http://schemas.openxmlformats.org/officeDocument/2006/relationships/slideLayout" Target="../slideLayouts/slideLayout121.xml"/><Relationship Id="rId33" Type="http://schemas.openxmlformats.org/officeDocument/2006/relationships/slideLayout" Target="../slideLayouts/slideLayout129.xml"/><Relationship Id="rId38" Type="http://schemas.openxmlformats.org/officeDocument/2006/relationships/slideLayout" Target="../slideLayouts/slideLayout134.xml"/><Relationship Id="rId46" Type="http://schemas.openxmlformats.org/officeDocument/2006/relationships/slideLayout" Target="../slideLayouts/slideLayout142.xml"/><Relationship Id="rId20" Type="http://schemas.openxmlformats.org/officeDocument/2006/relationships/slideLayout" Target="../slideLayouts/slideLayout116.xml"/><Relationship Id="rId41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93650" r:id="rId1"/>
    <p:sldLayoutId id="2147493651" r:id="rId2"/>
    <p:sldLayoutId id="2147493652" r:id="rId3"/>
    <p:sldLayoutId id="2147493653" r:id="rId4"/>
    <p:sldLayoutId id="2147493654" r:id="rId5"/>
    <p:sldLayoutId id="2147493655" r:id="rId6"/>
    <p:sldLayoutId id="2147493656" r:id="rId7"/>
    <p:sldLayoutId id="2147493657" r:id="rId8"/>
    <p:sldLayoutId id="2147493658" r:id="rId9"/>
    <p:sldLayoutId id="2147493659" r:id="rId10"/>
    <p:sldLayoutId id="2147493660" r:id="rId11"/>
    <p:sldLayoutId id="2147493661" r:id="rId12"/>
    <p:sldLayoutId id="2147493662" r:id="rId13"/>
    <p:sldLayoutId id="2147493663" r:id="rId14"/>
    <p:sldLayoutId id="2147493664" r:id="rId15"/>
    <p:sldLayoutId id="2147493665" r:id="rId16"/>
    <p:sldLayoutId id="2147493666" r:id="rId17"/>
    <p:sldLayoutId id="2147493667" r:id="rId18"/>
    <p:sldLayoutId id="2147493668" r:id="rId19"/>
    <p:sldLayoutId id="2147493669" r:id="rId20"/>
    <p:sldLayoutId id="2147493670" r:id="rId21"/>
    <p:sldLayoutId id="2147493671" r:id="rId22"/>
    <p:sldLayoutId id="2147493672" r:id="rId23"/>
    <p:sldLayoutId id="2147493673" r:id="rId24"/>
    <p:sldLayoutId id="2147493674" r:id="rId25"/>
    <p:sldLayoutId id="2147493675" r:id="rId26"/>
    <p:sldLayoutId id="2147493676" r:id="rId27"/>
    <p:sldLayoutId id="2147493677" r:id="rId28"/>
    <p:sldLayoutId id="2147493678" r:id="rId29"/>
    <p:sldLayoutId id="2147493679" r:id="rId30"/>
    <p:sldLayoutId id="2147493680" r:id="rId31"/>
    <p:sldLayoutId id="2147493681" r:id="rId32"/>
    <p:sldLayoutId id="2147493682" r:id="rId33"/>
    <p:sldLayoutId id="2147493683" r:id="rId34"/>
    <p:sldLayoutId id="2147493684" r:id="rId35"/>
    <p:sldLayoutId id="2147493685" r:id="rId36"/>
    <p:sldLayoutId id="2147493686" r:id="rId37"/>
    <p:sldLayoutId id="2147493687" r:id="rId38"/>
    <p:sldLayoutId id="2147493688" r:id="rId39"/>
    <p:sldLayoutId id="2147493689" r:id="rId40"/>
    <p:sldLayoutId id="2147493690" r:id="rId41"/>
    <p:sldLayoutId id="2147493691" r:id="rId42"/>
    <p:sldLayoutId id="2147493692" r:id="rId43"/>
    <p:sldLayoutId id="2147493693" r:id="rId44"/>
    <p:sldLayoutId id="2147493694" r:id="rId45"/>
    <p:sldLayoutId id="2147493695" r:id="rId46"/>
    <p:sldLayoutId id="2147493696" r:id="rId47"/>
    <p:sldLayoutId id="2147493697" r:id="rId48"/>
  </p:sldLayoutIdLst>
  <p:txStyles>
    <p:titleStyle>
      <a:lvl1pPr algn="ctr" defTabSz="1219149" latinLnBrk="0">
        <a:spcBef>
          <a:spcPct val="0"/>
        </a:spcBef>
        <a:buNone/>
        <a:defRPr sz="5867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457174" indent="-457174" algn="l" defTabSz="1219149" latinLnBrk="0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990561" indent="-380974" algn="l" defTabSz="1219149" latinLnBrk="0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523949" indent="-304774" algn="l" defTabSz="1219149" latinLnBrk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2133523" indent="-304774" algn="l" defTabSz="1219149" latinLnBrk="0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743111" indent="-304774" algn="l" defTabSz="1219149" latinLnBrk="0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3352698" indent="-304774" algn="l" defTabSz="1219149" latinLnBrk="0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3962285" indent="-304774" algn="l" defTabSz="1219149" latinLnBrk="0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4571873" indent="-304774" algn="l" defTabSz="1219149" latinLnBrk="0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5181447" indent="-304774" algn="l" defTabSz="1219149" latinLnBrk="0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09561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219149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828736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438323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3047911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3657485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4267073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4876673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93698" r:id="rId1"/>
    <p:sldLayoutId id="2147493700" r:id="rId2"/>
    <p:sldLayoutId id="2147493701" r:id="rId3"/>
    <p:sldLayoutId id="2147493702" r:id="rId4"/>
    <p:sldLayoutId id="2147493703" r:id="rId5"/>
    <p:sldLayoutId id="2147493704" r:id="rId6"/>
    <p:sldLayoutId id="2147493705" r:id="rId7"/>
    <p:sldLayoutId id="2147493706" r:id="rId8"/>
    <p:sldLayoutId id="2147493707" r:id="rId9"/>
    <p:sldLayoutId id="2147493708" r:id="rId10"/>
    <p:sldLayoutId id="2147493709" r:id="rId11"/>
    <p:sldLayoutId id="2147493710" r:id="rId12"/>
    <p:sldLayoutId id="2147493711" r:id="rId13"/>
    <p:sldLayoutId id="2147493712" r:id="rId14"/>
    <p:sldLayoutId id="2147493713" r:id="rId15"/>
    <p:sldLayoutId id="2147493714" r:id="rId16"/>
    <p:sldLayoutId id="2147493715" r:id="rId17"/>
    <p:sldLayoutId id="2147493716" r:id="rId18"/>
    <p:sldLayoutId id="2147493717" r:id="rId19"/>
    <p:sldLayoutId id="2147493718" r:id="rId20"/>
    <p:sldLayoutId id="2147493719" r:id="rId21"/>
    <p:sldLayoutId id="2147493720" r:id="rId22"/>
    <p:sldLayoutId id="2147493721" r:id="rId23"/>
    <p:sldLayoutId id="2147493722" r:id="rId24"/>
    <p:sldLayoutId id="2147493723" r:id="rId25"/>
    <p:sldLayoutId id="2147493724" r:id="rId26"/>
    <p:sldLayoutId id="2147493725" r:id="rId27"/>
    <p:sldLayoutId id="2147493726" r:id="rId28"/>
    <p:sldLayoutId id="2147493727" r:id="rId29"/>
    <p:sldLayoutId id="2147493728" r:id="rId30"/>
    <p:sldLayoutId id="2147493729" r:id="rId31"/>
    <p:sldLayoutId id="2147493730" r:id="rId32"/>
    <p:sldLayoutId id="2147493732" r:id="rId33"/>
    <p:sldLayoutId id="2147493733" r:id="rId34"/>
    <p:sldLayoutId id="2147493734" r:id="rId35"/>
    <p:sldLayoutId id="2147493735" r:id="rId36"/>
    <p:sldLayoutId id="2147493736" r:id="rId37"/>
    <p:sldLayoutId id="2147493737" r:id="rId38"/>
    <p:sldLayoutId id="2147493738" r:id="rId39"/>
    <p:sldLayoutId id="2147493739" r:id="rId40"/>
    <p:sldLayoutId id="2147493740" r:id="rId41"/>
    <p:sldLayoutId id="2147493741" r:id="rId42"/>
    <p:sldLayoutId id="2147493742" r:id="rId43"/>
    <p:sldLayoutId id="2147493743" r:id="rId44"/>
    <p:sldLayoutId id="2147493744" r:id="rId45"/>
    <p:sldLayoutId id="2147493745" r:id="rId46"/>
    <p:sldLayoutId id="2147493746" r:id="rId47"/>
    <p:sldLayoutId id="2147493941" r:id="rId48"/>
  </p:sldLayoutIdLst>
  <p:txStyles>
    <p:titleStyle>
      <a:lvl1pPr algn="ctr" defTabSz="1219149" latinLnBrk="0">
        <a:spcBef>
          <a:spcPct val="0"/>
        </a:spcBef>
        <a:buNone/>
        <a:defRPr sz="5867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457174" indent="-457174" algn="l" defTabSz="1219149" latinLnBrk="0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990561" indent="-380974" algn="l" defTabSz="1219149" latinLnBrk="0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523949" indent="-304774" algn="l" defTabSz="1219149" latinLnBrk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2133523" indent="-304774" algn="l" defTabSz="1219149" latinLnBrk="0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743111" indent="-304774" algn="l" defTabSz="1219149" latinLnBrk="0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3352698" indent="-304774" algn="l" defTabSz="1219149" latinLnBrk="0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3962285" indent="-304774" algn="l" defTabSz="1219149" latinLnBrk="0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4571873" indent="-304774" algn="l" defTabSz="1219149" latinLnBrk="0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5181447" indent="-304774" algn="l" defTabSz="1219149" latinLnBrk="0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09561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219149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828736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438323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3047911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3657485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4267073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4876673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36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892" r:id="rId1"/>
    <p:sldLayoutId id="2147493893" r:id="rId2"/>
    <p:sldLayoutId id="2147493894" r:id="rId3"/>
    <p:sldLayoutId id="2147493895" r:id="rId4"/>
    <p:sldLayoutId id="2147493896" r:id="rId5"/>
    <p:sldLayoutId id="2147493897" r:id="rId6"/>
    <p:sldLayoutId id="2147493898" r:id="rId7"/>
    <p:sldLayoutId id="2147493899" r:id="rId8"/>
    <p:sldLayoutId id="2147493900" r:id="rId9"/>
    <p:sldLayoutId id="2147493901" r:id="rId10"/>
    <p:sldLayoutId id="2147493902" r:id="rId11"/>
    <p:sldLayoutId id="2147493903" r:id="rId12"/>
    <p:sldLayoutId id="2147493904" r:id="rId13"/>
    <p:sldLayoutId id="2147493905" r:id="rId14"/>
    <p:sldLayoutId id="2147493906" r:id="rId15"/>
    <p:sldLayoutId id="2147493908" r:id="rId16"/>
    <p:sldLayoutId id="2147493909" r:id="rId17"/>
    <p:sldLayoutId id="2147493910" r:id="rId18"/>
    <p:sldLayoutId id="2147493911" r:id="rId19"/>
    <p:sldLayoutId id="2147493912" r:id="rId20"/>
    <p:sldLayoutId id="2147493913" r:id="rId21"/>
    <p:sldLayoutId id="2147493914" r:id="rId22"/>
    <p:sldLayoutId id="2147493915" r:id="rId23"/>
    <p:sldLayoutId id="2147493916" r:id="rId24"/>
    <p:sldLayoutId id="2147493917" r:id="rId25"/>
    <p:sldLayoutId id="2147493918" r:id="rId26"/>
    <p:sldLayoutId id="2147493919" r:id="rId27"/>
    <p:sldLayoutId id="2147493920" r:id="rId28"/>
    <p:sldLayoutId id="2147493921" r:id="rId29"/>
    <p:sldLayoutId id="2147493922" r:id="rId30"/>
    <p:sldLayoutId id="2147493923" r:id="rId31"/>
    <p:sldLayoutId id="2147493924" r:id="rId32"/>
    <p:sldLayoutId id="2147493925" r:id="rId33"/>
    <p:sldLayoutId id="2147493926" r:id="rId34"/>
    <p:sldLayoutId id="2147493927" r:id="rId35"/>
    <p:sldLayoutId id="2147493928" r:id="rId36"/>
    <p:sldLayoutId id="2147493929" r:id="rId37"/>
    <p:sldLayoutId id="2147493930" r:id="rId38"/>
    <p:sldLayoutId id="2147493931" r:id="rId39"/>
    <p:sldLayoutId id="2147493932" r:id="rId40"/>
    <p:sldLayoutId id="2147493933" r:id="rId41"/>
    <p:sldLayoutId id="2147493934" r:id="rId42"/>
    <p:sldLayoutId id="2147493935" r:id="rId43"/>
    <p:sldLayoutId id="2147493936" r:id="rId44"/>
    <p:sldLayoutId id="2147493937" r:id="rId45"/>
    <p:sldLayoutId id="2147493938" r:id="rId46"/>
    <p:sldLayoutId id="2147493939" r:id="rId47"/>
    <p:sldLayoutId id="2147493940" r:id="rId48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6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9"/>
          <p:cNvSpPr>
            <a:spLocks noGrp="1"/>
          </p:cNvSpPr>
          <p:nvPr>
            <p:ph type="title"/>
          </p:nvPr>
        </p:nvSpPr>
        <p:spPr>
          <a:xfrm>
            <a:off x="1236524" y="1753541"/>
            <a:ext cx="9539996" cy="1811317"/>
          </a:xfrm>
        </p:spPr>
        <p:txBody>
          <a:bodyPr/>
          <a:lstStyle/>
          <a:p>
            <a:r>
              <a:rPr lang="en-US" altLang="ko-KR" sz="4000" dirty="0" smtClean="0"/>
              <a:t>VR</a:t>
            </a:r>
            <a:r>
              <a:rPr lang="ko-KR" altLang="en-US" sz="4000" dirty="0" smtClean="0"/>
              <a:t>을 이용한 </a:t>
            </a:r>
            <a:r>
              <a:rPr lang="en-US" altLang="ko-KR" sz="4000" dirty="0" smtClean="0"/>
              <a:t>3D</a:t>
            </a:r>
            <a:r>
              <a:rPr lang="ko-KR" altLang="en-US" sz="4000" dirty="0" smtClean="0"/>
              <a:t>모델링</a:t>
            </a:r>
            <a:endParaRPr lang="ko-KR" altLang="en-US" sz="4000" dirty="0">
              <a:uFillTx/>
            </a:endParaRPr>
          </a:p>
        </p:txBody>
      </p:sp>
      <p:sp>
        <p:nvSpPr>
          <p:cNvPr id="4" name="Text Placeholder 30"/>
          <p:cNvSpPr>
            <a:spLocks noGrp="1"/>
          </p:cNvSpPr>
          <p:nvPr>
            <p:ph type="body" sz="half" idx="2"/>
          </p:nvPr>
        </p:nvSpPr>
        <p:spPr>
          <a:xfrm>
            <a:off x="3352800" y="3254205"/>
            <a:ext cx="5486400" cy="674061"/>
          </a:xfrm>
        </p:spPr>
        <p:txBody>
          <a:bodyPr/>
          <a:lstStyle/>
          <a:p>
            <a:r>
              <a:rPr lang="en-US" sz="2000" dirty="0" smtClean="0"/>
              <a:t>3D Modeling in VR</a:t>
            </a:r>
            <a:endParaRPr lang="en-US" sz="2000" dirty="0">
              <a:uFillTx/>
            </a:endParaRPr>
          </a:p>
        </p:txBody>
      </p:sp>
      <p:sp>
        <p:nvSpPr>
          <p:cNvPr id="5" name="Text Placeholder 3"/>
          <p:cNvSpPr>
            <a:spLocks/>
          </p:cNvSpPr>
          <p:nvPr/>
        </p:nvSpPr>
        <p:spPr>
          <a:xfrm>
            <a:off x="8112224" y="4221090"/>
            <a:ext cx="3807376" cy="104644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algn="r" defTabSz="1219149">
              <a:spcBef>
                <a:spcPct val="20000"/>
              </a:spcBef>
              <a:defRPr>
                <a:uFillTx/>
              </a:defRPr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2012152012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곽경민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 defTabSz="1219149">
              <a:spcBef>
                <a:spcPct val="20000"/>
              </a:spcBef>
              <a:defRPr>
                <a:uFillTx/>
              </a:defRPr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2012154030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유시열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 defTabSz="1219149">
              <a:spcBef>
                <a:spcPct val="20000"/>
              </a:spcBef>
              <a:defRPr>
                <a:uFillTx/>
              </a:defRPr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2011154008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김중권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000"/>
    </mc:Choice>
    <mc:Fallback xmlns="">
      <p:transition advTm="6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375467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latinLnBrk="0"/>
              <a:t>10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9" name="Title 6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</p:spPr>
        <p:txBody>
          <a:bodyPr/>
          <a:lstStyle/>
          <a:p>
            <a:r>
              <a:rPr lang="ko-KR" altLang="en-US" dirty="0"/>
              <a:t>시스템 수행 </a:t>
            </a:r>
            <a:r>
              <a:rPr lang="ko-KR" altLang="en-US" dirty="0" smtClean="0"/>
              <a:t>시나리오</a:t>
            </a:r>
            <a:endParaRPr lang="en-US" dirty="0"/>
          </a:p>
        </p:txBody>
      </p:sp>
      <p:sp>
        <p:nvSpPr>
          <p:cNvPr id="50" name="Text Placeholder 62"/>
          <p:cNvSpPr>
            <a:spLocks noGrp="1"/>
          </p:cNvSpPr>
          <p:nvPr>
            <p:ph type="body" sz="half" idx="2"/>
          </p:nvPr>
        </p:nvSpPr>
        <p:spPr>
          <a:xfrm>
            <a:off x="812800" y="952501"/>
            <a:ext cx="5486400" cy="266700"/>
          </a:xfrm>
        </p:spPr>
        <p:txBody>
          <a:bodyPr/>
          <a:lstStyle/>
          <a:p>
            <a:r>
              <a:rPr lang="en-US" dirty="0"/>
              <a:t>System </a:t>
            </a:r>
            <a:r>
              <a:rPr lang="en-US" altLang="ko-KR" dirty="0"/>
              <a:t>scenario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90473" y="1367762"/>
            <a:ext cx="3919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ko-KR" altLang="en-US" sz="2000" b="1" dirty="0" smtClean="0">
                <a:solidFill>
                  <a:schemeClr val="bg1">
                    <a:lumMod val="65000"/>
                  </a:schemeClr>
                </a:solidFill>
              </a:rPr>
              <a:t>가상현실에서 도형 수정 과정</a:t>
            </a:r>
            <a:endParaRPr lang="en-US" altLang="ko-KR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431704" y="1395744"/>
            <a:ext cx="7920880" cy="4906433"/>
            <a:chOff x="1302748" y="700066"/>
            <a:chExt cx="10841597" cy="5973373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3799" y="4265363"/>
              <a:ext cx="2310501" cy="2304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7488" y="2708920"/>
              <a:ext cx="2592288" cy="22030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131" y="1074433"/>
              <a:ext cx="3384376" cy="1872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오른쪽 화살표 22"/>
            <p:cNvSpPr/>
            <p:nvPr/>
          </p:nvSpPr>
          <p:spPr>
            <a:xfrm rot="1800000">
              <a:off x="4909436" y="5138496"/>
              <a:ext cx="1656184" cy="86955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오른쪽 화살표 23"/>
            <p:cNvSpPr/>
            <p:nvPr/>
          </p:nvSpPr>
          <p:spPr>
            <a:xfrm rot="-1800000">
              <a:off x="4780503" y="1575761"/>
              <a:ext cx="1656184" cy="86955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07755" y="5217435"/>
              <a:ext cx="2620252" cy="487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가상 현실 도형</a:t>
              </a:r>
              <a:endParaRPr lang="ko-KR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789691" y="700066"/>
              <a:ext cx="2978716" cy="2511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789691" y="4161543"/>
              <a:ext cx="2978716" cy="2511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904216" y="1767006"/>
              <a:ext cx="2232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도형 모형 수정</a:t>
              </a:r>
              <a:endParaRPr lang="ko-KR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912097" y="5141349"/>
              <a:ext cx="2232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텍스쳐</a:t>
              </a:r>
              <a:r>
                <a:rPr lang="ko-KR" altLang="en-US" sz="20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ko-KR" altLang="en-US" sz="2000" b="1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맵핑</a:t>
              </a:r>
              <a:endParaRPr lang="ko-KR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302748" y="2550281"/>
              <a:ext cx="2961767" cy="2520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76787" y="4074812"/>
              <a:ext cx="2232248" cy="861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왼손을 이용하여</a:t>
              </a:r>
              <a:r>
                <a:rPr lang="en-US" altLang="ko-KR" sz="20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ko-KR" altLang="en-US" sz="20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수정</a:t>
              </a:r>
              <a:endParaRPr lang="ko-KR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5264" y="3074187"/>
              <a:ext cx="1266662" cy="736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4945140" y="3013897"/>
              <a:ext cx="1352025" cy="856814"/>
            </a:xfrm>
            <a:prstGeom prst="rect">
              <a:avLst/>
            </a:prstGeom>
            <a:no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오른쪽 화살표 38"/>
          <p:cNvSpPr/>
          <p:nvPr/>
        </p:nvSpPr>
        <p:spPr>
          <a:xfrm>
            <a:off x="9372623" y="3369395"/>
            <a:ext cx="1134263" cy="8695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515944" y="3604115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수정 후 저장</a:t>
            </a:r>
            <a:endParaRPr lang="ko-KR" alt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21" y="3563922"/>
            <a:ext cx="2143984" cy="872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119336" y="2937562"/>
            <a:ext cx="2163869" cy="2070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>
            <a:off x="2428961" y="3515764"/>
            <a:ext cx="786719" cy="8695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9243" y="5106239"/>
            <a:ext cx="2568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Intel real sense</a:t>
            </a:r>
            <a:endParaRPr lang="ko-KR" alt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116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11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" name="Title 61"/>
          <p:cNvSpPr>
            <a:spLocks noGrp="1"/>
          </p:cNvSpPr>
          <p:nvPr>
            <p:ph type="title"/>
          </p:nvPr>
        </p:nvSpPr>
        <p:spPr>
          <a:xfrm>
            <a:off x="807502" y="627321"/>
            <a:ext cx="2552194" cy="471365"/>
          </a:xfrm>
        </p:spPr>
        <p:txBody>
          <a:bodyPr/>
          <a:lstStyle/>
          <a:p>
            <a:r>
              <a:rPr lang="ko-KR" altLang="en-US" dirty="0">
                <a:uFillTx/>
              </a:rPr>
              <a:t>시스템 구성도</a:t>
            </a:r>
            <a:endParaRPr lang="en-US" dirty="0">
              <a:uFillTx/>
            </a:endParaRPr>
          </a:p>
        </p:txBody>
      </p:sp>
      <p:sp>
        <p:nvSpPr>
          <p:cNvPr id="6" name="Text Placeholder 62"/>
          <p:cNvSpPr>
            <a:spLocks noGrp="1"/>
          </p:cNvSpPr>
          <p:nvPr>
            <p:ph type="body" sz="half" idx="2"/>
          </p:nvPr>
        </p:nvSpPr>
        <p:spPr>
          <a:xfrm>
            <a:off x="1313311" y="1170501"/>
            <a:ext cx="5486400" cy="266700"/>
          </a:xfrm>
        </p:spPr>
        <p:txBody>
          <a:bodyPr/>
          <a:lstStyle/>
          <a:p>
            <a:r>
              <a:rPr lang="en-US" dirty="0">
                <a:uFillTx/>
              </a:rPr>
              <a:t>System </a:t>
            </a:r>
            <a:r>
              <a:rPr lang="en-US" altLang="ko-KR" dirty="0">
                <a:uFillTx/>
              </a:rPr>
              <a:t>diagram </a:t>
            </a:r>
            <a:endParaRPr lang="en-US" dirty="0">
              <a:uFillTx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53549" y="173525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HY울릉도B" pitchFamily="18" charset="-127"/>
                <a:ea typeface="HY울릉도B" pitchFamily="18" charset="-127"/>
              </a:rPr>
              <a:t>Applicataion</a:t>
            </a:r>
            <a:endParaRPr lang="ko-KR" altLang="en-US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757773" y="3013188"/>
            <a:ext cx="1162348" cy="4535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디자인 할 모델 정보</a:t>
            </a:r>
            <a:endParaRPr lang="ko-KR" altLang="en-US" sz="1600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932116" y="4120909"/>
            <a:ext cx="1182058" cy="4187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핸들링</a:t>
            </a:r>
            <a:endParaRPr lang="ko-KR" altLang="en-US" sz="1400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772475" y="4120909"/>
            <a:ext cx="1162348" cy="4535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모션인식</a:t>
            </a:r>
            <a:endParaRPr lang="ko-KR" altLang="en-US" sz="1600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07537" y="2327622"/>
            <a:ext cx="2492223" cy="371849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623046" y="169032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HY울릉도B" pitchFamily="18" charset="-127"/>
                <a:ea typeface="HY울릉도B" pitchFamily="18" charset="-127"/>
              </a:rPr>
              <a:t>Client</a:t>
            </a:r>
            <a:endParaRPr lang="ko-KR" altLang="en-US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932116" y="3048068"/>
            <a:ext cx="1182058" cy="4187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데이터 요청</a:t>
            </a:r>
            <a:endParaRPr lang="ko-KR" altLang="en-US" sz="1400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757773" y="5229200"/>
            <a:ext cx="1162348" cy="4535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모델링 완성</a:t>
            </a:r>
            <a:endParaRPr lang="en-US" altLang="ko-KR" sz="1200" dirty="0" smtClean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데이터 저장</a:t>
            </a:r>
            <a:endParaRPr lang="ko-KR" altLang="en-US" sz="1200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932116" y="5229200"/>
            <a:ext cx="1182058" cy="4187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모델링 완성</a:t>
            </a:r>
            <a:endParaRPr lang="ko-KR" altLang="en-US" sz="1400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41" name="오른쪽 화살표 40"/>
          <p:cNvSpPr/>
          <p:nvPr/>
        </p:nvSpPr>
        <p:spPr>
          <a:xfrm>
            <a:off x="4822045" y="3103020"/>
            <a:ext cx="2266698" cy="1544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277034" y="2334874"/>
            <a:ext cx="2492223" cy="371849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 rot="10800000">
            <a:off x="4756282" y="4253061"/>
            <a:ext cx="2266698" cy="1544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46" name="오른쪽 화살표 45"/>
          <p:cNvSpPr/>
          <p:nvPr/>
        </p:nvSpPr>
        <p:spPr>
          <a:xfrm rot="10800000">
            <a:off x="4756281" y="3110980"/>
            <a:ext cx="2266698" cy="1544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47" name="오른쪽 화살표 46"/>
          <p:cNvSpPr/>
          <p:nvPr/>
        </p:nvSpPr>
        <p:spPr>
          <a:xfrm>
            <a:off x="4822045" y="4250470"/>
            <a:ext cx="2266698" cy="1544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48" name="오른쪽 화살표 47"/>
          <p:cNvSpPr/>
          <p:nvPr/>
        </p:nvSpPr>
        <p:spPr>
          <a:xfrm rot="10800000">
            <a:off x="4751293" y="5361352"/>
            <a:ext cx="2266698" cy="1544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55294" y="256490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울릉도B" pitchFamily="18" charset="-127"/>
                <a:ea typeface="HY울릉도B" pitchFamily="18" charset="-127"/>
              </a:rPr>
              <a:t>전</a:t>
            </a:r>
            <a:r>
              <a:rPr lang="ko-KR" altLang="en-US" dirty="0">
                <a:latin typeface="HY울릉도B" pitchFamily="18" charset="-127"/>
                <a:ea typeface="HY울릉도B" pitchFamily="18" charset="-127"/>
              </a:rPr>
              <a:t>송</a:t>
            </a:r>
          </a:p>
        </p:txBody>
      </p:sp>
    </p:spTree>
    <p:extLst>
      <p:ext uri="{BB962C8B-B14F-4D97-AF65-F5344CB8AC3E}">
        <p14:creationId xmlns:p14="http://schemas.microsoft.com/office/powerpoint/2010/main" val="1886370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12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" name="Title 61"/>
          <p:cNvSpPr>
            <a:spLocks noGrp="1"/>
          </p:cNvSpPr>
          <p:nvPr>
            <p:ph type="title"/>
          </p:nvPr>
        </p:nvSpPr>
        <p:spPr>
          <a:xfrm>
            <a:off x="807502" y="627321"/>
            <a:ext cx="2552194" cy="471365"/>
          </a:xfrm>
        </p:spPr>
        <p:txBody>
          <a:bodyPr/>
          <a:lstStyle/>
          <a:p>
            <a:r>
              <a:rPr lang="ko-KR" altLang="en-US" dirty="0" smtClean="0">
                <a:uFillTx/>
              </a:rPr>
              <a:t>시스템 모듈 상세 설계</a:t>
            </a:r>
            <a:endParaRPr lang="en-US" dirty="0">
              <a:uFillTx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977775" y="1007892"/>
            <a:ext cx="3313568" cy="158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화살표: 아래쪽 55"/>
          <p:cNvSpPr/>
          <p:nvPr/>
        </p:nvSpPr>
        <p:spPr>
          <a:xfrm rot="2299613">
            <a:off x="9621073" y="558642"/>
            <a:ext cx="151635" cy="450810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191651" y="5733256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-CV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Hand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Camera </a:t>
            </a:r>
            <a:r>
              <a:rPr lang="ko-KR" altLang="en-US" dirty="0" smtClean="0"/>
              <a:t>로 나뉨</a:t>
            </a:r>
            <a:endParaRPr lang="en-US" altLang="ko-KR" dirty="0" smtClean="0"/>
          </a:p>
          <a:p>
            <a:r>
              <a:rPr lang="en-US" altLang="ko-KR" dirty="0" smtClean="0"/>
              <a:t>-GL</a:t>
            </a:r>
            <a:r>
              <a:rPr lang="ko-KR" altLang="en-US" dirty="0" smtClean="0"/>
              <a:t>에서는 </a:t>
            </a:r>
            <a:r>
              <a:rPr lang="en-US" altLang="ko-KR" dirty="0" err="1" smtClean="0"/>
              <a:t>Cheker</a:t>
            </a:r>
            <a:r>
              <a:rPr lang="en-US" altLang="ko-KR" dirty="0" smtClean="0"/>
              <a:t> , Renderer , Storage </a:t>
            </a:r>
            <a:r>
              <a:rPr lang="ko-KR" altLang="en-US" dirty="0" smtClean="0"/>
              <a:t>기능 수행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Cv</a:t>
            </a:r>
            <a:r>
              <a:rPr lang="ko-KR" altLang="en-US" dirty="0"/>
              <a:t>와 </a:t>
            </a:r>
            <a:r>
              <a:rPr lang="en-US" altLang="ko-KR" dirty="0" smtClean="0"/>
              <a:t>GL</a:t>
            </a:r>
            <a:r>
              <a:rPr lang="ko-KR" altLang="en-US" dirty="0"/>
              <a:t> </a:t>
            </a:r>
            <a:r>
              <a:rPr lang="ko-KR" altLang="en-US" dirty="0" smtClean="0"/>
              <a:t>을 </a:t>
            </a:r>
            <a:r>
              <a:rPr lang="ko-KR" altLang="en-US" dirty="0"/>
              <a:t>이어주는 </a:t>
            </a:r>
            <a:r>
              <a:rPr lang="en-US" altLang="ko-KR" dirty="0" err="1"/>
              <a:t>Converte</a:t>
            </a:r>
            <a:r>
              <a:rPr lang="en-US" altLang="ko-KR" dirty="0"/>
              <a:t> </a:t>
            </a:r>
            <a:r>
              <a:rPr lang="ko-KR" altLang="en-US" dirty="0" smtClean="0"/>
              <a:t>존재</a:t>
            </a:r>
            <a:endParaRPr lang="en-US" altLang="ko-KR" dirty="0"/>
          </a:p>
        </p:txBody>
      </p:sp>
      <p:sp>
        <p:nvSpPr>
          <p:cNvPr id="45" name="사각형: 둥근 모서리 58"/>
          <p:cNvSpPr/>
          <p:nvPr/>
        </p:nvSpPr>
        <p:spPr>
          <a:xfrm>
            <a:off x="1178136" y="2885061"/>
            <a:ext cx="2843213" cy="222406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29"/>
          <p:cNvSpPr/>
          <p:nvPr/>
        </p:nvSpPr>
        <p:spPr>
          <a:xfrm>
            <a:off x="1745788" y="3234817"/>
            <a:ext cx="1901940" cy="719618"/>
          </a:xfrm>
          <a:prstGeom prst="roundRect">
            <a:avLst/>
          </a:prstGeom>
          <a:solidFill>
            <a:srgbClr val="EAE0B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HAND</a:t>
            </a:r>
            <a:endParaRPr lang="ko-KR" altLang="en-US" sz="16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모서리가 둥근 직사각형 29"/>
          <p:cNvSpPr/>
          <p:nvPr/>
        </p:nvSpPr>
        <p:spPr>
          <a:xfrm>
            <a:off x="1754356" y="4183811"/>
            <a:ext cx="1893372" cy="719618"/>
          </a:xfrm>
          <a:prstGeom prst="roundRect">
            <a:avLst/>
          </a:prstGeom>
          <a:solidFill>
            <a:srgbClr val="EAE0B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CAMERA</a:t>
            </a:r>
            <a:endParaRPr lang="ko-KR" altLang="en-US" sz="16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사각형: 둥근 모서리 58"/>
          <p:cNvSpPr/>
          <p:nvPr/>
        </p:nvSpPr>
        <p:spPr>
          <a:xfrm>
            <a:off x="1178135" y="2880163"/>
            <a:ext cx="2843213" cy="222406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031813" y="2686160"/>
            <a:ext cx="1135856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CV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5298409" y="1700808"/>
            <a:ext cx="1135856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converte</a:t>
            </a:r>
            <a:endParaRPr lang="ko-KR" altLang="en-US" dirty="0"/>
          </a:p>
        </p:txBody>
      </p:sp>
      <p:sp>
        <p:nvSpPr>
          <p:cNvPr id="57" name="모서리가 둥근 직사각형 29"/>
          <p:cNvSpPr/>
          <p:nvPr/>
        </p:nvSpPr>
        <p:spPr>
          <a:xfrm>
            <a:off x="8441210" y="3130932"/>
            <a:ext cx="1690772" cy="463694"/>
          </a:xfrm>
          <a:prstGeom prst="roundRect">
            <a:avLst/>
          </a:prstGeom>
          <a:solidFill>
            <a:srgbClr val="EAE0B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heker</a:t>
            </a:r>
            <a:endParaRPr lang="ko-KR" altLang="en-US" sz="16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사각형: 둥근 모서리 58"/>
          <p:cNvSpPr/>
          <p:nvPr/>
        </p:nvSpPr>
        <p:spPr>
          <a:xfrm>
            <a:off x="7729064" y="2686161"/>
            <a:ext cx="2959044" cy="241807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8640658" y="2547774"/>
            <a:ext cx="1135856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GL</a:t>
            </a:r>
            <a:endParaRPr lang="ko-KR" altLang="en-US" dirty="0"/>
          </a:p>
        </p:txBody>
      </p:sp>
      <p:sp>
        <p:nvSpPr>
          <p:cNvPr id="66" name="막힌 원호 65"/>
          <p:cNvSpPr/>
          <p:nvPr/>
        </p:nvSpPr>
        <p:spPr>
          <a:xfrm>
            <a:off x="2599743" y="2287176"/>
            <a:ext cx="6608843" cy="432048"/>
          </a:xfrm>
          <a:prstGeom prst="blockArc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모서리가 둥근 직사각형 29"/>
          <p:cNvSpPr/>
          <p:nvPr/>
        </p:nvSpPr>
        <p:spPr>
          <a:xfrm>
            <a:off x="8458186" y="3760350"/>
            <a:ext cx="1690772" cy="463694"/>
          </a:xfrm>
          <a:prstGeom prst="roundRect">
            <a:avLst/>
          </a:prstGeom>
          <a:solidFill>
            <a:srgbClr val="EAE0B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Renderer</a:t>
            </a:r>
            <a:endParaRPr lang="ko-KR" altLang="en-US" sz="16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모서리가 둥근 직사각형 29"/>
          <p:cNvSpPr/>
          <p:nvPr/>
        </p:nvSpPr>
        <p:spPr>
          <a:xfrm>
            <a:off x="8465498" y="4439735"/>
            <a:ext cx="1690772" cy="463694"/>
          </a:xfrm>
          <a:prstGeom prst="roundRect">
            <a:avLst/>
          </a:prstGeom>
          <a:solidFill>
            <a:srgbClr val="EAE0B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Storage</a:t>
            </a:r>
            <a:endParaRPr lang="ko-KR" altLang="en-US" sz="16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400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13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" name="Title 61"/>
          <p:cNvSpPr>
            <a:spLocks noGrp="1"/>
          </p:cNvSpPr>
          <p:nvPr>
            <p:ph type="title"/>
          </p:nvPr>
        </p:nvSpPr>
        <p:spPr>
          <a:xfrm>
            <a:off x="807502" y="627321"/>
            <a:ext cx="2552194" cy="471365"/>
          </a:xfrm>
        </p:spPr>
        <p:txBody>
          <a:bodyPr/>
          <a:lstStyle/>
          <a:p>
            <a:r>
              <a:rPr lang="ko-KR" altLang="en-US" dirty="0" smtClean="0">
                <a:uFillTx/>
              </a:rPr>
              <a:t>시스템 모듈 상세 설계</a:t>
            </a:r>
            <a:endParaRPr lang="en-US" dirty="0">
              <a:uFillTx/>
            </a:endParaRPr>
          </a:p>
        </p:txBody>
      </p:sp>
      <p:sp>
        <p:nvSpPr>
          <p:cNvPr id="5" name="모서리가 둥근 직사각형 29"/>
          <p:cNvSpPr/>
          <p:nvPr/>
        </p:nvSpPr>
        <p:spPr>
          <a:xfrm>
            <a:off x="407368" y="1340768"/>
            <a:ext cx="1776643" cy="719618"/>
          </a:xfrm>
          <a:prstGeom prst="roundRect">
            <a:avLst/>
          </a:prstGeom>
          <a:solidFill>
            <a:srgbClr val="EAE0B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HAND</a:t>
            </a:r>
            <a:endParaRPr lang="ko-KR" altLang="en-US" sz="16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2575472" y="2669191"/>
            <a:ext cx="432048" cy="10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188354" y="3122176"/>
            <a:ext cx="18065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컨벡스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헐을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찾는 함수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3203040" y="3160287"/>
            <a:ext cx="1806537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컨벡스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헐 함수에서 찾은 </a:t>
            </a: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손의중심과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defect point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손가락의 </a:t>
            </a: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갯수와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손가락 팁을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찾는다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456040" y="1186671"/>
            <a:ext cx="0" cy="5040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7542241" y="4132965"/>
            <a:ext cx="2232248" cy="397641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getFingerNum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03040" y="2548571"/>
            <a:ext cx="1995657" cy="397641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ko-KR" dirty="0" err="1" smtClean="0">
                <a:solidFill>
                  <a:schemeClr val="tx1"/>
                </a:solidFill>
              </a:rPr>
              <a:t>Find_fingers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555812" y="2115724"/>
            <a:ext cx="2736305" cy="397641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ko-KR" dirty="0" err="1">
                <a:solidFill>
                  <a:schemeClr val="tx1"/>
                </a:solidFill>
              </a:rPr>
              <a:t>CvPoint</a:t>
            </a:r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en-US" altLang="ko-KR" dirty="0" err="1">
                <a:solidFill>
                  <a:schemeClr val="tx1"/>
                </a:solidFill>
              </a:rPr>
              <a:t>getFingerTips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88354" y="2564903"/>
            <a:ext cx="1995657" cy="397641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ko-KR" dirty="0" err="1" smtClean="0">
                <a:solidFill>
                  <a:schemeClr val="tx1"/>
                </a:solidFill>
              </a:rPr>
              <a:t>Find_convex_hull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62824" y="3177831"/>
            <a:ext cx="2952331" cy="397641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ko-KR" dirty="0" err="1">
                <a:solidFill>
                  <a:schemeClr val="tx1"/>
                </a:solidFill>
              </a:rPr>
              <a:t>CvPoint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getCenterOfHand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368" y="60212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내부적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600056" y="60212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외부</a:t>
            </a:r>
            <a:r>
              <a:rPr lang="ko-KR" altLang="en-US" dirty="0"/>
              <a:t>적</a:t>
            </a:r>
          </a:p>
        </p:txBody>
      </p:sp>
      <p:sp>
        <p:nvSpPr>
          <p:cNvPr id="19" name="사각형: 둥근 모서리 58"/>
          <p:cNvSpPr/>
          <p:nvPr/>
        </p:nvSpPr>
        <p:spPr>
          <a:xfrm>
            <a:off x="7176120" y="1925804"/>
            <a:ext cx="3825148" cy="315938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619493" y="4637615"/>
            <a:ext cx="12186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손가락 </a:t>
            </a:r>
            <a:r>
              <a:rPr lang="ko-KR" altLang="en-US" sz="1400" dirty="0"/>
              <a:t>개수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562824" y="2685111"/>
            <a:ext cx="22413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손가락 </a:t>
            </a:r>
            <a:r>
              <a:rPr lang="ko-KR" altLang="en-US" sz="1400" dirty="0"/>
              <a:t>다섯 끝점을 리턴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587637" y="3680581"/>
            <a:ext cx="1398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손중심점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리턴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999608" y="1169318"/>
            <a:ext cx="1135856" cy="342900"/>
          </a:xfrm>
          <a:prstGeom prst="rect">
            <a:avLst/>
          </a:prstGeom>
          <a:ln cmpd="sng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GL</a:t>
            </a:r>
            <a:endParaRPr lang="ko-KR" altLang="en-US" dirty="0"/>
          </a:p>
        </p:txBody>
      </p:sp>
      <p:sp>
        <p:nvSpPr>
          <p:cNvPr id="26" name="위로 굽은 화살표 25"/>
          <p:cNvSpPr/>
          <p:nvPr/>
        </p:nvSpPr>
        <p:spPr>
          <a:xfrm>
            <a:off x="11064552" y="1628800"/>
            <a:ext cx="792088" cy="1656184"/>
          </a:xfrm>
          <a:prstGeom prst="bentUpArrow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095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14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" name="Title 61"/>
          <p:cNvSpPr>
            <a:spLocks noGrp="1"/>
          </p:cNvSpPr>
          <p:nvPr>
            <p:ph type="title"/>
          </p:nvPr>
        </p:nvSpPr>
        <p:spPr>
          <a:xfrm>
            <a:off x="807502" y="627321"/>
            <a:ext cx="2552194" cy="471365"/>
          </a:xfrm>
        </p:spPr>
        <p:txBody>
          <a:bodyPr/>
          <a:lstStyle/>
          <a:p>
            <a:r>
              <a:rPr lang="ko-KR" altLang="en-US" dirty="0" smtClean="0">
                <a:uFillTx/>
              </a:rPr>
              <a:t>시스템 모듈 상세 설계</a:t>
            </a:r>
            <a:endParaRPr lang="en-US" dirty="0">
              <a:uFillTx/>
            </a:endParaRPr>
          </a:p>
        </p:txBody>
      </p:sp>
      <p:sp>
        <p:nvSpPr>
          <p:cNvPr id="5" name="모서리가 둥근 직사각형 29"/>
          <p:cNvSpPr/>
          <p:nvPr/>
        </p:nvSpPr>
        <p:spPr>
          <a:xfrm>
            <a:off x="297860" y="1340768"/>
            <a:ext cx="1776643" cy="719618"/>
          </a:xfrm>
          <a:prstGeom prst="roundRect">
            <a:avLst/>
          </a:prstGeom>
          <a:solidFill>
            <a:srgbClr val="EAE0B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CAMERA</a:t>
            </a:r>
            <a:endParaRPr lang="ko-KR" altLang="en-US" sz="16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24819" y="2226349"/>
            <a:ext cx="2414797" cy="397641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ko-KR" dirty="0" smtClean="0">
                <a:solidFill>
                  <a:schemeClr val="tx1"/>
                </a:solidFill>
              </a:rPr>
              <a:t>Void </a:t>
            </a:r>
            <a:r>
              <a:rPr lang="en-US" altLang="ko-KR" dirty="0" err="1" smtClean="0">
                <a:solidFill>
                  <a:schemeClr val="tx1"/>
                </a:solidFill>
              </a:rPr>
              <a:t>initializeBlob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903" y="627322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내부적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76674" y="4765367"/>
            <a:ext cx="1995657" cy="397641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ko-KR" dirty="0" err="1">
                <a:solidFill>
                  <a:schemeClr val="tx1"/>
                </a:solidFill>
              </a:rPr>
              <a:t>drawContour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145772" y="3263229"/>
            <a:ext cx="1995657" cy="397641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ko-KR" dirty="0" err="1">
                <a:solidFill>
                  <a:schemeClr val="tx1"/>
                </a:solidFill>
              </a:rPr>
              <a:t>eliminatesNoise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73924" y="4033561"/>
            <a:ext cx="2592288" cy="397641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ko-KR" dirty="0" err="1">
                <a:solidFill>
                  <a:schemeClr val="tx1"/>
                </a:solidFill>
              </a:rPr>
              <a:t>updateContoursImage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73924" y="3309310"/>
            <a:ext cx="2701795" cy="397641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ko-KR" dirty="0" err="1" smtClean="0">
                <a:solidFill>
                  <a:schemeClr val="tx1"/>
                </a:solidFill>
              </a:rPr>
              <a:t>updateBlobImage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203723" y="2692579"/>
            <a:ext cx="3424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카메라 초기설정과 초기화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양쪽 중괄호 14"/>
          <p:cNvSpPr/>
          <p:nvPr/>
        </p:nvSpPr>
        <p:spPr>
          <a:xfrm>
            <a:off x="34626" y="3610525"/>
            <a:ext cx="4333181" cy="1961633"/>
          </a:xfrm>
          <a:prstGeom prst="brace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양쪽 중괄호 30"/>
          <p:cNvSpPr/>
          <p:nvPr/>
        </p:nvSpPr>
        <p:spPr>
          <a:xfrm>
            <a:off x="450174" y="4292730"/>
            <a:ext cx="3312368" cy="1074431"/>
          </a:xfrm>
          <a:prstGeom prst="bracePair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015880" y="381100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-Depth</a:t>
            </a:r>
            <a:r>
              <a:rPr lang="ko-KR" altLang="en-US" sz="1400" dirty="0"/>
              <a:t>카메라의 </a:t>
            </a:r>
            <a:r>
              <a:rPr lang="ko-KR" altLang="en-US" sz="1400" dirty="0" err="1" smtClean="0"/>
              <a:t>노이즈를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제거하기 위한 함수</a:t>
            </a:r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3072331" y="2226349"/>
            <a:ext cx="791421" cy="10829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752278" y="1580018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블롭이미지를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업데이트하는 함수로 새로운 </a:t>
            </a:r>
            <a:r>
              <a:rPr lang="ko-KR" altLang="en-US" sz="1400" dirty="0" err="1"/>
              <a:t>블롭을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캡처하고</a:t>
            </a:r>
            <a:r>
              <a:rPr lang="ko-KR" altLang="en-US" sz="1400" dirty="0"/>
              <a:t> 윤곽선을 그려준다</a:t>
            </a:r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3447120" y="2492896"/>
            <a:ext cx="1208720" cy="1540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727848" y="222634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업데이트블롭</a:t>
            </a:r>
            <a:r>
              <a:rPr lang="ko-KR" altLang="en-US" sz="1400" dirty="0" smtClean="0"/>
              <a:t> </a:t>
            </a:r>
            <a:r>
              <a:rPr lang="ko-KR" altLang="en-US" sz="1400" dirty="0" err="1"/>
              <a:t>함수내에서</a:t>
            </a:r>
            <a:r>
              <a:rPr lang="ko-KR" altLang="en-US" sz="1400" dirty="0"/>
              <a:t> 사용하는 함수로 인덱스와 </a:t>
            </a:r>
            <a:r>
              <a:rPr lang="ko-KR" altLang="en-US" sz="1400" dirty="0" err="1"/>
              <a:t>블롭을</a:t>
            </a:r>
            <a:r>
              <a:rPr lang="ko-KR" altLang="en-US" sz="1400" dirty="0"/>
              <a:t> 받아 해당인덱스의 </a:t>
            </a:r>
            <a:r>
              <a:rPr lang="ko-KR" altLang="en-US" sz="1400" dirty="0" err="1"/>
              <a:t>블롭의</a:t>
            </a:r>
            <a:r>
              <a:rPr lang="ko-KR" altLang="en-US" sz="1400" dirty="0"/>
              <a:t> 윤곽을 </a:t>
            </a:r>
            <a:r>
              <a:rPr lang="ko-KR" altLang="en-US" sz="1400" dirty="0" err="1"/>
              <a:t>캡처한다</a:t>
            </a:r>
            <a:endParaRPr lang="ko-KR" altLang="en-US" sz="14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3029331" y="5205517"/>
            <a:ext cx="1338476" cy="5444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305328" y="581945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 err="1"/>
              <a:t>업데이트컨타워이미지</a:t>
            </a:r>
            <a:r>
              <a:rPr lang="ko-KR" altLang="en-US" sz="1400" dirty="0"/>
              <a:t> 내에서 사용하는 함수로 새로 </a:t>
            </a:r>
            <a:r>
              <a:rPr lang="ko-KR" altLang="en-US" sz="1400" dirty="0" err="1"/>
              <a:t>캡처한</a:t>
            </a:r>
            <a:r>
              <a:rPr lang="ko-KR" altLang="en-US" sz="1400" dirty="0"/>
              <a:t> 윤곽선을 </a:t>
            </a:r>
            <a:r>
              <a:rPr lang="en-US" altLang="ko-KR" sz="1400" dirty="0" err="1"/>
              <a:t>ContourImage</a:t>
            </a:r>
            <a:r>
              <a:rPr lang="en-US" altLang="ko-KR" sz="1400" dirty="0"/>
              <a:t>(</a:t>
            </a:r>
            <a:r>
              <a:rPr lang="ko-KR" altLang="en-US" sz="1400" dirty="0"/>
              <a:t>변수</a:t>
            </a:r>
            <a:r>
              <a:rPr lang="en-US" altLang="ko-KR" sz="1400" dirty="0"/>
              <a:t>) </a:t>
            </a:r>
            <a:r>
              <a:rPr lang="ko-KR" altLang="en-US" sz="1400" dirty="0"/>
              <a:t>에 그려준다</a:t>
            </a:r>
          </a:p>
        </p:txBody>
      </p:sp>
    </p:spTree>
    <p:extLst>
      <p:ext uri="{BB962C8B-B14F-4D97-AF65-F5344CB8AC3E}">
        <p14:creationId xmlns:p14="http://schemas.microsoft.com/office/powerpoint/2010/main" val="698776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15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" name="Title 61"/>
          <p:cNvSpPr>
            <a:spLocks noGrp="1"/>
          </p:cNvSpPr>
          <p:nvPr>
            <p:ph type="title"/>
          </p:nvPr>
        </p:nvSpPr>
        <p:spPr>
          <a:xfrm>
            <a:off x="807502" y="627321"/>
            <a:ext cx="2552194" cy="471365"/>
          </a:xfrm>
        </p:spPr>
        <p:txBody>
          <a:bodyPr/>
          <a:lstStyle/>
          <a:p>
            <a:r>
              <a:rPr lang="ko-KR" altLang="en-US" dirty="0" smtClean="0">
                <a:uFillTx/>
              </a:rPr>
              <a:t>시스템 모듈 상세 설계</a:t>
            </a:r>
            <a:endParaRPr lang="en-US" dirty="0">
              <a:uFillTx/>
            </a:endParaRPr>
          </a:p>
        </p:txBody>
      </p:sp>
      <p:sp>
        <p:nvSpPr>
          <p:cNvPr id="23" name="모서리가 둥근 직사각형 29"/>
          <p:cNvSpPr/>
          <p:nvPr/>
        </p:nvSpPr>
        <p:spPr>
          <a:xfrm>
            <a:off x="6456040" y="3244465"/>
            <a:ext cx="1690772" cy="463694"/>
          </a:xfrm>
          <a:prstGeom prst="roundRect">
            <a:avLst/>
          </a:prstGeom>
          <a:solidFill>
            <a:srgbClr val="EAE0B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heker</a:t>
            </a:r>
            <a:endParaRPr lang="ko-KR" altLang="en-US" sz="16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8670369" y="1694855"/>
            <a:ext cx="1995657" cy="397641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ko-KR" dirty="0" smtClean="0">
                <a:solidFill>
                  <a:schemeClr val="tx1"/>
                </a:solidFill>
              </a:rPr>
              <a:t>Push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8695368" y="4882738"/>
            <a:ext cx="1995657" cy="397641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ko-KR" dirty="0" smtClean="0">
                <a:solidFill>
                  <a:schemeClr val="tx1"/>
                </a:solidFill>
              </a:rPr>
              <a:t>Renderer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668066" y="3829535"/>
            <a:ext cx="1995657" cy="397641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ko-KR" dirty="0" smtClean="0">
                <a:solidFill>
                  <a:schemeClr val="tx1"/>
                </a:solidFill>
              </a:rPr>
              <a:t>drag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695368" y="2756438"/>
            <a:ext cx="1995657" cy="397641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ko-KR" dirty="0" smtClean="0">
                <a:solidFill>
                  <a:schemeClr val="tx1"/>
                </a:solidFill>
              </a:rPr>
              <a:t>pull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29"/>
          <p:cNvSpPr/>
          <p:nvPr/>
        </p:nvSpPr>
        <p:spPr>
          <a:xfrm>
            <a:off x="297860" y="1732687"/>
            <a:ext cx="1776643" cy="719618"/>
          </a:xfrm>
          <a:prstGeom prst="roundRect">
            <a:avLst/>
          </a:prstGeom>
          <a:solidFill>
            <a:srgbClr val="EAE0B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CAMERA</a:t>
            </a:r>
            <a:endParaRPr lang="ko-KR" altLang="en-US" sz="16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5951984" y="1246811"/>
            <a:ext cx="0" cy="5040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91344" y="604256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외부</a:t>
            </a:r>
            <a:r>
              <a:rPr lang="ko-KR" altLang="en-US" dirty="0"/>
              <a:t>적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97860" y="2883429"/>
            <a:ext cx="2701795" cy="397641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ko-KR" dirty="0" smtClean="0">
                <a:solidFill>
                  <a:schemeClr val="tx1"/>
                </a:solidFill>
              </a:rPr>
              <a:t>Mat </a:t>
            </a:r>
            <a:r>
              <a:rPr lang="en-US" altLang="ko-KR" dirty="0" err="1" smtClean="0">
                <a:solidFill>
                  <a:schemeClr val="tx1"/>
                </a:solidFill>
              </a:rPr>
              <a:t>getColorImage</a:t>
            </a:r>
            <a:r>
              <a:rPr lang="en-US" altLang="ko-KR" dirty="0" smtClean="0">
                <a:solidFill>
                  <a:schemeClr val="tx1"/>
                </a:solidFill>
              </a:rPr>
              <a:t>();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06245" y="3831952"/>
            <a:ext cx="2701795" cy="397641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ko-KR" dirty="0" smtClean="0">
                <a:solidFill>
                  <a:schemeClr val="tx1"/>
                </a:solidFill>
              </a:rPr>
              <a:t>Mat </a:t>
            </a:r>
            <a:r>
              <a:rPr lang="en-US" altLang="ko-KR" dirty="0" err="1" smtClean="0">
                <a:solidFill>
                  <a:schemeClr val="tx1"/>
                </a:solidFill>
              </a:rPr>
              <a:t>getDepthImage</a:t>
            </a:r>
            <a:r>
              <a:rPr lang="en-US" altLang="ko-KR" dirty="0" smtClean="0">
                <a:solidFill>
                  <a:schemeClr val="tx1"/>
                </a:solidFill>
              </a:rPr>
              <a:t>();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06245" y="4865240"/>
            <a:ext cx="2701795" cy="397641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ko-KR" dirty="0" err="1" smtClean="0">
                <a:solidFill>
                  <a:schemeClr val="tx1"/>
                </a:solidFill>
              </a:rPr>
              <a:t>CvSeq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getCountour</a:t>
            </a:r>
            <a:r>
              <a:rPr lang="en-US" altLang="ko-KR" dirty="0" smtClean="0">
                <a:solidFill>
                  <a:schemeClr val="tx1"/>
                </a:solidFill>
              </a:rPr>
              <a:t>();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TextBox 5"/>
          <p:cNvSpPr txBox="1">
            <a:spLocks noChangeArrowheads="1"/>
          </p:cNvSpPr>
          <p:nvPr/>
        </p:nvSpPr>
        <p:spPr bwMode="auto">
          <a:xfrm>
            <a:off x="440203" y="3281070"/>
            <a:ext cx="18065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컬러 </a:t>
            </a:r>
            <a:r>
              <a:rPr lang="ko-KR" altLang="en-US" sz="14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구할떄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"/>
          <p:cNvSpPr txBox="1">
            <a:spLocks noChangeArrowheads="1"/>
          </p:cNvSpPr>
          <p:nvPr/>
        </p:nvSpPr>
        <p:spPr bwMode="auto">
          <a:xfrm>
            <a:off x="465940" y="5480318"/>
            <a:ext cx="24147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외곽이미지 </a:t>
            </a:r>
            <a:r>
              <a:rPr lang="ko-KR" altLang="en-US" sz="14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구할때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"/>
          <p:cNvSpPr txBox="1">
            <a:spLocks noChangeArrowheads="1"/>
          </p:cNvSpPr>
          <p:nvPr/>
        </p:nvSpPr>
        <p:spPr bwMode="auto">
          <a:xfrm>
            <a:off x="449772" y="4437112"/>
            <a:ext cx="24147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깊이를 </a:t>
            </a:r>
            <a:r>
              <a:rPr lang="ko-KR" altLang="en-US" sz="14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구할때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>
            <a:stCxn id="23" idx="3"/>
            <a:endCxn id="38" idx="1"/>
          </p:cNvCxnSpPr>
          <p:nvPr/>
        </p:nvCxnSpPr>
        <p:spPr>
          <a:xfrm flipV="1">
            <a:off x="8146812" y="1893676"/>
            <a:ext cx="523557" cy="1582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23" idx="3"/>
            <a:endCxn id="44" idx="1"/>
          </p:cNvCxnSpPr>
          <p:nvPr/>
        </p:nvCxnSpPr>
        <p:spPr>
          <a:xfrm flipV="1">
            <a:off x="8146812" y="2955259"/>
            <a:ext cx="548556" cy="521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endCxn id="43" idx="1"/>
          </p:cNvCxnSpPr>
          <p:nvPr/>
        </p:nvCxnSpPr>
        <p:spPr>
          <a:xfrm>
            <a:off x="8171811" y="3505827"/>
            <a:ext cx="496255" cy="522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23" idx="3"/>
            <a:endCxn id="41" idx="1"/>
          </p:cNvCxnSpPr>
          <p:nvPr/>
        </p:nvCxnSpPr>
        <p:spPr>
          <a:xfrm>
            <a:off x="8146812" y="3476312"/>
            <a:ext cx="548556" cy="1605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435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16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" name="Title 61"/>
          <p:cNvSpPr>
            <a:spLocks noGrp="1"/>
          </p:cNvSpPr>
          <p:nvPr>
            <p:ph type="title"/>
          </p:nvPr>
        </p:nvSpPr>
        <p:spPr>
          <a:xfrm>
            <a:off x="807502" y="627321"/>
            <a:ext cx="2552194" cy="471365"/>
          </a:xfrm>
        </p:spPr>
        <p:txBody>
          <a:bodyPr/>
          <a:lstStyle/>
          <a:p>
            <a:r>
              <a:rPr lang="ko-KR" altLang="en-US" dirty="0" smtClean="0">
                <a:uFillTx/>
              </a:rPr>
              <a:t>시스템 모듈 상세 설계</a:t>
            </a:r>
            <a:endParaRPr lang="en-US" dirty="0">
              <a:uFillTx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7782" y="1484784"/>
            <a:ext cx="1512167" cy="6028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converte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67408" y="2348880"/>
            <a:ext cx="1087320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cv::Mat PXCImage2CVMat(</a:t>
            </a:r>
            <a:r>
              <a:rPr lang="en-US" altLang="ko-KR" dirty="0" err="1"/>
              <a:t>PXCImage</a:t>
            </a:r>
            <a:r>
              <a:rPr lang="en-US" altLang="ko-KR" dirty="0"/>
              <a:t> *</a:t>
            </a:r>
            <a:r>
              <a:rPr lang="en-US" altLang="ko-KR" dirty="0" err="1"/>
              <a:t>pxcImage</a:t>
            </a:r>
            <a:r>
              <a:rPr lang="en-US" altLang="ko-KR" dirty="0"/>
              <a:t>, </a:t>
            </a:r>
            <a:r>
              <a:rPr lang="en-US" altLang="ko-KR" dirty="0" err="1"/>
              <a:t>PXCImage</a:t>
            </a:r>
            <a:r>
              <a:rPr lang="en-US" altLang="ko-KR" dirty="0"/>
              <a:t>::</a:t>
            </a:r>
            <a:r>
              <a:rPr lang="en-US" altLang="ko-KR" dirty="0" err="1"/>
              <a:t>PixelFormat</a:t>
            </a:r>
            <a:r>
              <a:rPr lang="en-US" altLang="ko-KR" dirty="0"/>
              <a:t> format)</a:t>
            </a:r>
          </a:p>
          <a:p>
            <a:endParaRPr lang="en-US" altLang="ko-KR" dirty="0" smtClean="0"/>
          </a:p>
          <a:p>
            <a:r>
              <a:rPr lang="en-US" altLang="ko-KR" sz="1400" dirty="0"/>
              <a:t>-</a:t>
            </a:r>
            <a:r>
              <a:rPr lang="ko-KR" altLang="en-US" sz="1400" dirty="0" err="1" smtClean="0"/>
              <a:t>인텔리얼센스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SDK</a:t>
            </a:r>
            <a:r>
              <a:rPr lang="ko-KR" altLang="en-US" sz="1400" dirty="0"/>
              <a:t>에 존재하는 </a:t>
            </a:r>
            <a:r>
              <a:rPr lang="en-US" altLang="ko-KR" sz="1400" dirty="0" err="1"/>
              <a:t>PXCImage</a:t>
            </a:r>
            <a:r>
              <a:rPr lang="en-US" altLang="ko-KR" sz="1400" dirty="0"/>
              <a:t> </a:t>
            </a:r>
            <a:r>
              <a:rPr lang="ko-KR" altLang="en-US" sz="1400" dirty="0"/>
              <a:t>변수를 </a:t>
            </a:r>
            <a:r>
              <a:rPr lang="en-US" altLang="ko-KR" sz="1400" dirty="0"/>
              <a:t>cv::Mat </a:t>
            </a:r>
            <a:r>
              <a:rPr lang="ko-KR" altLang="en-US" sz="1400" dirty="0"/>
              <a:t>변수로 변환시켜주는 </a:t>
            </a:r>
            <a:r>
              <a:rPr lang="ko-KR" altLang="en-US" sz="1400" dirty="0" smtClean="0"/>
              <a:t>함수를 사용</a:t>
            </a:r>
            <a:endParaRPr lang="ko-KR" altLang="en-US" sz="14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67409" y="2348880"/>
            <a:ext cx="8856984" cy="397641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54975" y="3446203"/>
            <a:ext cx="2460705" cy="397641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ko-KR" dirty="0">
                <a:solidFill>
                  <a:schemeClr val="tx1"/>
                </a:solidFill>
              </a:rPr>
              <a:t>void Blob2Contour()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4974" y="4005064"/>
            <a:ext cx="94454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en-US" altLang="ko-KR" sz="1400" dirty="0" err="1" smtClean="0"/>
              <a:t>intelrealsense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SDK </a:t>
            </a:r>
            <a:r>
              <a:rPr lang="ko-KR" altLang="en-US" sz="1400" dirty="0"/>
              <a:t>내부에 쓰이는 윤곽변수들을 </a:t>
            </a:r>
            <a:r>
              <a:rPr lang="en-US" altLang="ko-KR" sz="1400" dirty="0" err="1"/>
              <a:t>opencv</a:t>
            </a:r>
            <a:r>
              <a:rPr lang="ko-KR" altLang="en-US" sz="1400" dirty="0"/>
              <a:t>에서도 </a:t>
            </a:r>
            <a:r>
              <a:rPr lang="ko-KR" altLang="en-US" sz="1400" dirty="0" err="1"/>
              <a:t>사용할수</a:t>
            </a:r>
            <a:r>
              <a:rPr lang="ko-KR" altLang="en-US" sz="1400" dirty="0"/>
              <a:t> 있도록 </a:t>
            </a:r>
            <a:r>
              <a:rPr lang="ko-KR" altLang="en-US" sz="1400" dirty="0" err="1"/>
              <a:t>다시한번</a:t>
            </a:r>
            <a:r>
              <a:rPr lang="ko-KR" altLang="en-US" sz="1400" dirty="0"/>
              <a:t> </a:t>
            </a:r>
            <a:r>
              <a:rPr lang="en-US" altLang="ko-KR" sz="1400" dirty="0" err="1"/>
              <a:t>opencv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형식으로 윤곽선을 </a:t>
            </a:r>
            <a:r>
              <a:rPr lang="ko-KR" altLang="en-US" sz="1400" dirty="0"/>
              <a:t>잡아준다</a:t>
            </a:r>
          </a:p>
        </p:txBody>
      </p:sp>
      <p:sp>
        <p:nvSpPr>
          <p:cNvPr id="8" name="양쪽 중괄호 7"/>
          <p:cNvSpPr/>
          <p:nvPr/>
        </p:nvSpPr>
        <p:spPr>
          <a:xfrm>
            <a:off x="119336" y="2204864"/>
            <a:ext cx="10992544" cy="446449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845127" y="4823286"/>
            <a:ext cx="6979065" cy="397641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ko-KR" dirty="0">
                <a:solidFill>
                  <a:schemeClr val="tx1"/>
                </a:solidFill>
              </a:rPr>
              <a:t>double __</a:t>
            </a:r>
            <a:r>
              <a:rPr lang="en-US" altLang="ko-KR" dirty="0" err="1">
                <a:solidFill>
                  <a:schemeClr val="tx1"/>
                </a:solidFill>
              </a:rPr>
              <a:t>fastcall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Meas_Angle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CvPoint</a:t>
            </a:r>
            <a:r>
              <a:rPr lang="en-US" altLang="ko-KR" dirty="0">
                <a:solidFill>
                  <a:schemeClr val="tx1"/>
                </a:solidFill>
              </a:rPr>
              <a:t> P1, </a:t>
            </a:r>
            <a:r>
              <a:rPr lang="en-US" altLang="ko-KR" dirty="0" err="1">
                <a:solidFill>
                  <a:schemeClr val="tx1"/>
                </a:solidFill>
              </a:rPr>
              <a:t>CvPoint</a:t>
            </a:r>
            <a:r>
              <a:rPr lang="en-US" altLang="ko-KR" dirty="0">
                <a:solidFill>
                  <a:schemeClr val="tx1"/>
                </a:solidFill>
              </a:rPr>
              <a:t> P2, </a:t>
            </a:r>
            <a:r>
              <a:rPr lang="en-US" altLang="ko-KR" dirty="0" err="1">
                <a:solidFill>
                  <a:schemeClr val="tx1"/>
                </a:solidFill>
              </a:rPr>
              <a:t>CvPoint</a:t>
            </a:r>
            <a:r>
              <a:rPr lang="en-US" altLang="ko-KR" dirty="0">
                <a:solidFill>
                  <a:schemeClr val="tx1"/>
                </a:solidFill>
              </a:rPr>
              <a:t> P3)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1028" y="5301208"/>
            <a:ext cx="31534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세점의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각도를 알려준다 </a:t>
            </a:r>
            <a:r>
              <a:rPr lang="en-US" altLang="ko-KR" sz="1400" dirty="0"/>
              <a:t>(P2 </a:t>
            </a:r>
            <a:r>
              <a:rPr lang="ko-KR" altLang="en-US" sz="1400" dirty="0" err="1"/>
              <a:t>의각도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845127" y="5681059"/>
            <a:ext cx="5034849" cy="397641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ko-KR" dirty="0" smtClean="0">
                <a:solidFill>
                  <a:schemeClr val="tx1"/>
                </a:solidFill>
              </a:rPr>
              <a:t>Double </a:t>
            </a:r>
            <a:r>
              <a:rPr lang="en-US" altLang="ko-KR" dirty="0" err="1" smtClean="0">
                <a:solidFill>
                  <a:schemeClr val="tx1"/>
                </a:solidFill>
              </a:rPr>
              <a:t>getDistance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CvPoint</a:t>
            </a:r>
            <a:r>
              <a:rPr lang="en-US" altLang="ko-KR" dirty="0" smtClean="0">
                <a:solidFill>
                  <a:schemeClr val="tx1"/>
                </a:solidFill>
              </a:rPr>
              <a:t> A, </a:t>
            </a:r>
            <a:r>
              <a:rPr lang="en-US" altLang="ko-KR" dirty="0" err="1">
                <a:solidFill>
                  <a:schemeClr val="tx1"/>
                </a:solidFill>
              </a:rPr>
              <a:t>CvPoint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B)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45127" y="6247978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두점의</a:t>
            </a:r>
            <a:r>
              <a:rPr lang="ko-KR" altLang="en-US" sz="1400" dirty="0" smtClean="0"/>
              <a:t> 거리를 구한다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4338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17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" name="Title 61"/>
          <p:cNvSpPr>
            <a:spLocks noGrp="1"/>
          </p:cNvSpPr>
          <p:nvPr>
            <p:ph type="title"/>
          </p:nvPr>
        </p:nvSpPr>
        <p:spPr>
          <a:xfrm>
            <a:off x="807502" y="627321"/>
            <a:ext cx="2552194" cy="471365"/>
          </a:xfrm>
        </p:spPr>
        <p:txBody>
          <a:bodyPr/>
          <a:lstStyle/>
          <a:p>
            <a:r>
              <a:rPr lang="ko-KR" altLang="en-US" dirty="0" smtClean="0">
                <a:uFillTx/>
              </a:rPr>
              <a:t>시스템 모듈 상세 설계</a:t>
            </a:r>
            <a:endParaRPr lang="en-US" dirty="0">
              <a:uFillTx/>
            </a:endParaRPr>
          </a:p>
        </p:txBody>
      </p:sp>
      <p:sp>
        <p:nvSpPr>
          <p:cNvPr id="6" name="Rounded Rectangle 9"/>
          <p:cNvSpPr/>
          <p:nvPr/>
        </p:nvSpPr>
        <p:spPr>
          <a:xfrm>
            <a:off x="883150" y="1642779"/>
            <a:ext cx="10376627" cy="3874453"/>
          </a:xfrm>
          <a:prstGeom prst="roundRect">
            <a:avLst>
              <a:gd name="adj" fmla="val 2986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uFillTx/>
            </a:endParaRPr>
          </a:p>
        </p:txBody>
      </p:sp>
      <p:grpSp>
        <p:nvGrpSpPr>
          <p:cNvPr id="7" name="Group 16"/>
          <p:cNvGrpSpPr/>
          <p:nvPr/>
        </p:nvGrpSpPr>
        <p:grpSpPr>
          <a:xfrm>
            <a:off x="814358" y="1001049"/>
            <a:ext cx="6520933" cy="898061"/>
            <a:chOff x="1240058" y="889767"/>
            <a:chExt cx="2644252" cy="673546"/>
          </a:xfrm>
        </p:grpSpPr>
        <p:sp>
          <p:nvSpPr>
            <p:cNvPr id="8" name="Round Same Side Corner Rectangle 12"/>
            <p:cNvSpPr/>
            <p:nvPr/>
          </p:nvSpPr>
          <p:spPr>
            <a:xfrm flipV="1">
              <a:off x="1419184" y="1117599"/>
              <a:ext cx="2286000" cy="445714"/>
            </a:xfrm>
            <a:prstGeom prst="round2Same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9" name="Right Triangle 13"/>
            <p:cNvSpPr/>
            <p:nvPr/>
          </p:nvSpPr>
          <p:spPr>
            <a:xfrm flipH="1">
              <a:off x="1240058" y="1117599"/>
              <a:ext cx="179126" cy="17912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10" name="Right Triangle 14"/>
            <p:cNvSpPr/>
            <p:nvPr/>
          </p:nvSpPr>
          <p:spPr>
            <a:xfrm>
              <a:off x="3705184" y="1117599"/>
              <a:ext cx="179126" cy="17912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11" name="Text Placeholder 3"/>
            <p:cNvSpPr>
              <a:spLocks/>
            </p:cNvSpPr>
            <p:nvPr/>
          </p:nvSpPr>
          <p:spPr>
            <a:xfrm>
              <a:off x="1868957" y="889767"/>
              <a:ext cx="1386469" cy="634790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defTabSz="1219149" latinLnBrk="0">
                <a:spcBef>
                  <a:spcPct val="20000"/>
                </a:spcBef>
                <a:defRPr>
                  <a:uFillTx/>
                </a:defRPr>
              </a:pPr>
              <a:endParaRPr lang="en-US" sz="2500" b="1" dirty="0">
                <a:solidFill>
                  <a:schemeClr val="bg1"/>
                </a:solidFill>
              </a:endParaRPr>
            </a:p>
            <a:p>
              <a:pPr defTabSz="1219149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sz="2500" b="1" dirty="0">
                  <a:solidFill>
                    <a:schemeClr val="bg1"/>
                  </a:solidFill>
                </a:rPr>
                <a:t>void </a:t>
              </a:r>
              <a:r>
                <a:rPr lang="en-US" sz="2500" b="1" dirty="0" err="1">
                  <a:solidFill>
                    <a:schemeClr val="bg1"/>
                  </a:solidFill>
                </a:rPr>
                <a:t>eliminatesNoise</a:t>
              </a:r>
              <a:r>
                <a:rPr lang="en-US" sz="2500" b="1" dirty="0">
                  <a:solidFill>
                    <a:schemeClr val="bg1"/>
                  </a:solidFill>
                </a:rPr>
                <a:t>()</a:t>
              </a:r>
              <a:endParaRPr lang="en-US" sz="2500" b="1" dirty="0">
                <a:solidFill>
                  <a:schemeClr val="bg1"/>
                </a:solidFill>
                <a:uFillTx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145869" y="2890441"/>
            <a:ext cx="97527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/>
              <a:t>기존  </a:t>
            </a:r>
            <a:r>
              <a:rPr lang="en-US" altLang="ko-KR" dirty="0" err="1"/>
              <a:t>PXCImage</a:t>
            </a:r>
            <a:r>
              <a:rPr lang="en-US" altLang="ko-KR" dirty="0"/>
              <a:t>::PIXEL_FORMAT_Y16 </a:t>
            </a:r>
            <a:r>
              <a:rPr lang="ko-KR" altLang="en-US" dirty="0"/>
              <a:t>이나  </a:t>
            </a:r>
            <a:r>
              <a:rPr lang="en-US" altLang="ko-KR" dirty="0" err="1"/>
              <a:t>PXCImage</a:t>
            </a:r>
            <a:r>
              <a:rPr lang="en-US" altLang="ko-KR" dirty="0"/>
              <a:t>::PIXEL_FORMAT_Y8 </a:t>
            </a:r>
            <a:r>
              <a:rPr lang="ko-KR" altLang="en-US" dirty="0"/>
              <a:t>형식의 포맷으로 </a:t>
            </a:r>
            <a:endParaRPr lang="en-US" altLang="ko-KR" dirty="0" smtClean="0"/>
          </a:p>
          <a:p>
            <a:r>
              <a:rPr lang="ko-KR" altLang="en-US" dirty="0" err="1" smtClean="0"/>
              <a:t>받을경우</a:t>
            </a:r>
            <a:r>
              <a:rPr lang="ko-KR" altLang="en-US" dirty="0" smtClean="0"/>
              <a:t> </a:t>
            </a:r>
            <a:r>
              <a:rPr lang="en-US" altLang="ko-KR" dirty="0" smtClean="0"/>
              <a:t>Depth</a:t>
            </a:r>
            <a:r>
              <a:rPr lang="ko-KR" altLang="en-US" dirty="0"/>
              <a:t>카메라의 </a:t>
            </a:r>
            <a:r>
              <a:rPr lang="ko-KR" altLang="en-US" dirty="0" err="1"/>
              <a:t>노이즈가</a:t>
            </a:r>
            <a:r>
              <a:rPr lang="ko-KR" altLang="en-US" dirty="0"/>
              <a:t> 발생하는데 이를 제거하기 위한 </a:t>
            </a:r>
            <a:r>
              <a:rPr lang="ko-KR" altLang="en-US" dirty="0" smtClean="0"/>
              <a:t>함수이다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/>
              <a:t>ContourImage</a:t>
            </a:r>
            <a:r>
              <a:rPr lang="ko-KR" altLang="en-US" dirty="0"/>
              <a:t>의 </a:t>
            </a:r>
            <a:r>
              <a:rPr lang="ko-KR" altLang="en-US" dirty="0" err="1"/>
              <a:t>노이즈</a:t>
            </a:r>
            <a:r>
              <a:rPr lang="ko-KR" altLang="en-US" dirty="0"/>
              <a:t> </a:t>
            </a:r>
            <a:r>
              <a:rPr lang="ko-KR" altLang="en-US" dirty="0" err="1"/>
              <a:t>제거후</a:t>
            </a:r>
            <a:r>
              <a:rPr lang="ko-KR" altLang="en-US" dirty="0"/>
              <a:t> 다시 </a:t>
            </a:r>
            <a:r>
              <a:rPr lang="en-US" altLang="ko-KR" dirty="0" err="1"/>
              <a:t>ContourImage</a:t>
            </a:r>
            <a:r>
              <a:rPr lang="ko-KR" altLang="en-US" dirty="0"/>
              <a:t>로 그린다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00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18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" name="Title 61"/>
          <p:cNvSpPr>
            <a:spLocks noGrp="1"/>
          </p:cNvSpPr>
          <p:nvPr>
            <p:ph type="title"/>
          </p:nvPr>
        </p:nvSpPr>
        <p:spPr>
          <a:xfrm>
            <a:off x="807502" y="627321"/>
            <a:ext cx="2552194" cy="471365"/>
          </a:xfrm>
        </p:spPr>
        <p:txBody>
          <a:bodyPr/>
          <a:lstStyle/>
          <a:p>
            <a:r>
              <a:rPr lang="ko-KR" altLang="en-US" dirty="0" smtClean="0">
                <a:uFillTx/>
              </a:rPr>
              <a:t>시스템 모듈 상세 설계</a:t>
            </a:r>
            <a:endParaRPr lang="en-US" dirty="0">
              <a:uFillTx/>
            </a:endParaRPr>
          </a:p>
        </p:txBody>
      </p:sp>
      <p:sp>
        <p:nvSpPr>
          <p:cNvPr id="6" name="Rounded Rectangle 9"/>
          <p:cNvSpPr/>
          <p:nvPr/>
        </p:nvSpPr>
        <p:spPr>
          <a:xfrm>
            <a:off x="883150" y="1642779"/>
            <a:ext cx="10376627" cy="1786221"/>
          </a:xfrm>
          <a:prstGeom prst="roundRect">
            <a:avLst>
              <a:gd name="adj" fmla="val 2986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uFillTx/>
            </a:endParaRPr>
          </a:p>
        </p:txBody>
      </p:sp>
      <p:grpSp>
        <p:nvGrpSpPr>
          <p:cNvPr id="7" name="Group 16"/>
          <p:cNvGrpSpPr/>
          <p:nvPr/>
        </p:nvGrpSpPr>
        <p:grpSpPr>
          <a:xfrm>
            <a:off x="814358" y="1304824"/>
            <a:ext cx="6520933" cy="594285"/>
            <a:chOff x="1240058" y="1117599"/>
            <a:chExt cx="2644252" cy="445714"/>
          </a:xfrm>
        </p:grpSpPr>
        <p:sp>
          <p:nvSpPr>
            <p:cNvPr id="8" name="Round Same Side Corner Rectangle 12"/>
            <p:cNvSpPr/>
            <p:nvPr/>
          </p:nvSpPr>
          <p:spPr>
            <a:xfrm flipV="1">
              <a:off x="1419184" y="1117599"/>
              <a:ext cx="2286000" cy="445714"/>
            </a:xfrm>
            <a:prstGeom prst="round2Same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9" name="Right Triangle 13"/>
            <p:cNvSpPr/>
            <p:nvPr/>
          </p:nvSpPr>
          <p:spPr>
            <a:xfrm flipH="1">
              <a:off x="1240058" y="1117599"/>
              <a:ext cx="179126" cy="17912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10" name="Right Triangle 14"/>
            <p:cNvSpPr/>
            <p:nvPr/>
          </p:nvSpPr>
          <p:spPr>
            <a:xfrm>
              <a:off x="3705184" y="1117599"/>
              <a:ext cx="179126" cy="17912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11" name="Text Placeholder 3"/>
            <p:cNvSpPr>
              <a:spLocks/>
            </p:cNvSpPr>
            <p:nvPr/>
          </p:nvSpPr>
          <p:spPr>
            <a:xfrm>
              <a:off x="1995373" y="1196187"/>
              <a:ext cx="1133637" cy="28854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defTabSz="1219149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sz="2500" b="1" dirty="0">
                  <a:solidFill>
                    <a:schemeClr val="bg1"/>
                  </a:solidFill>
                </a:rPr>
                <a:t>void </a:t>
              </a:r>
              <a:r>
                <a:rPr lang="en-US" sz="2500" b="1" dirty="0" err="1">
                  <a:solidFill>
                    <a:schemeClr val="bg1"/>
                  </a:solidFill>
                </a:rPr>
                <a:t>find_fingers</a:t>
              </a:r>
              <a:r>
                <a:rPr lang="en-US" sz="2500" b="1" dirty="0">
                  <a:solidFill>
                    <a:schemeClr val="bg1"/>
                  </a:solidFill>
                </a:rPr>
                <a:t>()</a:t>
              </a:r>
              <a:endParaRPr lang="en-US" sz="2500" b="1" dirty="0">
                <a:solidFill>
                  <a:schemeClr val="bg1"/>
                </a:solidFill>
                <a:uFillTx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138105" y="2420888"/>
            <a:ext cx="8523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err="1"/>
              <a:t>컨벡스</a:t>
            </a:r>
            <a:r>
              <a:rPr lang="ko-KR" altLang="en-US" dirty="0"/>
              <a:t> 헐 함수에서 찾은 </a:t>
            </a:r>
            <a:r>
              <a:rPr lang="ko-KR" altLang="en-US" dirty="0" err="1"/>
              <a:t>손의중심과</a:t>
            </a:r>
            <a:r>
              <a:rPr lang="ko-KR" altLang="en-US" dirty="0"/>
              <a:t> </a:t>
            </a:r>
            <a:r>
              <a:rPr lang="en-US" altLang="ko-KR" dirty="0"/>
              <a:t>defect point</a:t>
            </a:r>
            <a:r>
              <a:rPr lang="ko-KR" altLang="en-US" dirty="0"/>
              <a:t>를 이용하여 손가락의 </a:t>
            </a:r>
            <a:r>
              <a:rPr lang="ko-KR" altLang="en-US" dirty="0" err="1"/>
              <a:t>갯수와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ko-KR" altLang="en-US" dirty="0" smtClean="0"/>
              <a:t>손가락 </a:t>
            </a:r>
            <a:r>
              <a:rPr lang="ko-KR" altLang="en-US" dirty="0"/>
              <a:t>팁을 찾는다</a:t>
            </a:r>
          </a:p>
        </p:txBody>
      </p:sp>
      <p:sp>
        <p:nvSpPr>
          <p:cNvPr id="16" name="Rounded Rectangle 9"/>
          <p:cNvSpPr/>
          <p:nvPr/>
        </p:nvSpPr>
        <p:spPr>
          <a:xfrm>
            <a:off x="883150" y="4581128"/>
            <a:ext cx="10376627" cy="1786221"/>
          </a:xfrm>
          <a:prstGeom prst="roundRect">
            <a:avLst>
              <a:gd name="adj" fmla="val 2986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uFillTx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38105" y="5359237"/>
            <a:ext cx="7314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/>
              <a:t>전체적인 초기화 작업으로 카메라 </a:t>
            </a:r>
            <a:r>
              <a:rPr lang="ko-KR" altLang="en-US" dirty="0" err="1"/>
              <a:t>셋팅과</a:t>
            </a:r>
            <a:r>
              <a:rPr lang="ko-KR" altLang="en-US" dirty="0"/>
              <a:t> 파이프라인 초기화를 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/>
              <a:t>내부에 </a:t>
            </a:r>
            <a:r>
              <a:rPr lang="en-US" altLang="ko-KR" dirty="0" err="1"/>
              <a:t>initiallizeCV</a:t>
            </a:r>
            <a:r>
              <a:rPr lang="en-US" altLang="ko-KR" dirty="0"/>
              <a:t>() </a:t>
            </a:r>
            <a:r>
              <a:rPr lang="ko-KR" altLang="en-US" dirty="0"/>
              <a:t>함수를 사용한다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20" name="Group 16"/>
          <p:cNvGrpSpPr/>
          <p:nvPr/>
        </p:nvGrpSpPr>
        <p:grpSpPr>
          <a:xfrm>
            <a:off x="814358" y="4283985"/>
            <a:ext cx="6520933" cy="594285"/>
            <a:chOff x="1240058" y="1117599"/>
            <a:chExt cx="2644252" cy="445714"/>
          </a:xfrm>
        </p:grpSpPr>
        <p:sp>
          <p:nvSpPr>
            <p:cNvPr id="21" name="Round Same Side Corner Rectangle 12"/>
            <p:cNvSpPr/>
            <p:nvPr/>
          </p:nvSpPr>
          <p:spPr>
            <a:xfrm flipV="1">
              <a:off x="1419184" y="1117599"/>
              <a:ext cx="2286000" cy="445714"/>
            </a:xfrm>
            <a:prstGeom prst="round2Same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22" name="Right Triangle 13"/>
            <p:cNvSpPr/>
            <p:nvPr/>
          </p:nvSpPr>
          <p:spPr>
            <a:xfrm flipH="1">
              <a:off x="1240058" y="1117599"/>
              <a:ext cx="179126" cy="17912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23" name="Right Triangle 14"/>
            <p:cNvSpPr/>
            <p:nvPr/>
          </p:nvSpPr>
          <p:spPr>
            <a:xfrm>
              <a:off x="3705184" y="1117599"/>
              <a:ext cx="179126" cy="17912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24" name="Text Placeholder 3"/>
            <p:cNvSpPr>
              <a:spLocks/>
            </p:cNvSpPr>
            <p:nvPr/>
          </p:nvSpPr>
          <p:spPr>
            <a:xfrm>
              <a:off x="2103003" y="1196187"/>
              <a:ext cx="918376" cy="28854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defTabSz="1219149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sz="2500" b="1" dirty="0">
                  <a:solidFill>
                    <a:schemeClr val="bg1"/>
                  </a:solidFill>
                </a:rPr>
                <a:t>void initialize()</a:t>
              </a:r>
              <a:endParaRPr lang="en-US" sz="2500" b="1" dirty="0">
                <a:solidFill>
                  <a:schemeClr val="bg1"/>
                </a:solidFill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2780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19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" name="Title 61"/>
          <p:cNvSpPr>
            <a:spLocks noGrp="1"/>
          </p:cNvSpPr>
          <p:nvPr>
            <p:ph type="title"/>
          </p:nvPr>
        </p:nvSpPr>
        <p:spPr>
          <a:xfrm>
            <a:off x="807502" y="627321"/>
            <a:ext cx="2552194" cy="471365"/>
          </a:xfrm>
        </p:spPr>
        <p:txBody>
          <a:bodyPr/>
          <a:lstStyle/>
          <a:p>
            <a:r>
              <a:rPr lang="ko-KR" altLang="en-US" dirty="0" smtClean="0">
                <a:uFillTx/>
              </a:rPr>
              <a:t>시스템 모듈 상세 설계</a:t>
            </a:r>
            <a:endParaRPr lang="en-US" dirty="0">
              <a:uFillTx/>
            </a:endParaRPr>
          </a:p>
        </p:txBody>
      </p:sp>
      <p:sp>
        <p:nvSpPr>
          <p:cNvPr id="6" name="Rounded Rectangle 9"/>
          <p:cNvSpPr/>
          <p:nvPr/>
        </p:nvSpPr>
        <p:spPr>
          <a:xfrm>
            <a:off x="883150" y="1642779"/>
            <a:ext cx="10376627" cy="1786221"/>
          </a:xfrm>
          <a:prstGeom prst="roundRect">
            <a:avLst>
              <a:gd name="adj" fmla="val 2986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uFillTx/>
            </a:endParaRPr>
          </a:p>
        </p:txBody>
      </p:sp>
      <p:grpSp>
        <p:nvGrpSpPr>
          <p:cNvPr id="7" name="Group 16"/>
          <p:cNvGrpSpPr/>
          <p:nvPr/>
        </p:nvGrpSpPr>
        <p:grpSpPr>
          <a:xfrm>
            <a:off x="814358" y="1304824"/>
            <a:ext cx="6520933" cy="594285"/>
            <a:chOff x="1240058" y="1117599"/>
            <a:chExt cx="2644252" cy="445714"/>
          </a:xfrm>
        </p:grpSpPr>
        <p:sp>
          <p:nvSpPr>
            <p:cNvPr id="8" name="Round Same Side Corner Rectangle 12"/>
            <p:cNvSpPr/>
            <p:nvPr/>
          </p:nvSpPr>
          <p:spPr>
            <a:xfrm flipV="1">
              <a:off x="1419184" y="1117599"/>
              <a:ext cx="2286000" cy="445714"/>
            </a:xfrm>
            <a:prstGeom prst="round2Same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9" name="Right Triangle 13"/>
            <p:cNvSpPr/>
            <p:nvPr/>
          </p:nvSpPr>
          <p:spPr>
            <a:xfrm flipH="1">
              <a:off x="1240058" y="1117599"/>
              <a:ext cx="179126" cy="17912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10" name="Right Triangle 14"/>
            <p:cNvSpPr/>
            <p:nvPr/>
          </p:nvSpPr>
          <p:spPr>
            <a:xfrm>
              <a:off x="3705184" y="1117599"/>
              <a:ext cx="179126" cy="17912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11" name="Text Placeholder 3"/>
            <p:cNvSpPr>
              <a:spLocks/>
            </p:cNvSpPr>
            <p:nvPr/>
          </p:nvSpPr>
          <p:spPr>
            <a:xfrm>
              <a:off x="2254627" y="1196187"/>
              <a:ext cx="615128" cy="28854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defTabSz="1219149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sz="2500" b="1" dirty="0">
                  <a:solidFill>
                    <a:schemeClr val="bg1"/>
                  </a:solidFill>
                </a:rPr>
                <a:t>void run()</a:t>
              </a:r>
              <a:endParaRPr lang="en-US" sz="2500" b="1" dirty="0">
                <a:solidFill>
                  <a:schemeClr val="bg1"/>
                </a:solidFill>
                <a:uFillTx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138105" y="2420888"/>
            <a:ext cx="9786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/>
              <a:t>무한루프를 돌려주는 함수로 업데이트 </a:t>
            </a:r>
            <a:r>
              <a:rPr lang="ko-KR" altLang="en-US" dirty="0" err="1"/>
              <a:t>블롭등과</a:t>
            </a:r>
            <a:r>
              <a:rPr lang="ko-KR" altLang="en-US" dirty="0"/>
              <a:t> 같은 업데이트 관련함수를 내부에 사용한다</a:t>
            </a:r>
          </a:p>
        </p:txBody>
      </p:sp>
      <p:sp>
        <p:nvSpPr>
          <p:cNvPr id="16" name="Rounded Rectangle 9"/>
          <p:cNvSpPr/>
          <p:nvPr/>
        </p:nvSpPr>
        <p:spPr>
          <a:xfrm>
            <a:off x="883150" y="4581128"/>
            <a:ext cx="10376627" cy="1786221"/>
          </a:xfrm>
          <a:prstGeom prst="roundRect">
            <a:avLst>
              <a:gd name="adj" fmla="val 2986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uFillTx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38105" y="5359237"/>
            <a:ext cx="9383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err="1"/>
              <a:t>인텔리얼센스</a:t>
            </a:r>
            <a:r>
              <a:rPr lang="ko-KR" altLang="en-US" dirty="0"/>
              <a:t> </a:t>
            </a:r>
            <a:r>
              <a:rPr lang="en-US" altLang="ko-KR" dirty="0"/>
              <a:t>SDK</a:t>
            </a:r>
            <a:r>
              <a:rPr lang="ko-KR" altLang="en-US" dirty="0"/>
              <a:t>에 존재하는 </a:t>
            </a:r>
            <a:r>
              <a:rPr lang="en-US" altLang="ko-KR" dirty="0" err="1"/>
              <a:t>PXCImage</a:t>
            </a:r>
            <a:r>
              <a:rPr lang="en-US" altLang="ko-KR" dirty="0"/>
              <a:t> </a:t>
            </a:r>
            <a:r>
              <a:rPr lang="ko-KR" altLang="en-US" dirty="0"/>
              <a:t>변수를 </a:t>
            </a:r>
            <a:r>
              <a:rPr lang="en-US" altLang="ko-KR" dirty="0"/>
              <a:t>cv::Mat </a:t>
            </a:r>
            <a:r>
              <a:rPr lang="ko-KR" altLang="en-US" dirty="0"/>
              <a:t>변수로 변환시켜주는 함수이다</a:t>
            </a:r>
          </a:p>
        </p:txBody>
      </p:sp>
      <p:grpSp>
        <p:nvGrpSpPr>
          <p:cNvPr id="20" name="Group 16"/>
          <p:cNvGrpSpPr/>
          <p:nvPr/>
        </p:nvGrpSpPr>
        <p:grpSpPr>
          <a:xfrm>
            <a:off x="2683" y="4283985"/>
            <a:ext cx="11679618" cy="594285"/>
            <a:chOff x="1240058" y="1117599"/>
            <a:chExt cx="2644252" cy="445714"/>
          </a:xfrm>
        </p:grpSpPr>
        <p:sp>
          <p:nvSpPr>
            <p:cNvPr id="21" name="Round Same Side Corner Rectangle 12"/>
            <p:cNvSpPr/>
            <p:nvPr/>
          </p:nvSpPr>
          <p:spPr>
            <a:xfrm flipV="1">
              <a:off x="1419184" y="1117599"/>
              <a:ext cx="2286000" cy="445714"/>
            </a:xfrm>
            <a:prstGeom prst="round2Same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22" name="Right Triangle 13"/>
            <p:cNvSpPr/>
            <p:nvPr/>
          </p:nvSpPr>
          <p:spPr>
            <a:xfrm flipH="1">
              <a:off x="1240058" y="1117599"/>
              <a:ext cx="179126" cy="17912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23" name="Right Triangle 14"/>
            <p:cNvSpPr/>
            <p:nvPr/>
          </p:nvSpPr>
          <p:spPr>
            <a:xfrm>
              <a:off x="3705184" y="1117599"/>
              <a:ext cx="179126" cy="17912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24" name="Text Placeholder 3"/>
            <p:cNvSpPr>
              <a:spLocks/>
            </p:cNvSpPr>
            <p:nvPr/>
          </p:nvSpPr>
          <p:spPr>
            <a:xfrm>
              <a:off x="1445412" y="1225041"/>
              <a:ext cx="2233557" cy="230833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defTabSz="1219149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sz="2000" b="1" dirty="0">
                  <a:solidFill>
                    <a:schemeClr val="bg1"/>
                  </a:solidFill>
                </a:rPr>
                <a:t>cv::Mat PXCImage2CVMat(</a:t>
              </a:r>
              <a:r>
                <a:rPr lang="en-US" sz="2000" b="1" dirty="0" err="1">
                  <a:solidFill>
                    <a:schemeClr val="bg1"/>
                  </a:solidFill>
                </a:rPr>
                <a:t>PXCImage</a:t>
              </a:r>
              <a:r>
                <a:rPr lang="en-US" sz="2000" b="1" dirty="0">
                  <a:solidFill>
                    <a:schemeClr val="bg1"/>
                  </a:solidFill>
                </a:rPr>
                <a:t> *</a:t>
              </a:r>
              <a:r>
                <a:rPr lang="en-US" sz="2000" b="1" dirty="0" err="1">
                  <a:solidFill>
                    <a:schemeClr val="bg1"/>
                  </a:solidFill>
                </a:rPr>
                <a:t>pxcImage</a:t>
              </a:r>
              <a:r>
                <a:rPr lang="en-US" sz="2000" b="1" dirty="0">
                  <a:solidFill>
                    <a:schemeClr val="bg1"/>
                  </a:solidFill>
                </a:rPr>
                <a:t>, </a:t>
              </a:r>
              <a:r>
                <a:rPr lang="en-US" sz="2000" b="1" dirty="0" err="1">
                  <a:solidFill>
                    <a:schemeClr val="bg1"/>
                  </a:solidFill>
                </a:rPr>
                <a:t>PXCImage</a:t>
              </a:r>
              <a:r>
                <a:rPr lang="en-US" sz="2000" b="1" dirty="0">
                  <a:solidFill>
                    <a:schemeClr val="bg1"/>
                  </a:solidFill>
                </a:rPr>
                <a:t>::</a:t>
              </a:r>
              <a:r>
                <a:rPr lang="en-US" sz="2000" b="1" dirty="0" err="1">
                  <a:solidFill>
                    <a:schemeClr val="bg1"/>
                  </a:solidFill>
                </a:rPr>
                <a:t>PixelFormat</a:t>
              </a:r>
              <a:r>
                <a:rPr lang="en-US" sz="2000" b="1" dirty="0">
                  <a:solidFill>
                    <a:schemeClr val="bg1"/>
                  </a:solidFill>
                </a:rPr>
                <a:t> format)</a:t>
              </a:r>
              <a:endParaRPr lang="en-US" sz="2000" b="1" dirty="0">
                <a:solidFill>
                  <a:schemeClr val="bg1"/>
                </a:solidFill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796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715422" y="2603501"/>
            <a:ext cx="3691465" cy="507143"/>
          </a:xfrm>
          <a:prstGeom prst="homePlat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15422" y="3110643"/>
            <a:ext cx="3285065" cy="507143"/>
          </a:xfrm>
          <a:prstGeom prst="homePlate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715423" y="3617785"/>
            <a:ext cx="2878667" cy="508571"/>
          </a:xfrm>
          <a:prstGeom prst="homePlate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715424" y="4633500"/>
            <a:ext cx="1557865" cy="510000"/>
          </a:xfrm>
          <a:prstGeom prst="homePlate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715422" y="4124928"/>
            <a:ext cx="2472265" cy="510000"/>
          </a:xfrm>
          <a:prstGeom prst="homePlate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2" name="Slide Number Placeholder 29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/>
              <a:t>2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4" name="Title 6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</p:spPr>
        <p:txBody>
          <a:bodyPr/>
          <a:lstStyle/>
          <a:p>
            <a:r>
              <a:rPr lang="ko-KR" altLang="en-US" dirty="0">
                <a:uFillTx/>
              </a:rPr>
              <a:t>목      차</a:t>
            </a:r>
            <a:endParaRPr lang="en-US" dirty="0">
              <a:uFillTx/>
            </a:endParaRPr>
          </a:p>
        </p:txBody>
      </p:sp>
      <p:sp>
        <p:nvSpPr>
          <p:cNvPr id="16" name="Text Placeholder 7"/>
          <p:cNvSpPr>
            <a:spLocks noGrp="1"/>
          </p:cNvSpPr>
          <p:nvPr>
            <p:ph type="body" sz="half" idx="2"/>
          </p:nvPr>
        </p:nvSpPr>
        <p:spPr>
          <a:xfrm>
            <a:off x="812800" y="952501"/>
            <a:ext cx="5486400" cy="266700"/>
          </a:xfrm>
        </p:spPr>
        <p:txBody>
          <a:bodyPr/>
          <a:lstStyle/>
          <a:p>
            <a:r>
              <a:rPr lang="en-US">
                <a:uFillTx/>
              </a:rPr>
              <a:t>Plan Infographic</a:t>
            </a:r>
          </a:p>
        </p:txBody>
      </p:sp>
      <p:sp>
        <p:nvSpPr>
          <p:cNvPr id="18" name="Freeform 5"/>
          <p:cNvSpPr>
            <a:spLocks noEditPoints="1"/>
          </p:cNvSpPr>
          <p:nvPr/>
        </p:nvSpPr>
        <p:spPr bwMode="auto">
          <a:xfrm>
            <a:off x="1038088" y="1458384"/>
            <a:ext cx="1261533" cy="4510617"/>
          </a:xfrm>
          <a:custGeom>
            <a:avLst/>
            <a:gdLst/>
            <a:ahLst/>
            <a:cxnLst>
              <a:cxn ang="0">
                <a:pos x="0" y="84"/>
              </a:cxn>
              <a:cxn ang="0">
                <a:pos x="50" y="134"/>
              </a:cxn>
              <a:cxn ang="0">
                <a:pos x="61" y="133"/>
              </a:cxn>
              <a:cxn ang="0">
                <a:pos x="61" y="148"/>
              </a:cxn>
              <a:cxn ang="0">
                <a:pos x="73" y="154"/>
              </a:cxn>
              <a:cxn ang="0">
                <a:pos x="73" y="494"/>
              </a:cxn>
              <a:cxn ang="0">
                <a:pos x="61" y="500"/>
              </a:cxn>
              <a:cxn ang="0">
                <a:pos x="61" y="593"/>
              </a:cxn>
              <a:cxn ang="0">
                <a:pos x="75" y="608"/>
              </a:cxn>
              <a:cxn ang="0">
                <a:pos x="93" y="608"/>
              </a:cxn>
              <a:cxn ang="0">
                <a:pos x="107" y="593"/>
              </a:cxn>
              <a:cxn ang="0">
                <a:pos x="107" y="573"/>
              </a:cxn>
              <a:cxn ang="0">
                <a:pos x="143" y="573"/>
              </a:cxn>
              <a:cxn ang="0">
                <a:pos x="157" y="559"/>
              </a:cxn>
              <a:cxn ang="0">
                <a:pos x="143" y="545"/>
              </a:cxn>
              <a:cxn ang="0">
                <a:pos x="107" y="545"/>
              </a:cxn>
              <a:cxn ang="0">
                <a:pos x="107" y="537"/>
              </a:cxn>
              <a:cxn ang="0">
                <a:pos x="143" y="537"/>
              </a:cxn>
              <a:cxn ang="0">
                <a:pos x="157" y="523"/>
              </a:cxn>
              <a:cxn ang="0">
                <a:pos x="143" y="509"/>
              </a:cxn>
              <a:cxn ang="0">
                <a:pos x="107" y="509"/>
              </a:cxn>
              <a:cxn ang="0">
                <a:pos x="107" y="499"/>
              </a:cxn>
              <a:cxn ang="0">
                <a:pos x="95" y="493"/>
              </a:cxn>
              <a:cxn ang="0">
                <a:pos x="95" y="156"/>
              </a:cxn>
              <a:cxn ang="0">
                <a:pos x="107" y="150"/>
              </a:cxn>
              <a:cxn ang="0">
                <a:pos x="107" y="133"/>
              </a:cxn>
              <a:cxn ang="0">
                <a:pos x="117" y="134"/>
              </a:cxn>
              <a:cxn ang="0">
                <a:pos x="168" y="84"/>
              </a:cxn>
              <a:cxn ang="0">
                <a:pos x="132" y="36"/>
              </a:cxn>
              <a:cxn ang="0">
                <a:pos x="84" y="0"/>
              </a:cxn>
              <a:cxn ang="0">
                <a:pos x="36" y="36"/>
              </a:cxn>
              <a:cxn ang="0">
                <a:pos x="0" y="84"/>
              </a:cxn>
              <a:cxn ang="0">
                <a:pos x="84" y="31"/>
              </a:cxn>
              <a:cxn ang="0">
                <a:pos x="107" y="54"/>
              </a:cxn>
              <a:cxn ang="0">
                <a:pos x="106" y="62"/>
              </a:cxn>
              <a:cxn ang="0">
                <a:pos x="129" y="87"/>
              </a:cxn>
              <a:cxn ang="0">
                <a:pos x="105" y="111"/>
              </a:cxn>
              <a:cxn ang="0">
                <a:pos x="84" y="100"/>
              </a:cxn>
              <a:cxn ang="0">
                <a:pos x="63" y="111"/>
              </a:cxn>
              <a:cxn ang="0">
                <a:pos x="38" y="87"/>
              </a:cxn>
              <a:cxn ang="0">
                <a:pos x="62" y="62"/>
              </a:cxn>
              <a:cxn ang="0">
                <a:pos x="61" y="54"/>
              </a:cxn>
              <a:cxn ang="0">
                <a:pos x="84" y="31"/>
              </a:cxn>
              <a:cxn ang="0">
                <a:pos x="84" y="31"/>
              </a:cxn>
              <a:cxn ang="0">
                <a:pos x="84" y="31"/>
              </a:cxn>
            </a:cxnLst>
            <a:rect l="0" t="0" r="r" b="b"/>
            <a:pathLst>
              <a:path w="168" h="608">
                <a:moveTo>
                  <a:pt x="0" y="84"/>
                </a:moveTo>
                <a:cubicBezTo>
                  <a:pt x="0" y="112"/>
                  <a:pt x="23" y="134"/>
                  <a:pt x="50" y="134"/>
                </a:cubicBezTo>
                <a:cubicBezTo>
                  <a:pt x="54" y="134"/>
                  <a:pt x="57" y="134"/>
                  <a:pt x="61" y="133"/>
                </a:cubicBezTo>
                <a:cubicBezTo>
                  <a:pt x="61" y="148"/>
                  <a:pt x="61" y="148"/>
                  <a:pt x="61" y="148"/>
                </a:cubicBezTo>
                <a:cubicBezTo>
                  <a:pt x="73" y="154"/>
                  <a:pt x="73" y="154"/>
                  <a:pt x="73" y="154"/>
                </a:cubicBezTo>
                <a:cubicBezTo>
                  <a:pt x="73" y="278"/>
                  <a:pt x="73" y="494"/>
                  <a:pt x="73" y="494"/>
                </a:cubicBezTo>
                <a:cubicBezTo>
                  <a:pt x="61" y="500"/>
                  <a:pt x="61" y="500"/>
                  <a:pt x="61" y="500"/>
                </a:cubicBezTo>
                <a:cubicBezTo>
                  <a:pt x="61" y="593"/>
                  <a:pt x="61" y="593"/>
                  <a:pt x="61" y="593"/>
                </a:cubicBezTo>
                <a:cubicBezTo>
                  <a:pt x="61" y="601"/>
                  <a:pt x="67" y="608"/>
                  <a:pt x="75" y="608"/>
                </a:cubicBezTo>
                <a:cubicBezTo>
                  <a:pt x="93" y="608"/>
                  <a:pt x="93" y="608"/>
                  <a:pt x="93" y="608"/>
                </a:cubicBezTo>
                <a:cubicBezTo>
                  <a:pt x="101" y="608"/>
                  <a:pt x="107" y="601"/>
                  <a:pt x="107" y="593"/>
                </a:cubicBezTo>
                <a:cubicBezTo>
                  <a:pt x="107" y="573"/>
                  <a:pt x="107" y="573"/>
                  <a:pt x="107" y="573"/>
                </a:cubicBezTo>
                <a:cubicBezTo>
                  <a:pt x="143" y="573"/>
                  <a:pt x="143" y="573"/>
                  <a:pt x="143" y="573"/>
                </a:cubicBezTo>
                <a:cubicBezTo>
                  <a:pt x="150" y="573"/>
                  <a:pt x="157" y="566"/>
                  <a:pt x="157" y="559"/>
                </a:cubicBezTo>
                <a:cubicBezTo>
                  <a:pt x="157" y="551"/>
                  <a:pt x="150" y="545"/>
                  <a:pt x="143" y="545"/>
                </a:cubicBezTo>
                <a:cubicBezTo>
                  <a:pt x="107" y="545"/>
                  <a:pt x="107" y="545"/>
                  <a:pt x="107" y="545"/>
                </a:cubicBezTo>
                <a:cubicBezTo>
                  <a:pt x="107" y="537"/>
                  <a:pt x="107" y="537"/>
                  <a:pt x="107" y="537"/>
                </a:cubicBezTo>
                <a:cubicBezTo>
                  <a:pt x="143" y="537"/>
                  <a:pt x="143" y="537"/>
                  <a:pt x="143" y="537"/>
                </a:cubicBezTo>
                <a:cubicBezTo>
                  <a:pt x="150" y="537"/>
                  <a:pt x="157" y="530"/>
                  <a:pt x="157" y="523"/>
                </a:cubicBezTo>
                <a:cubicBezTo>
                  <a:pt x="157" y="515"/>
                  <a:pt x="150" y="509"/>
                  <a:pt x="143" y="509"/>
                </a:cubicBezTo>
                <a:cubicBezTo>
                  <a:pt x="107" y="509"/>
                  <a:pt x="107" y="509"/>
                  <a:pt x="107" y="509"/>
                </a:cubicBezTo>
                <a:cubicBezTo>
                  <a:pt x="107" y="499"/>
                  <a:pt x="107" y="499"/>
                  <a:pt x="107" y="499"/>
                </a:cubicBezTo>
                <a:cubicBezTo>
                  <a:pt x="95" y="493"/>
                  <a:pt x="95" y="493"/>
                  <a:pt x="95" y="493"/>
                </a:cubicBezTo>
                <a:cubicBezTo>
                  <a:pt x="95" y="372"/>
                  <a:pt x="95" y="156"/>
                  <a:pt x="95" y="156"/>
                </a:cubicBezTo>
                <a:cubicBezTo>
                  <a:pt x="107" y="150"/>
                  <a:pt x="107" y="150"/>
                  <a:pt x="107" y="150"/>
                </a:cubicBezTo>
                <a:cubicBezTo>
                  <a:pt x="107" y="133"/>
                  <a:pt x="107" y="133"/>
                  <a:pt x="107" y="133"/>
                </a:cubicBezTo>
                <a:cubicBezTo>
                  <a:pt x="110" y="134"/>
                  <a:pt x="114" y="134"/>
                  <a:pt x="117" y="134"/>
                </a:cubicBezTo>
                <a:cubicBezTo>
                  <a:pt x="145" y="134"/>
                  <a:pt x="168" y="112"/>
                  <a:pt x="168" y="84"/>
                </a:cubicBezTo>
                <a:cubicBezTo>
                  <a:pt x="168" y="61"/>
                  <a:pt x="153" y="42"/>
                  <a:pt x="132" y="36"/>
                </a:cubicBezTo>
                <a:cubicBezTo>
                  <a:pt x="126" y="15"/>
                  <a:pt x="107" y="0"/>
                  <a:pt x="84" y="0"/>
                </a:cubicBezTo>
                <a:cubicBezTo>
                  <a:pt x="61" y="0"/>
                  <a:pt x="42" y="15"/>
                  <a:pt x="36" y="36"/>
                </a:cubicBezTo>
                <a:cubicBezTo>
                  <a:pt x="15" y="42"/>
                  <a:pt x="0" y="61"/>
                  <a:pt x="0" y="84"/>
                </a:cubicBezTo>
                <a:close/>
                <a:moveTo>
                  <a:pt x="84" y="31"/>
                </a:moveTo>
                <a:cubicBezTo>
                  <a:pt x="97" y="31"/>
                  <a:pt x="107" y="41"/>
                  <a:pt x="107" y="54"/>
                </a:cubicBezTo>
                <a:cubicBezTo>
                  <a:pt x="107" y="57"/>
                  <a:pt x="106" y="59"/>
                  <a:pt x="106" y="62"/>
                </a:cubicBezTo>
                <a:cubicBezTo>
                  <a:pt x="119" y="62"/>
                  <a:pt x="129" y="73"/>
                  <a:pt x="129" y="87"/>
                </a:cubicBezTo>
                <a:cubicBezTo>
                  <a:pt x="129" y="100"/>
                  <a:pt x="118" y="111"/>
                  <a:pt x="105" y="111"/>
                </a:cubicBezTo>
                <a:cubicBezTo>
                  <a:pt x="96" y="111"/>
                  <a:pt x="88" y="107"/>
                  <a:pt x="84" y="100"/>
                </a:cubicBezTo>
                <a:cubicBezTo>
                  <a:pt x="79" y="107"/>
                  <a:pt x="72" y="111"/>
                  <a:pt x="63" y="111"/>
                </a:cubicBezTo>
                <a:cubicBezTo>
                  <a:pt x="49" y="111"/>
                  <a:pt x="38" y="100"/>
                  <a:pt x="38" y="87"/>
                </a:cubicBezTo>
                <a:cubicBezTo>
                  <a:pt x="38" y="73"/>
                  <a:pt x="49" y="62"/>
                  <a:pt x="62" y="62"/>
                </a:cubicBezTo>
                <a:cubicBezTo>
                  <a:pt x="61" y="59"/>
                  <a:pt x="61" y="57"/>
                  <a:pt x="61" y="54"/>
                </a:cubicBezTo>
                <a:cubicBezTo>
                  <a:pt x="61" y="41"/>
                  <a:pt x="71" y="31"/>
                  <a:pt x="84" y="31"/>
                </a:cubicBezTo>
                <a:close/>
                <a:moveTo>
                  <a:pt x="84" y="31"/>
                </a:moveTo>
                <a:cubicBezTo>
                  <a:pt x="84" y="31"/>
                  <a:pt x="84" y="31"/>
                  <a:pt x="84" y="31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24" name="Freeform 45"/>
          <p:cNvSpPr>
            <a:spLocks noEditPoints="1"/>
          </p:cNvSpPr>
          <p:nvPr/>
        </p:nvSpPr>
        <p:spPr bwMode="auto">
          <a:xfrm>
            <a:off x="10817618" y="2249801"/>
            <a:ext cx="414625" cy="342679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26" name="Freeform 45"/>
          <p:cNvSpPr>
            <a:spLocks noEditPoints="1"/>
          </p:cNvSpPr>
          <p:nvPr/>
        </p:nvSpPr>
        <p:spPr bwMode="auto">
          <a:xfrm>
            <a:off x="10812176" y="5557197"/>
            <a:ext cx="414625" cy="342679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32" name="TextBox 64"/>
          <p:cNvSpPr/>
          <p:nvPr/>
        </p:nvSpPr>
        <p:spPr>
          <a:xfrm>
            <a:off x="8660891" y="4825673"/>
            <a:ext cx="2008563" cy="45785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1375448" latinLnBrk="0"/>
            <a:r>
              <a:rPr lang="ko-KR" altLang="en-US" sz="3600" b="1" dirty="0">
                <a:solidFill>
                  <a:srgbClr val="FFBA00"/>
                </a:solidFill>
                <a:uFillTx/>
              </a:rPr>
              <a:t>업무 분담</a:t>
            </a:r>
            <a:endParaRPr lang="en-US" sz="3600" b="1" dirty="0">
              <a:solidFill>
                <a:srgbClr val="FFBA00"/>
              </a:solidFill>
              <a:uFillTx/>
            </a:endParaRPr>
          </a:p>
        </p:txBody>
      </p:sp>
      <p:sp>
        <p:nvSpPr>
          <p:cNvPr id="34" name="TextBox 69"/>
          <p:cNvSpPr/>
          <p:nvPr/>
        </p:nvSpPr>
        <p:spPr>
          <a:xfrm>
            <a:off x="7743002" y="2192213"/>
            <a:ext cx="2931894" cy="45785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1375448" latinLnBrk="0"/>
            <a:r>
              <a:rPr lang="ko-KR" altLang="en-US" sz="3600" b="1" dirty="0">
                <a:solidFill>
                  <a:schemeClr val="accent3"/>
                </a:solidFill>
                <a:uFillTx/>
              </a:rPr>
              <a:t>시스템 구성도</a:t>
            </a:r>
            <a:endParaRPr lang="en-US" sz="3600" b="1" dirty="0">
              <a:solidFill>
                <a:schemeClr val="accent3"/>
              </a:solidFill>
              <a:uFillTx/>
            </a:endParaRPr>
          </a:p>
        </p:txBody>
      </p:sp>
      <p:sp>
        <p:nvSpPr>
          <p:cNvPr id="36" name="TextBox 74"/>
          <p:cNvSpPr/>
          <p:nvPr/>
        </p:nvSpPr>
        <p:spPr>
          <a:xfrm>
            <a:off x="5872299" y="3532508"/>
            <a:ext cx="4802597" cy="45785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1375448" latinLnBrk="0"/>
            <a:r>
              <a:rPr lang="ko-KR" altLang="en-US" sz="3600" b="1" dirty="0">
                <a:solidFill>
                  <a:schemeClr val="accent4"/>
                </a:solidFill>
                <a:uFillTx/>
              </a:rPr>
              <a:t>개발 환경 및 개발 방법</a:t>
            </a:r>
            <a:endParaRPr lang="en-US" sz="3600" b="1" dirty="0">
              <a:solidFill>
                <a:schemeClr val="accent4"/>
              </a:solidFill>
              <a:uFillTx/>
            </a:endParaRPr>
          </a:p>
        </p:txBody>
      </p:sp>
      <p:sp>
        <p:nvSpPr>
          <p:cNvPr id="38" name="Freeform 103"/>
          <p:cNvSpPr>
            <a:spLocks noEditPoints="1"/>
          </p:cNvSpPr>
          <p:nvPr/>
        </p:nvSpPr>
        <p:spPr bwMode="auto">
          <a:xfrm>
            <a:off x="3411283" y="2650067"/>
            <a:ext cx="268405" cy="395235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0" name="Freeform 178"/>
          <p:cNvSpPr>
            <a:spLocks noEditPoints="1"/>
          </p:cNvSpPr>
          <p:nvPr/>
        </p:nvSpPr>
        <p:spPr bwMode="auto">
          <a:xfrm>
            <a:off x="3007528" y="3225800"/>
            <a:ext cx="367360" cy="276680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42" name="Freeform 83"/>
          <p:cNvSpPr>
            <a:spLocks noEditPoints="1"/>
          </p:cNvSpPr>
          <p:nvPr/>
        </p:nvSpPr>
        <p:spPr bwMode="auto">
          <a:xfrm>
            <a:off x="2814483" y="3683001"/>
            <a:ext cx="255605" cy="383409"/>
          </a:xfrm>
          <a:custGeom>
            <a:avLst/>
            <a:gdLst/>
            <a:ahLst/>
            <a:cxnLst>
              <a:cxn ang="0">
                <a:pos x="38" y="26"/>
              </a:cxn>
              <a:cxn ang="0">
                <a:pos x="24" y="55"/>
              </a:cxn>
              <a:cxn ang="0">
                <a:pos x="20" y="58"/>
              </a:cxn>
              <a:cxn ang="0">
                <a:pos x="16" y="55"/>
              </a:cxn>
              <a:cxn ang="0">
                <a:pos x="2" y="26"/>
              </a:cxn>
              <a:cxn ang="0">
                <a:pos x="0" y="19"/>
              </a:cxn>
              <a:cxn ang="0">
                <a:pos x="20" y="0"/>
              </a:cxn>
              <a:cxn ang="0">
                <a:pos x="39" y="19"/>
              </a:cxn>
              <a:cxn ang="0">
                <a:pos x="38" y="26"/>
              </a:cxn>
              <a:cxn ang="0">
                <a:pos x="20" y="9"/>
              </a:cxn>
              <a:cxn ang="0">
                <a:pos x="10" y="19"/>
              </a:cxn>
              <a:cxn ang="0">
                <a:pos x="20" y="29"/>
              </a:cxn>
              <a:cxn ang="0">
                <a:pos x="30" y="19"/>
              </a:cxn>
              <a:cxn ang="0">
                <a:pos x="20" y="9"/>
              </a:cxn>
            </a:cxnLst>
            <a:rect l="0" t="0" r="r" b="b"/>
            <a:pathLst>
              <a:path w="39" h="58">
                <a:moveTo>
                  <a:pt x="38" y="26"/>
                </a:moveTo>
                <a:cubicBezTo>
                  <a:pt x="24" y="55"/>
                  <a:pt x="24" y="55"/>
                  <a:pt x="24" y="55"/>
                </a:cubicBezTo>
                <a:cubicBezTo>
                  <a:pt x="23" y="57"/>
                  <a:pt x="22" y="58"/>
                  <a:pt x="20" y="58"/>
                </a:cubicBezTo>
                <a:cubicBezTo>
                  <a:pt x="18" y="58"/>
                  <a:pt x="16" y="57"/>
                  <a:pt x="16" y="55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1" y="0"/>
                  <a:pt x="39" y="8"/>
                  <a:pt x="39" y="19"/>
                </a:cubicBezTo>
                <a:cubicBezTo>
                  <a:pt x="39" y="21"/>
                  <a:pt x="39" y="24"/>
                  <a:pt x="38" y="26"/>
                </a:cubicBezTo>
                <a:close/>
                <a:moveTo>
                  <a:pt x="20" y="9"/>
                </a:moveTo>
                <a:cubicBezTo>
                  <a:pt x="15" y="9"/>
                  <a:pt x="10" y="14"/>
                  <a:pt x="10" y="19"/>
                </a:cubicBezTo>
                <a:cubicBezTo>
                  <a:pt x="10" y="24"/>
                  <a:pt x="15" y="29"/>
                  <a:pt x="20" y="29"/>
                </a:cubicBezTo>
                <a:cubicBezTo>
                  <a:pt x="25" y="29"/>
                  <a:pt x="30" y="24"/>
                  <a:pt x="30" y="19"/>
                </a:cubicBezTo>
                <a:cubicBezTo>
                  <a:pt x="30" y="14"/>
                  <a:pt x="25" y="9"/>
                  <a:pt x="20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44" name="Freeform 62"/>
          <p:cNvSpPr>
            <a:spLocks noEditPoints="1"/>
          </p:cNvSpPr>
          <p:nvPr/>
        </p:nvSpPr>
        <p:spPr bwMode="auto">
          <a:xfrm>
            <a:off x="2606477" y="4194396"/>
            <a:ext cx="362011" cy="364904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46" name="Freeform 228"/>
          <p:cNvSpPr>
            <a:spLocks/>
          </p:cNvSpPr>
          <p:nvPr/>
        </p:nvSpPr>
        <p:spPr bwMode="auto">
          <a:xfrm>
            <a:off x="2196289" y="4735957"/>
            <a:ext cx="316491" cy="318643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48" name="Freeform 45"/>
          <p:cNvSpPr>
            <a:spLocks noEditPoints="1"/>
          </p:cNvSpPr>
          <p:nvPr/>
        </p:nvSpPr>
        <p:spPr bwMode="auto">
          <a:xfrm>
            <a:off x="10812176" y="4883261"/>
            <a:ext cx="414625" cy="342679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50" name="Freeform 45"/>
          <p:cNvSpPr>
            <a:spLocks noEditPoints="1"/>
          </p:cNvSpPr>
          <p:nvPr/>
        </p:nvSpPr>
        <p:spPr bwMode="auto">
          <a:xfrm>
            <a:off x="10817618" y="3590096"/>
            <a:ext cx="414625" cy="342679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52" name="TextBox 40"/>
          <p:cNvSpPr/>
          <p:nvPr/>
        </p:nvSpPr>
        <p:spPr>
          <a:xfrm>
            <a:off x="6490425" y="5499609"/>
            <a:ext cx="4179029" cy="45785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1375448" latinLnBrk="0"/>
            <a:r>
              <a:rPr lang="ko-KR" altLang="en-US" sz="3600" b="1" dirty="0">
                <a:solidFill>
                  <a:schemeClr val="accent5"/>
                </a:solidFill>
                <a:uFillTx/>
              </a:rPr>
              <a:t>졸업 연구 수행 일정</a:t>
            </a:r>
            <a:endParaRPr lang="en-US" sz="3600" b="1" dirty="0">
              <a:solidFill>
                <a:schemeClr val="accent5"/>
              </a:solidFill>
              <a:uFillTx/>
            </a:endParaRPr>
          </a:p>
        </p:txBody>
      </p:sp>
      <p:sp>
        <p:nvSpPr>
          <p:cNvPr id="54" name="Freeform 45"/>
          <p:cNvSpPr>
            <a:spLocks noEditPoints="1"/>
          </p:cNvSpPr>
          <p:nvPr/>
        </p:nvSpPr>
        <p:spPr bwMode="auto">
          <a:xfrm>
            <a:off x="10818025" y="1642109"/>
            <a:ext cx="414625" cy="342679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56" name="TextBox 45"/>
          <p:cNvSpPr/>
          <p:nvPr/>
        </p:nvSpPr>
        <p:spPr>
          <a:xfrm>
            <a:off x="6190664" y="1592351"/>
            <a:ext cx="4478790" cy="45785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1375448" latinLnBrk="0"/>
            <a:r>
              <a:rPr lang="ko-KR" altLang="en-US" sz="3600" b="1" dirty="0">
                <a:solidFill>
                  <a:schemeClr val="accent5">
                    <a:lumMod val="50000"/>
                  </a:schemeClr>
                </a:solidFill>
                <a:uFillTx/>
              </a:rPr>
              <a:t>시스템 수행 시나리오</a:t>
            </a:r>
            <a:endParaRPr lang="en-US" sz="3600" b="1" dirty="0">
              <a:solidFill>
                <a:schemeClr val="accent5">
                  <a:lumMod val="50000"/>
                </a:schemeClr>
              </a:solidFill>
              <a:uFillTx/>
            </a:endParaRPr>
          </a:p>
        </p:txBody>
      </p:sp>
      <p:sp>
        <p:nvSpPr>
          <p:cNvPr id="58" name="TextBox 30"/>
          <p:cNvSpPr/>
          <p:nvPr/>
        </p:nvSpPr>
        <p:spPr>
          <a:xfrm>
            <a:off x="6321140" y="6174179"/>
            <a:ext cx="4353756" cy="45785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1375448" latinLnBrk="0"/>
            <a:r>
              <a:rPr lang="ko-KR" altLang="en-US" sz="3600" b="1">
                <a:solidFill>
                  <a:schemeClr val="accent5">
                    <a:lumMod val="75000"/>
                  </a:schemeClr>
                </a:solidFill>
                <a:uFillTx/>
              </a:rPr>
              <a:t>필요기술 및 참고문헌</a:t>
            </a:r>
            <a:endParaRPr lang="en-US" sz="3600" b="1">
              <a:solidFill>
                <a:schemeClr val="accent5">
                  <a:lumMod val="75000"/>
                </a:schemeClr>
              </a:solidFill>
              <a:uFillTx/>
            </a:endParaRPr>
          </a:p>
        </p:txBody>
      </p:sp>
      <p:sp>
        <p:nvSpPr>
          <p:cNvPr id="60" name="Freeform 45"/>
          <p:cNvSpPr>
            <a:spLocks noEditPoints="1"/>
          </p:cNvSpPr>
          <p:nvPr/>
        </p:nvSpPr>
        <p:spPr bwMode="auto">
          <a:xfrm>
            <a:off x="10817616" y="6215440"/>
            <a:ext cx="414625" cy="342679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41" name="Freeform 45"/>
          <p:cNvSpPr>
            <a:spLocks noEditPoints="1"/>
          </p:cNvSpPr>
          <p:nvPr/>
        </p:nvSpPr>
        <p:spPr bwMode="auto">
          <a:xfrm>
            <a:off x="10793943" y="325170"/>
            <a:ext cx="414625" cy="342679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43" name="TextBox 55"/>
          <p:cNvSpPr/>
          <p:nvPr/>
        </p:nvSpPr>
        <p:spPr>
          <a:xfrm>
            <a:off x="7716119" y="296207"/>
            <a:ext cx="2931894" cy="45785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1375448" latinLnBrk="0"/>
            <a:r>
              <a:rPr lang="ko-KR" altLang="en-US" sz="3600" b="1" dirty="0">
                <a:solidFill>
                  <a:srgbClr val="A4850A"/>
                </a:solidFill>
                <a:uFillTx/>
              </a:rPr>
              <a:t>졸업연구 개요</a:t>
            </a:r>
            <a:endParaRPr lang="en-US" sz="3600" b="1" dirty="0">
              <a:solidFill>
                <a:srgbClr val="A4850A"/>
              </a:solidFill>
              <a:uFillTx/>
            </a:endParaRPr>
          </a:p>
        </p:txBody>
      </p:sp>
      <p:sp>
        <p:nvSpPr>
          <p:cNvPr id="45" name="Freeform 45"/>
          <p:cNvSpPr>
            <a:spLocks noEditPoints="1"/>
          </p:cNvSpPr>
          <p:nvPr/>
        </p:nvSpPr>
        <p:spPr bwMode="auto">
          <a:xfrm>
            <a:off x="10794354" y="979886"/>
            <a:ext cx="414625" cy="342679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47" name="TextBox 61"/>
          <p:cNvSpPr/>
          <p:nvPr/>
        </p:nvSpPr>
        <p:spPr>
          <a:xfrm>
            <a:off x="6934268" y="928282"/>
            <a:ext cx="3717364" cy="45785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1375448" latinLnBrk="0"/>
            <a:r>
              <a:rPr lang="ko-KR" altLang="en-US" sz="3600" b="1" dirty="0">
                <a:solidFill>
                  <a:srgbClr val="BF8B00"/>
                </a:solidFill>
                <a:uFillTx/>
              </a:rPr>
              <a:t>관련 연구 및 사례</a:t>
            </a:r>
            <a:endParaRPr lang="en-US" sz="3600" b="1" dirty="0">
              <a:solidFill>
                <a:srgbClr val="BF8B00"/>
              </a:solidFill>
              <a:uFillTx/>
            </a:endParaRPr>
          </a:p>
        </p:txBody>
      </p:sp>
      <p:sp>
        <p:nvSpPr>
          <p:cNvPr id="39" name="Freeform 45"/>
          <p:cNvSpPr>
            <a:spLocks noEditPoints="1"/>
          </p:cNvSpPr>
          <p:nvPr/>
        </p:nvSpPr>
        <p:spPr bwMode="auto">
          <a:xfrm>
            <a:off x="10817618" y="2963874"/>
            <a:ext cx="414625" cy="342679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49" name="TextBox 74"/>
          <p:cNvSpPr/>
          <p:nvPr/>
        </p:nvSpPr>
        <p:spPr>
          <a:xfrm>
            <a:off x="5852827" y="2809000"/>
            <a:ext cx="4802597" cy="55399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1375448" latinLnBrk="0"/>
            <a:r>
              <a:rPr lang="ko-KR" altLang="en-US" sz="3600" b="1" dirty="0" smtClean="0">
                <a:solidFill>
                  <a:schemeClr val="accent4"/>
                </a:solidFill>
                <a:uFillTx/>
              </a:rPr>
              <a:t>시스템 모듈 상세 설계 </a:t>
            </a:r>
            <a:endParaRPr lang="en-US" sz="3600" b="1" dirty="0">
              <a:solidFill>
                <a:schemeClr val="accent4"/>
              </a:solidFill>
              <a:uFillTx/>
            </a:endParaRPr>
          </a:p>
        </p:txBody>
      </p:sp>
      <p:sp>
        <p:nvSpPr>
          <p:cNvPr id="55" name="Freeform 45"/>
          <p:cNvSpPr>
            <a:spLocks noEditPoints="1"/>
          </p:cNvSpPr>
          <p:nvPr/>
        </p:nvSpPr>
        <p:spPr bwMode="auto">
          <a:xfrm>
            <a:off x="10830184" y="4252493"/>
            <a:ext cx="414625" cy="342679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59" name="TextBox 40"/>
          <p:cNvSpPr/>
          <p:nvPr/>
        </p:nvSpPr>
        <p:spPr>
          <a:xfrm>
            <a:off x="7533487" y="4146324"/>
            <a:ext cx="3093796" cy="55399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1375448" latinLnBrk="0"/>
            <a:r>
              <a:rPr lang="ko-KR" altLang="en-US" sz="3600" b="1" dirty="0" smtClean="0">
                <a:solidFill>
                  <a:schemeClr val="accent5"/>
                </a:solidFill>
                <a:uFillTx/>
              </a:rPr>
              <a:t>데모 환경 설계</a:t>
            </a:r>
            <a:endParaRPr lang="en-US" sz="3600" b="1" dirty="0">
              <a:solidFill>
                <a:schemeClr val="accent5"/>
              </a:solidFill>
              <a:uFillTx/>
            </a:endParaRPr>
          </a:p>
        </p:txBody>
      </p:sp>
    </p:spTree>
  </p:cSld>
  <p:clrMapOvr>
    <a:masterClrMapping/>
  </p:clrMapOvr>
  <p:transition spd="slow" advTm="6000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20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" name="Title 61"/>
          <p:cNvSpPr>
            <a:spLocks noGrp="1"/>
          </p:cNvSpPr>
          <p:nvPr>
            <p:ph type="title"/>
          </p:nvPr>
        </p:nvSpPr>
        <p:spPr>
          <a:xfrm>
            <a:off x="807502" y="627321"/>
            <a:ext cx="2552194" cy="471365"/>
          </a:xfrm>
        </p:spPr>
        <p:txBody>
          <a:bodyPr/>
          <a:lstStyle/>
          <a:p>
            <a:r>
              <a:rPr lang="ko-KR" altLang="en-US" dirty="0" smtClean="0">
                <a:uFillTx/>
              </a:rPr>
              <a:t>시스템 모듈 상세 설계</a:t>
            </a:r>
            <a:endParaRPr lang="en-US" dirty="0">
              <a:uFillTx/>
            </a:endParaRPr>
          </a:p>
        </p:txBody>
      </p:sp>
      <p:sp>
        <p:nvSpPr>
          <p:cNvPr id="6" name="Rounded Rectangle 9"/>
          <p:cNvSpPr/>
          <p:nvPr/>
        </p:nvSpPr>
        <p:spPr>
          <a:xfrm>
            <a:off x="883150" y="1642779"/>
            <a:ext cx="10376627" cy="5026581"/>
          </a:xfrm>
          <a:prstGeom prst="roundRect">
            <a:avLst>
              <a:gd name="adj" fmla="val 2986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uFillTx/>
            </a:endParaRPr>
          </a:p>
        </p:txBody>
      </p:sp>
      <p:grpSp>
        <p:nvGrpSpPr>
          <p:cNvPr id="7" name="Group 16"/>
          <p:cNvGrpSpPr/>
          <p:nvPr/>
        </p:nvGrpSpPr>
        <p:grpSpPr>
          <a:xfrm>
            <a:off x="814358" y="1001049"/>
            <a:ext cx="6520933" cy="898061"/>
            <a:chOff x="1240058" y="889767"/>
            <a:chExt cx="2644252" cy="673546"/>
          </a:xfrm>
        </p:grpSpPr>
        <p:sp>
          <p:nvSpPr>
            <p:cNvPr id="8" name="Round Same Side Corner Rectangle 12"/>
            <p:cNvSpPr/>
            <p:nvPr/>
          </p:nvSpPr>
          <p:spPr>
            <a:xfrm flipV="1">
              <a:off x="1419184" y="1117599"/>
              <a:ext cx="2286000" cy="445714"/>
            </a:xfrm>
            <a:prstGeom prst="round2Same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9" name="Right Triangle 13"/>
            <p:cNvSpPr/>
            <p:nvPr/>
          </p:nvSpPr>
          <p:spPr>
            <a:xfrm flipH="1">
              <a:off x="1240058" y="1117599"/>
              <a:ext cx="179126" cy="17912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10" name="Right Triangle 14"/>
            <p:cNvSpPr/>
            <p:nvPr/>
          </p:nvSpPr>
          <p:spPr>
            <a:xfrm>
              <a:off x="3705184" y="1117599"/>
              <a:ext cx="179126" cy="17912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11" name="Text Placeholder 3"/>
            <p:cNvSpPr>
              <a:spLocks/>
            </p:cNvSpPr>
            <p:nvPr/>
          </p:nvSpPr>
          <p:spPr>
            <a:xfrm>
              <a:off x="2302184" y="889767"/>
              <a:ext cx="520017" cy="634790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defTabSz="1219149" latinLnBrk="0">
                <a:spcBef>
                  <a:spcPct val="20000"/>
                </a:spcBef>
                <a:defRPr>
                  <a:uFillTx/>
                </a:defRPr>
              </a:pPr>
              <a:endParaRPr lang="en-US" sz="2500" b="1" dirty="0">
                <a:solidFill>
                  <a:schemeClr val="bg1"/>
                </a:solidFill>
              </a:endParaRPr>
            </a:p>
            <a:p>
              <a:pPr defTabSz="1219149" latinLnBrk="0">
                <a:spcBef>
                  <a:spcPct val="20000"/>
                </a:spcBef>
                <a:defRPr>
                  <a:uFillTx/>
                </a:defRPr>
              </a:pPr>
              <a:r>
                <a:rPr lang="ko-KR" altLang="en-US" sz="2500" b="1" dirty="0" smtClean="0">
                  <a:solidFill>
                    <a:schemeClr val="bg1"/>
                  </a:solidFill>
                </a:rPr>
                <a:t>실행순</a:t>
              </a:r>
              <a:r>
                <a:rPr lang="ko-KR" altLang="en-US" sz="2500" b="1" dirty="0">
                  <a:solidFill>
                    <a:schemeClr val="bg1"/>
                  </a:solidFill>
                </a:rPr>
                <a:t>서</a:t>
              </a:r>
              <a:endParaRPr lang="en-US" sz="2500" b="1" dirty="0">
                <a:solidFill>
                  <a:schemeClr val="bg1"/>
                </a:solidFill>
                <a:uFillTx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945447" y="1919351"/>
            <a:ext cx="224465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void initialize()</a:t>
            </a:r>
          </a:p>
          <a:p>
            <a:r>
              <a:rPr lang="en-US" altLang="ko-KR" dirty="0"/>
              <a:t>{</a:t>
            </a:r>
          </a:p>
          <a:p>
            <a:endParaRPr lang="en-US" altLang="ko-KR" dirty="0"/>
          </a:p>
          <a:p>
            <a:r>
              <a:rPr lang="en-US" altLang="ko-KR" dirty="0"/>
              <a:t> void </a:t>
            </a:r>
            <a:r>
              <a:rPr lang="en-US" altLang="ko-KR" dirty="0" err="1"/>
              <a:t>initiallizeCV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 void </a:t>
            </a:r>
            <a:r>
              <a:rPr lang="en-US" altLang="ko-KR" dirty="0" err="1"/>
              <a:t>initializeBlob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3873734" y="1925286"/>
            <a:ext cx="6923114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void run()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updateBlobImage</a:t>
            </a:r>
            <a:r>
              <a:rPr lang="en-US" altLang="ko-KR" dirty="0"/>
              <a:t>(sample-&gt;depth)</a:t>
            </a:r>
          </a:p>
          <a:p>
            <a:r>
              <a:rPr lang="en-US" altLang="ko-KR" dirty="0"/>
              <a:t> 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updateContoursImage</a:t>
            </a:r>
            <a:endParaRPr lang="en-US" altLang="ko-KR" dirty="0"/>
          </a:p>
          <a:p>
            <a:r>
              <a:rPr lang="en-US" altLang="ko-KR" dirty="0"/>
              <a:t>  {</a:t>
            </a:r>
          </a:p>
          <a:p>
            <a:r>
              <a:rPr lang="en-US" altLang="ko-KR" dirty="0"/>
              <a:t>    void </a:t>
            </a:r>
            <a:r>
              <a:rPr lang="en-US" altLang="ko-KR" dirty="0" err="1"/>
              <a:t>drawContour</a:t>
            </a:r>
            <a:r>
              <a:rPr lang="en-US" altLang="ko-KR" dirty="0"/>
              <a:t>(PXCPointI32* points, pxcI32 size, </a:t>
            </a:r>
            <a:r>
              <a:rPr lang="en-US" altLang="ko-KR" dirty="0" err="1"/>
              <a:t>int</a:t>
            </a:r>
            <a:r>
              <a:rPr lang="en-US" altLang="ko-KR" dirty="0"/>
              <a:t> index)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 }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eliminatesNoise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Blob2Contour();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find_convex_hull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find_fingers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9305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9"/>
          <p:cNvSpPr/>
          <p:nvPr/>
        </p:nvSpPr>
        <p:spPr>
          <a:xfrm>
            <a:off x="883150" y="1642779"/>
            <a:ext cx="10376627" cy="1184831"/>
          </a:xfrm>
          <a:prstGeom prst="roundRect">
            <a:avLst>
              <a:gd name="adj" fmla="val 2986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uFillTx/>
            </a:endParaRPr>
          </a:p>
        </p:txBody>
      </p:sp>
      <p:sp>
        <p:nvSpPr>
          <p:cNvPr id="4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fld id="{2CED4EDA-E0C7-F8E2-7DC1-65D9E9E075FA}" type="slidenum">
              <a:rPr lang="en-US">
                <a:uFillTx/>
              </a:rPr>
              <a:pPr/>
              <a:t>21</a:t>
            </a:fld>
            <a:endParaRPr lang="en-US">
              <a:uFillTx/>
            </a:endParaRPr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</p:spPr>
        <p:txBody>
          <a:bodyPr/>
          <a:lstStyle/>
          <a:p>
            <a:r>
              <a:rPr lang="ko-KR" altLang="en-US" dirty="0">
                <a:uFillTx/>
              </a:rPr>
              <a:t>개발 환경 및 개발 방법</a:t>
            </a:r>
            <a:endParaRPr lang="en-US" dirty="0">
              <a:uFillTx/>
            </a:endParaRPr>
          </a:p>
        </p:txBody>
      </p:sp>
      <p:sp>
        <p:nvSpPr>
          <p:cNvPr id="8" name="Text Placeholder 11"/>
          <p:cNvSpPr>
            <a:spLocks noGrp="1"/>
          </p:cNvSpPr>
          <p:nvPr>
            <p:ph type="body" sz="half" idx="2"/>
          </p:nvPr>
        </p:nvSpPr>
        <p:spPr>
          <a:xfrm>
            <a:off x="812800" y="952501"/>
            <a:ext cx="5486400" cy="266700"/>
          </a:xfrm>
        </p:spPr>
        <p:txBody>
          <a:bodyPr/>
          <a:lstStyle/>
          <a:p>
            <a:r>
              <a:rPr lang="en-US">
                <a:uFillTx/>
              </a:rPr>
              <a:t>Development environment</a:t>
            </a:r>
          </a:p>
        </p:txBody>
      </p:sp>
      <p:sp>
        <p:nvSpPr>
          <p:cNvPr id="10" name="TextBox 21"/>
          <p:cNvSpPr/>
          <p:nvPr/>
        </p:nvSpPr>
        <p:spPr>
          <a:xfrm>
            <a:off x="1060087" y="2089913"/>
            <a:ext cx="10071827" cy="5128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-Galaxy S7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VR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장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pPr algn="just"/>
            <a:endParaRPr lang="en-US" sz="1333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1219200" y="1363132"/>
            <a:ext cx="3525669" cy="594285"/>
            <a:chOff x="1240058" y="1117599"/>
            <a:chExt cx="2644252" cy="445714"/>
          </a:xfrm>
        </p:grpSpPr>
        <p:sp>
          <p:nvSpPr>
            <p:cNvPr id="12" name="Round Same Side Corner Rectangle 12"/>
            <p:cNvSpPr/>
            <p:nvPr/>
          </p:nvSpPr>
          <p:spPr>
            <a:xfrm flipV="1">
              <a:off x="1419184" y="1117599"/>
              <a:ext cx="2286000" cy="445714"/>
            </a:xfrm>
            <a:prstGeom prst="round2Same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13" name="Right Triangle 13"/>
            <p:cNvSpPr/>
            <p:nvPr/>
          </p:nvSpPr>
          <p:spPr>
            <a:xfrm flipH="1">
              <a:off x="1240058" y="1117599"/>
              <a:ext cx="179126" cy="17912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14" name="Right Triangle 14"/>
            <p:cNvSpPr/>
            <p:nvPr/>
          </p:nvSpPr>
          <p:spPr>
            <a:xfrm>
              <a:off x="3705184" y="1117599"/>
              <a:ext cx="179126" cy="17912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15" name="Text Placeholder 3"/>
            <p:cNvSpPr>
              <a:spLocks/>
            </p:cNvSpPr>
            <p:nvPr/>
          </p:nvSpPr>
          <p:spPr>
            <a:xfrm>
              <a:off x="2007905" y="1196187"/>
              <a:ext cx="1108573" cy="28854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defTabSz="1219149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sz="2500" b="1" dirty="0">
                  <a:solidFill>
                    <a:schemeClr val="bg1"/>
                  </a:solidFill>
                  <a:uFillTx/>
                </a:rPr>
                <a:t>Hardware</a:t>
              </a:r>
            </a:p>
          </p:txBody>
        </p:sp>
      </p:grpSp>
      <p:sp>
        <p:nvSpPr>
          <p:cNvPr id="18" name="Rounded Rectangle 16"/>
          <p:cNvSpPr/>
          <p:nvPr/>
        </p:nvSpPr>
        <p:spPr>
          <a:xfrm>
            <a:off x="907687" y="2929943"/>
            <a:ext cx="10376627" cy="3595401"/>
          </a:xfrm>
          <a:prstGeom prst="roundRect">
            <a:avLst>
              <a:gd name="adj" fmla="val 2986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uFillTx/>
            </a:endParaRPr>
          </a:p>
        </p:txBody>
      </p:sp>
      <p:grpSp>
        <p:nvGrpSpPr>
          <p:cNvPr id="26" name="Group 16"/>
          <p:cNvGrpSpPr/>
          <p:nvPr/>
        </p:nvGrpSpPr>
        <p:grpSpPr>
          <a:xfrm>
            <a:off x="1199456" y="2710237"/>
            <a:ext cx="3525669" cy="556185"/>
            <a:chOff x="1240058" y="1117599"/>
            <a:chExt cx="2644252" cy="445714"/>
          </a:xfrm>
        </p:grpSpPr>
        <p:sp>
          <p:nvSpPr>
            <p:cNvPr id="22" name="Round Same Side Corner Rectangle 19"/>
            <p:cNvSpPr/>
            <p:nvPr/>
          </p:nvSpPr>
          <p:spPr>
            <a:xfrm flipV="1">
              <a:off x="1419184" y="1117599"/>
              <a:ext cx="2286000" cy="445714"/>
            </a:xfrm>
            <a:prstGeom prst="round2Same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23" name="Right Triangle 20"/>
            <p:cNvSpPr/>
            <p:nvPr/>
          </p:nvSpPr>
          <p:spPr>
            <a:xfrm flipH="1">
              <a:off x="1240058" y="1117599"/>
              <a:ext cx="179126" cy="179126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24" name="Right Triangle 22"/>
            <p:cNvSpPr/>
            <p:nvPr/>
          </p:nvSpPr>
          <p:spPr>
            <a:xfrm>
              <a:off x="3705184" y="1117599"/>
              <a:ext cx="179126" cy="179126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25" name="Text Placeholder 3"/>
            <p:cNvSpPr>
              <a:spLocks/>
            </p:cNvSpPr>
            <p:nvPr/>
          </p:nvSpPr>
          <p:spPr>
            <a:xfrm>
              <a:off x="2053685" y="1196187"/>
              <a:ext cx="1017010" cy="28854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defTabSz="1219149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sz="2500" b="1" dirty="0">
                  <a:solidFill>
                    <a:schemeClr val="bg1"/>
                  </a:solidFill>
                  <a:uFillTx/>
                </a:rPr>
                <a:t>Software</a:t>
              </a:r>
            </a:p>
          </p:txBody>
        </p:sp>
      </p:grpSp>
      <p:sp>
        <p:nvSpPr>
          <p:cNvPr id="27" name="TextBox 17"/>
          <p:cNvSpPr/>
          <p:nvPr/>
        </p:nvSpPr>
        <p:spPr>
          <a:xfrm>
            <a:off x="1174387" y="3609891"/>
            <a:ext cx="5929725" cy="20774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algn="just"/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개발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OS : Window </a:t>
            </a:r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, Ubuntu </a:t>
            </a:r>
          </a:p>
          <a:p>
            <a:pPr algn="just"/>
            <a:endParaRPr lang="en-US" sz="1500" dirty="0" smtClean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algn="just"/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개발언어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Java, 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C++,C,</a:t>
            </a:r>
          </a:p>
          <a:p>
            <a:pPr algn="just"/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 툴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: Visual Studio2010, Android Studio</a:t>
            </a:r>
          </a:p>
          <a:p>
            <a:pPr algn="just"/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 </a:t>
            </a:r>
            <a:r>
              <a:rPr lang="ko-KR" altLang="en-US" sz="15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오픈소스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altLang="ko-KR" sz="15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OpenCV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 OpenGL, NDK</a:t>
            </a:r>
          </a:p>
          <a:p>
            <a:pPr algn="just"/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899584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8" grpId="0" animBg="1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9"/>
          <p:cNvSpPr/>
          <p:nvPr/>
        </p:nvSpPr>
        <p:spPr>
          <a:xfrm>
            <a:off x="883150" y="1642779"/>
            <a:ext cx="10376627" cy="1184831"/>
          </a:xfrm>
          <a:prstGeom prst="roundRect">
            <a:avLst>
              <a:gd name="adj" fmla="val 2986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uFillTx/>
            </a:endParaRPr>
          </a:p>
        </p:txBody>
      </p:sp>
      <p:sp>
        <p:nvSpPr>
          <p:cNvPr id="4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fld id="{2CED4EDA-E0C7-F8E2-7DC1-65D9E9E075FA}" type="slidenum">
              <a:rPr lang="en-US">
                <a:uFillTx/>
              </a:rPr>
              <a:pPr/>
              <a:t>22</a:t>
            </a:fld>
            <a:endParaRPr lang="en-US">
              <a:uFillTx/>
            </a:endParaRPr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</p:spPr>
        <p:txBody>
          <a:bodyPr/>
          <a:lstStyle/>
          <a:p>
            <a:r>
              <a:rPr lang="ko-KR" altLang="en-US" dirty="0">
                <a:uFillTx/>
              </a:rPr>
              <a:t>개발 환경 및 개발 방법</a:t>
            </a:r>
            <a:endParaRPr lang="en-US" dirty="0">
              <a:uFillTx/>
            </a:endParaRPr>
          </a:p>
        </p:txBody>
      </p:sp>
      <p:sp>
        <p:nvSpPr>
          <p:cNvPr id="8" name="Text Placeholder 11"/>
          <p:cNvSpPr>
            <a:spLocks noGrp="1"/>
          </p:cNvSpPr>
          <p:nvPr>
            <p:ph type="body" sz="half" idx="2"/>
          </p:nvPr>
        </p:nvSpPr>
        <p:spPr>
          <a:xfrm>
            <a:off x="812800" y="952501"/>
            <a:ext cx="5486400" cy="266700"/>
          </a:xfrm>
        </p:spPr>
        <p:txBody>
          <a:bodyPr/>
          <a:lstStyle/>
          <a:p>
            <a:r>
              <a:rPr lang="en-US">
                <a:uFillTx/>
              </a:rPr>
              <a:t>Development environment</a:t>
            </a:r>
          </a:p>
        </p:txBody>
      </p:sp>
      <p:sp>
        <p:nvSpPr>
          <p:cNvPr id="10" name="TextBox 21"/>
          <p:cNvSpPr/>
          <p:nvPr/>
        </p:nvSpPr>
        <p:spPr>
          <a:xfrm>
            <a:off x="1060087" y="2089913"/>
            <a:ext cx="10071827" cy="5128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-https://github.com/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yoosiyeol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/3D-Modeling-in-VR.git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pPr algn="just"/>
            <a:endParaRPr lang="en-US" sz="1333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1219200" y="1363132"/>
            <a:ext cx="3525669" cy="594285"/>
            <a:chOff x="1240058" y="1117599"/>
            <a:chExt cx="2644252" cy="445714"/>
          </a:xfrm>
        </p:grpSpPr>
        <p:sp>
          <p:nvSpPr>
            <p:cNvPr id="12" name="Round Same Side Corner Rectangle 12"/>
            <p:cNvSpPr/>
            <p:nvPr/>
          </p:nvSpPr>
          <p:spPr>
            <a:xfrm flipV="1">
              <a:off x="1419184" y="1117599"/>
              <a:ext cx="2286000" cy="445714"/>
            </a:xfrm>
            <a:prstGeom prst="round2Same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13" name="Right Triangle 13"/>
            <p:cNvSpPr/>
            <p:nvPr/>
          </p:nvSpPr>
          <p:spPr>
            <a:xfrm flipH="1">
              <a:off x="1240058" y="1117599"/>
              <a:ext cx="179126" cy="17912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14" name="Right Triangle 14"/>
            <p:cNvSpPr/>
            <p:nvPr/>
          </p:nvSpPr>
          <p:spPr>
            <a:xfrm>
              <a:off x="3705184" y="1117599"/>
              <a:ext cx="179126" cy="17912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15" name="Text Placeholder 3"/>
            <p:cNvSpPr>
              <a:spLocks/>
            </p:cNvSpPr>
            <p:nvPr/>
          </p:nvSpPr>
          <p:spPr>
            <a:xfrm>
              <a:off x="1914789" y="1196187"/>
              <a:ext cx="1294826" cy="28854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defTabSz="1219149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altLang="ko-KR" sz="2500" b="1" dirty="0" err="1" smtClean="0">
                  <a:solidFill>
                    <a:schemeClr val="bg1"/>
                  </a:solidFill>
                </a:rPr>
                <a:t>GitHub</a:t>
              </a:r>
              <a:r>
                <a:rPr lang="ko-KR" altLang="en-US" sz="2500" b="1" dirty="0" smtClean="0">
                  <a:solidFill>
                    <a:schemeClr val="bg1"/>
                  </a:solidFill>
                </a:rPr>
                <a:t>주소</a:t>
              </a:r>
              <a:endParaRPr lang="en-US" sz="2500" b="1" dirty="0">
                <a:solidFill>
                  <a:schemeClr val="bg1"/>
                </a:solidFill>
                <a:uFillTx/>
              </a:endParaRPr>
            </a:p>
          </p:txBody>
        </p:sp>
      </p:grpSp>
      <p:sp>
        <p:nvSpPr>
          <p:cNvPr id="18" name="Rounded Rectangle 16"/>
          <p:cNvSpPr/>
          <p:nvPr/>
        </p:nvSpPr>
        <p:spPr>
          <a:xfrm>
            <a:off x="907687" y="2929943"/>
            <a:ext cx="10376627" cy="3595401"/>
          </a:xfrm>
          <a:prstGeom prst="roundRect">
            <a:avLst>
              <a:gd name="adj" fmla="val 2986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uFillTx/>
            </a:endParaRPr>
          </a:p>
        </p:txBody>
      </p:sp>
      <p:grpSp>
        <p:nvGrpSpPr>
          <p:cNvPr id="26" name="Group 16"/>
          <p:cNvGrpSpPr/>
          <p:nvPr/>
        </p:nvGrpSpPr>
        <p:grpSpPr>
          <a:xfrm>
            <a:off x="1199456" y="2710237"/>
            <a:ext cx="3525669" cy="556185"/>
            <a:chOff x="1240058" y="1117599"/>
            <a:chExt cx="2644252" cy="445714"/>
          </a:xfrm>
        </p:grpSpPr>
        <p:sp>
          <p:nvSpPr>
            <p:cNvPr id="22" name="Round Same Side Corner Rectangle 19"/>
            <p:cNvSpPr/>
            <p:nvPr/>
          </p:nvSpPr>
          <p:spPr>
            <a:xfrm flipV="1">
              <a:off x="1419184" y="1117599"/>
              <a:ext cx="2286000" cy="445714"/>
            </a:xfrm>
            <a:prstGeom prst="round2Same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23" name="Right Triangle 20"/>
            <p:cNvSpPr/>
            <p:nvPr/>
          </p:nvSpPr>
          <p:spPr>
            <a:xfrm flipH="1">
              <a:off x="1240058" y="1117599"/>
              <a:ext cx="179126" cy="179126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24" name="Right Triangle 22"/>
            <p:cNvSpPr/>
            <p:nvPr/>
          </p:nvSpPr>
          <p:spPr>
            <a:xfrm>
              <a:off x="3705184" y="1117599"/>
              <a:ext cx="179126" cy="179126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25" name="Text Placeholder 3"/>
            <p:cNvSpPr>
              <a:spLocks/>
            </p:cNvSpPr>
            <p:nvPr/>
          </p:nvSpPr>
          <p:spPr>
            <a:xfrm>
              <a:off x="1986314" y="1186304"/>
              <a:ext cx="1151759" cy="308307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defTabSz="1219149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sz="2500" b="1" dirty="0" err="1" smtClean="0">
                  <a:solidFill>
                    <a:schemeClr val="bg1"/>
                  </a:solidFill>
                  <a:uFillTx/>
                </a:rPr>
                <a:t>GitHub</a:t>
              </a:r>
              <a:r>
                <a:rPr lang="en-US" sz="2500" b="1" dirty="0" smtClean="0">
                  <a:solidFill>
                    <a:schemeClr val="bg1"/>
                  </a:solidFill>
                  <a:uFillTx/>
                </a:rPr>
                <a:t> ID</a:t>
              </a:r>
              <a:endParaRPr lang="en-US" sz="2500" b="1" dirty="0">
                <a:solidFill>
                  <a:schemeClr val="bg1"/>
                </a:solidFill>
                <a:uFillTx/>
              </a:endParaRPr>
            </a:p>
          </p:txBody>
        </p:sp>
      </p:grpSp>
      <p:sp>
        <p:nvSpPr>
          <p:cNvPr id="27" name="TextBox 17"/>
          <p:cNvSpPr/>
          <p:nvPr/>
        </p:nvSpPr>
        <p:spPr>
          <a:xfrm>
            <a:off x="1174387" y="3609891"/>
            <a:ext cx="5929725" cy="26930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팀장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곽경민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 :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KyungMinGwak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팀원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유시열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 :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yoosiyeol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팀원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김중권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 : jgkim93</a:t>
            </a:r>
          </a:p>
          <a:p>
            <a:pPr algn="just"/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232607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8" grpId="0" animBg="1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fld id="{2CED4EDA-E0C7-F8E2-7DC1-65D9E9E075FA}" type="slidenum">
              <a:rPr lang="en-US">
                <a:uFillTx/>
              </a:rPr>
              <a:pPr/>
              <a:t>23</a:t>
            </a:fld>
            <a:endParaRPr lang="en-US">
              <a:uFillTx/>
            </a:endParaRPr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</p:spPr>
        <p:txBody>
          <a:bodyPr/>
          <a:lstStyle/>
          <a:p>
            <a:r>
              <a:rPr lang="ko-KR" altLang="en-US" dirty="0" smtClean="0">
                <a:uFillTx/>
              </a:rPr>
              <a:t>개발 현황</a:t>
            </a:r>
            <a:endParaRPr lang="en-US" dirty="0">
              <a:uFillTx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623392" y="1393275"/>
            <a:ext cx="8229600" cy="4716463"/>
          </a:xfrm>
          <a:prstGeom prst="rect">
            <a:avLst/>
          </a:prstGeom>
        </p:spPr>
        <p:txBody>
          <a:bodyPr/>
          <a:lstStyle>
            <a:lvl1pPr marL="457174" indent="-457174" algn="l" defTabSz="1219149" latinLnBrk="0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990561" indent="-380974" algn="l" defTabSz="1219149" latinLnBrk="0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523949" indent="-304774" algn="l" defTabSz="1219149" latinLnBrk="0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2133523" indent="-304774" algn="l" defTabSz="1219149" latinLnBrk="0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743111" indent="-304774" algn="l" defTabSz="1219149" latinLnBrk="0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3352698" indent="-304774" algn="l" defTabSz="1219149" latinLnBrk="0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3962285" indent="-304774" algn="l" defTabSz="1219149" latinLnBrk="0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4571873" indent="-304774" algn="l" defTabSz="1219149" latinLnBrk="0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5181447" indent="-304774" algn="l" defTabSz="1219149" latinLnBrk="0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800" dirty="0" smtClean="0">
              <a:solidFill>
                <a:srgbClr val="FF0000"/>
              </a:solidFill>
            </a:endParaRPr>
          </a:p>
        </p:txBody>
      </p:sp>
      <p:grpSp>
        <p:nvGrpSpPr>
          <p:cNvPr id="5" name="Group 100"/>
          <p:cNvGrpSpPr/>
          <p:nvPr/>
        </p:nvGrpSpPr>
        <p:grpSpPr>
          <a:xfrm>
            <a:off x="839416" y="3510729"/>
            <a:ext cx="10337888" cy="2150519"/>
            <a:chOff x="1315498" y="1174647"/>
            <a:chExt cx="2592315" cy="351600"/>
          </a:xfrm>
        </p:grpSpPr>
        <p:sp>
          <p:nvSpPr>
            <p:cNvPr id="7" name="Text Placeholder 3"/>
            <p:cNvSpPr>
              <a:spLocks/>
            </p:cNvSpPr>
            <p:nvPr/>
          </p:nvSpPr>
          <p:spPr>
            <a:xfrm>
              <a:off x="1315499" y="1174647"/>
              <a:ext cx="16" cy="62900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algn="l" defTabSz="1219149" latinLnBrk="0">
                <a:spcBef>
                  <a:spcPct val="20000"/>
                </a:spcBef>
                <a:defRPr>
                  <a:uFillTx/>
                </a:defRPr>
              </a:pPr>
              <a:endParaRPr lang="en-US" sz="2500" b="1" dirty="0">
                <a:solidFill>
                  <a:schemeClr val="accent1"/>
                </a:solidFill>
                <a:uFillTx/>
              </a:endParaRPr>
            </a:p>
          </p:txBody>
        </p:sp>
        <p:sp>
          <p:nvSpPr>
            <p:cNvPr id="8" name="Text Placeholder 3"/>
            <p:cNvSpPr>
              <a:spLocks/>
            </p:cNvSpPr>
            <p:nvPr/>
          </p:nvSpPr>
          <p:spPr>
            <a:xfrm>
              <a:off x="1315498" y="1428823"/>
              <a:ext cx="2592315" cy="97424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algn="l" defTabSz="1219149">
                <a:spcBef>
                  <a:spcPct val="20000"/>
                </a:spcBef>
                <a:defRPr>
                  <a:uFillTx/>
                </a:defRPr>
              </a:pPr>
              <a:endPara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2" name="Text Placeholder 3"/>
          <p:cNvSpPr>
            <a:spLocks/>
          </p:cNvSpPr>
          <p:nvPr/>
        </p:nvSpPr>
        <p:spPr>
          <a:xfrm>
            <a:off x="839484" y="1441693"/>
            <a:ext cx="2468625" cy="38472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algn="l" defTabSz="1219149" latinLnBrk="0">
              <a:spcBef>
                <a:spcPct val="20000"/>
              </a:spcBef>
              <a:defRPr>
                <a:uFillTx/>
              </a:defRPr>
            </a:pPr>
            <a:r>
              <a:rPr lang="ko-KR" altLang="en-US" sz="2500" b="1" dirty="0" smtClean="0">
                <a:solidFill>
                  <a:schemeClr val="accent1"/>
                </a:solidFill>
                <a:uFillTx/>
              </a:rPr>
              <a:t>개발 완료한 기능</a:t>
            </a:r>
            <a:endParaRPr lang="en-US" sz="2500" b="1" dirty="0">
              <a:solidFill>
                <a:schemeClr val="accent1"/>
              </a:solidFill>
              <a:uFillTx/>
            </a:endParaRPr>
          </a:p>
        </p:txBody>
      </p:sp>
      <p:sp>
        <p:nvSpPr>
          <p:cNvPr id="13" name="Text Placeholder 3"/>
          <p:cNvSpPr>
            <a:spLocks/>
          </p:cNvSpPr>
          <p:nvPr/>
        </p:nvSpPr>
        <p:spPr>
          <a:xfrm>
            <a:off x="839484" y="2013594"/>
            <a:ext cx="10337888" cy="8371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algn="l" defTabSz="1219149">
              <a:spcBef>
                <a:spcPct val="20000"/>
              </a:spcBef>
              <a:defRPr>
                <a:uFillTx/>
              </a:defRPr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-CV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와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GL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의 연동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 defTabSz="1219149">
              <a:spcBef>
                <a:spcPct val="20000"/>
              </a:spcBef>
              <a:defRPr>
                <a:uFillTx/>
              </a:defRPr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-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손 추적과 손가락 개수 인식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 defTabSz="1219149">
              <a:spcBef>
                <a:spcPct val="20000"/>
              </a:spcBef>
              <a:defRPr>
                <a:uFillTx/>
              </a:defRPr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-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도형 이동 및 회전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8" name="Text Placeholder 3"/>
          <p:cNvSpPr>
            <a:spLocks/>
          </p:cNvSpPr>
          <p:nvPr/>
        </p:nvSpPr>
        <p:spPr>
          <a:xfrm>
            <a:off x="839416" y="3475024"/>
            <a:ext cx="3109826" cy="38472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algn="l" defTabSz="1219149" latinLnBrk="0">
              <a:spcBef>
                <a:spcPct val="20000"/>
              </a:spcBef>
              <a:defRPr>
                <a:uFillTx/>
              </a:defRPr>
            </a:pPr>
            <a:r>
              <a:rPr lang="ko-KR" altLang="en-US" sz="2500" b="1" dirty="0" smtClean="0">
                <a:solidFill>
                  <a:schemeClr val="accent1"/>
                </a:solidFill>
                <a:uFillTx/>
              </a:rPr>
              <a:t>개발에서 제외할 기능</a:t>
            </a:r>
            <a:endParaRPr lang="en-US" sz="2500" b="1" dirty="0">
              <a:solidFill>
                <a:schemeClr val="accent1"/>
              </a:solidFill>
              <a:uFillTx/>
            </a:endParaRPr>
          </a:p>
        </p:txBody>
      </p:sp>
      <p:sp>
        <p:nvSpPr>
          <p:cNvPr id="19" name="Text Placeholder 3"/>
          <p:cNvSpPr>
            <a:spLocks/>
          </p:cNvSpPr>
          <p:nvPr/>
        </p:nvSpPr>
        <p:spPr>
          <a:xfrm>
            <a:off x="839416" y="4275956"/>
            <a:ext cx="10337888" cy="54168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algn="l" defTabSz="1219149">
              <a:spcBef>
                <a:spcPct val="20000"/>
              </a:spcBef>
              <a:defRPr>
                <a:uFillTx/>
              </a:defRPr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여러 도형 지원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 defTabSz="1219149">
              <a:spcBef>
                <a:spcPct val="20000"/>
              </a:spcBef>
              <a:defRPr>
                <a:uFillTx/>
              </a:defRPr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모바일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환경 지원 불가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56765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16"/>
          <p:cNvSpPr/>
          <p:nvPr/>
        </p:nvSpPr>
        <p:spPr>
          <a:xfrm>
            <a:off x="623391" y="1905386"/>
            <a:ext cx="10376627" cy="3595401"/>
          </a:xfrm>
          <a:prstGeom prst="roundRect">
            <a:avLst>
              <a:gd name="adj" fmla="val 2986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uFillTx/>
            </a:endParaRPr>
          </a:p>
        </p:txBody>
      </p:sp>
      <p:sp>
        <p:nvSpPr>
          <p:cNvPr id="4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fld id="{2CED4EDA-E0C7-F8E2-7DC1-65D9E9E075FA}" type="slidenum">
              <a:rPr lang="en-US">
                <a:uFillTx/>
              </a:rPr>
              <a:pPr/>
              <a:t>24</a:t>
            </a:fld>
            <a:endParaRPr lang="en-US">
              <a:uFillTx/>
            </a:endParaRPr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</p:spPr>
        <p:txBody>
          <a:bodyPr/>
          <a:lstStyle/>
          <a:p>
            <a:r>
              <a:rPr lang="ko-KR" altLang="en-US" dirty="0" smtClean="0">
                <a:uFillTx/>
              </a:rPr>
              <a:t>데모 환경 설계</a:t>
            </a:r>
            <a:endParaRPr lang="en-US" dirty="0">
              <a:uFillTx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500063" y="1428750"/>
            <a:ext cx="8229600" cy="4716463"/>
          </a:xfrm>
          <a:prstGeom prst="rect">
            <a:avLst/>
          </a:prstGeom>
        </p:spPr>
        <p:txBody>
          <a:bodyPr/>
          <a:lstStyle>
            <a:lvl1pPr marL="457174" indent="-457174" algn="l" defTabSz="1219149" latinLnBrk="0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990561" indent="-380974" algn="l" defTabSz="1219149" latinLnBrk="0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523949" indent="-304774" algn="l" defTabSz="1219149" latinLnBrk="0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2133523" indent="-304774" algn="l" defTabSz="1219149" latinLnBrk="0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743111" indent="-304774" algn="l" defTabSz="1219149" latinLnBrk="0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3352698" indent="-304774" algn="l" defTabSz="1219149" latinLnBrk="0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3962285" indent="-304774" algn="l" defTabSz="1219149" latinLnBrk="0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4571873" indent="-304774" algn="l" defTabSz="1219149" latinLnBrk="0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5181447" indent="-304774" algn="l" defTabSz="1219149" latinLnBrk="0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800" dirty="0" smtClean="0">
              <a:solidFill>
                <a:srgbClr val="FF0000"/>
              </a:solidFill>
            </a:endParaRPr>
          </a:p>
        </p:txBody>
      </p:sp>
      <p:grpSp>
        <p:nvGrpSpPr>
          <p:cNvPr id="5" name="Group 100"/>
          <p:cNvGrpSpPr/>
          <p:nvPr/>
        </p:nvGrpSpPr>
        <p:grpSpPr>
          <a:xfrm>
            <a:off x="839416" y="2818231"/>
            <a:ext cx="10337888" cy="2843015"/>
            <a:chOff x="1315498" y="1061427"/>
            <a:chExt cx="2592315" cy="464820"/>
          </a:xfrm>
        </p:grpSpPr>
        <p:sp>
          <p:nvSpPr>
            <p:cNvPr id="7" name="Text Placeholder 3"/>
            <p:cNvSpPr>
              <a:spLocks/>
            </p:cNvSpPr>
            <p:nvPr/>
          </p:nvSpPr>
          <p:spPr>
            <a:xfrm>
              <a:off x="1315499" y="1061427"/>
              <a:ext cx="1546367" cy="289340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algn="l" defTabSz="1219149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altLang="ko-KR" sz="2500" b="1" dirty="0" smtClean="0">
                  <a:solidFill>
                    <a:schemeClr val="accent1"/>
                  </a:solidFill>
                  <a:uFillTx/>
                </a:rPr>
                <a:t>-</a:t>
              </a:r>
              <a:r>
                <a:rPr lang="ko-KR" altLang="en-US" sz="2500" b="1" dirty="0" err="1">
                  <a:solidFill>
                    <a:schemeClr val="accent1"/>
                  </a:solidFill>
                </a:rPr>
                <a:t>하스웰</a:t>
              </a:r>
              <a:r>
                <a:rPr lang="ko-KR" altLang="en-US" sz="2500" b="1" dirty="0">
                  <a:solidFill>
                    <a:schemeClr val="accent1"/>
                  </a:solidFill>
                </a:rPr>
                <a:t> </a:t>
              </a:r>
              <a:r>
                <a:rPr lang="ko-KR" altLang="en-US" sz="2500" b="1" dirty="0" err="1">
                  <a:solidFill>
                    <a:schemeClr val="accent1"/>
                  </a:solidFill>
                </a:rPr>
                <a:t>이후세대의</a:t>
              </a:r>
              <a:r>
                <a:rPr lang="ko-KR" altLang="en-US" sz="2500" b="1" dirty="0">
                  <a:solidFill>
                    <a:schemeClr val="accent1"/>
                  </a:solidFill>
                </a:rPr>
                <a:t> 인텔 </a:t>
              </a:r>
              <a:r>
                <a:rPr lang="en-US" altLang="ko-KR" sz="2500" b="1" dirty="0" err="1">
                  <a:solidFill>
                    <a:schemeClr val="accent1"/>
                  </a:solidFill>
                </a:rPr>
                <a:t>cpu</a:t>
              </a:r>
              <a:r>
                <a:rPr lang="en-US" altLang="ko-KR" sz="2500" b="1" dirty="0">
                  <a:solidFill>
                    <a:schemeClr val="accent1"/>
                  </a:solidFill>
                </a:rPr>
                <a:t> </a:t>
              </a:r>
              <a:r>
                <a:rPr lang="ko-KR" altLang="en-US" sz="2500" b="1" dirty="0">
                  <a:solidFill>
                    <a:schemeClr val="accent1"/>
                  </a:solidFill>
                </a:rPr>
                <a:t>장착 컴퓨터 </a:t>
              </a:r>
              <a:endParaRPr lang="en-US" altLang="ko-KR" sz="2500" b="1" dirty="0" smtClean="0">
                <a:solidFill>
                  <a:schemeClr val="accent1"/>
                </a:solidFill>
              </a:endParaRPr>
            </a:p>
            <a:p>
              <a:pPr algn="l" defTabSz="1219149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altLang="ko-KR" sz="2500" b="1" dirty="0" smtClean="0">
                  <a:solidFill>
                    <a:schemeClr val="accent1"/>
                  </a:solidFill>
                </a:rPr>
                <a:t>(</a:t>
              </a:r>
              <a:r>
                <a:rPr lang="en-US" altLang="ko-KR" sz="2500" b="1" dirty="0">
                  <a:solidFill>
                    <a:schemeClr val="accent1"/>
                  </a:solidFill>
                </a:rPr>
                <a:t>window 8.1 window 10 </a:t>
              </a:r>
              <a:r>
                <a:rPr lang="ko-KR" altLang="en-US" sz="2500" b="1" dirty="0">
                  <a:solidFill>
                    <a:schemeClr val="accent1"/>
                  </a:solidFill>
                </a:rPr>
                <a:t>에서 작동가능</a:t>
              </a:r>
              <a:r>
                <a:rPr lang="en-US" altLang="ko-KR" sz="2500" b="1" dirty="0">
                  <a:solidFill>
                    <a:schemeClr val="accent1"/>
                  </a:solidFill>
                </a:rPr>
                <a:t>)</a:t>
              </a:r>
              <a:endParaRPr lang="en-US" sz="2500" b="1" dirty="0" smtClean="0">
                <a:solidFill>
                  <a:schemeClr val="accent1"/>
                </a:solidFill>
                <a:uFillTx/>
              </a:endParaRPr>
            </a:p>
            <a:p>
              <a:pPr algn="l" defTabSz="1219149" latinLnBrk="0">
                <a:spcBef>
                  <a:spcPct val="20000"/>
                </a:spcBef>
                <a:defRPr>
                  <a:uFillTx/>
                </a:defRPr>
              </a:pPr>
              <a:endParaRPr lang="en-US" sz="2500" b="1" dirty="0" smtClean="0">
                <a:solidFill>
                  <a:schemeClr val="accent1"/>
                </a:solidFill>
                <a:uFillTx/>
              </a:endParaRPr>
            </a:p>
            <a:p>
              <a:pPr algn="l" defTabSz="1219149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sz="2500" b="1" dirty="0" smtClean="0">
                  <a:solidFill>
                    <a:schemeClr val="accent1"/>
                  </a:solidFill>
                  <a:uFillTx/>
                </a:rPr>
                <a:t>-</a:t>
              </a:r>
              <a:r>
                <a:rPr lang="ko-KR" altLang="en-US" sz="2500" b="1" dirty="0" smtClean="0">
                  <a:solidFill>
                    <a:schemeClr val="accent1"/>
                  </a:solidFill>
                  <a:uFillTx/>
                </a:rPr>
                <a:t>방법은 시나리오처럼 수행 예정</a:t>
              </a:r>
              <a:endParaRPr lang="en-US" sz="2500" b="1" dirty="0">
                <a:solidFill>
                  <a:schemeClr val="accent1"/>
                </a:solidFill>
                <a:uFillTx/>
              </a:endParaRPr>
            </a:p>
          </p:txBody>
        </p:sp>
        <p:sp>
          <p:nvSpPr>
            <p:cNvPr id="8" name="Text Placeholder 3"/>
            <p:cNvSpPr>
              <a:spLocks/>
            </p:cNvSpPr>
            <p:nvPr/>
          </p:nvSpPr>
          <p:spPr>
            <a:xfrm>
              <a:off x="1315498" y="1428823"/>
              <a:ext cx="2592315" cy="97424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algn="l" defTabSz="1219149">
                <a:spcBef>
                  <a:spcPct val="20000"/>
                </a:spcBef>
                <a:defRPr>
                  <a:uFillTx/>
                </a:defRPr>
              </a:pPr>
              <a:endPara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3713021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1"/>
          <p:cNvCxnSpPr/>
          <p:nvPr/>
        </p:nvCxnSpPr>
        <p:spPr>
          <a:xfrm flipH="1">
            <a:off x="2397298" y="2786868"/>
            <a:ext cx="7270031" cy="8405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/>
              <a:t>25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</p:spPr>
        <p:txBody>
          <a:bodyPr/>
          <a:lstStyle/>
          <a:p>
            <a:r>
              <a:rPr lang="ko-KR" altLang="en-US" dirty="0">
                <a:uFillTx/>
              </a:rPr>
              <a:t>업무 분담</a:t>
            </a:r>
            <a:endParaRPr lang="en-US" dirty="0">
              <a:uFillTx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2501"/>
            <a:ext cx="5486400" cy="266700"/>
          </a:xfrm>
        </p:spPr>
        <p:txBody>
          <a:bodyPr/>
          <a:lstStyle/>
          <a:p>
            <a:r>
              <a:rPr lang="en-US" dirty="0">
                <a:uFillTx/>
              </a:rPr>
              <a:t>Business division</a:t>
            </a:r>
            <a:r>
              <a:rPr lang="en-US" altLang="ko-KR" dirty="0">
                <a:uFillTx/>
              </a:rPr>
              <a:t> </a:t>
            </a:r>
            <a:endParaRPr lang="en-US" dirty="0">
              <a:uFillTx/>
            </a:endParaRPr>
          </a:p>
        </p:txBody>
      </p:sp>
      <p:sp>
        <p:nvSpPr>
          <p:cNvPr id="12" name="TextBox 25"/>
          <p:cNvSpPr/>
          <p:nvPr/>
        </p:nvSpPr>
        <p:spPr>
          <a:xfrm>
            <a:off x="627089" y="1471924"/>
            <a:ext cx="1577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375448" latinLnBrk="0"/>
            <a:r>
              <a:rPr lang="ko-KR" altLang="en-US" sz="2400" b="1" dirty="0" smtClean="0">
                <a:solidFill>
                  <a:schemeClr val="accent4">
                    <a:lumMod val="50000"/>
                  </a:schemeClr>
                </a:solidFill>
                <a:uFillTx/>
              </a:rPr>
              <a:t>곽경민</a:t>
            </a:r>
            <a:endParaRPr lang="en-US" altLang="ko-KR" sz="2400" b="1" dirty="0">
              <a:solidFill>
                <a:schemeClr val="accent4">
                  <a:lumMod val="50000"/>
                </a:schemeClr>
              </a:solidFill>
              <a:uFillTx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512615" y="2268830"/>
            <a:ext cx="1067088" cy="1127701"/>
            <a:chOff x="7066887" y="4476066"/>
            <a:chExt cx="1067088" cy="1127701"/>
          </a:xfrm>
        </p:grpSpPr>
        <p:grpSp>
          <p:nvGrpSpPr>
            <p:cNvPr id="34" name="Group 26"/>
            <p:cNvGrpSpPr/>
            <p:nvPr/>
          </p:nvGrpSpPr>
          <p:grpSpPr>
            <a:xfrm>
              <a:off x="7066887" y="4476066"/>
              <a:ext cx="1067088" cy="1127701"/>
              <a:chOff x="6995968" y="1574028"/>
              <a:chExt cx="1209747" cy="1278466"/>
            </a:xfrm>
          </p:grpSpPr>
          <p:sp>
            <p:nvSpPr>
              <p:cNvPr id="32" name="Sev04"/>
              <p:cNvSpPr/>
              <p:nvPr/>
            </p:nvSpPr>
            <p:spPr>
              <a:xfrm rot="18900000">
                <a:off x="6995968" y="1642747"/>
                <a:ext cx="1209747" cy="12097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48" latinLnBrk="0"/>
                <a:endParaRPr lang="en-US" sz="5333">
                  <a:solidFill>
                    <a:srgbClr val="7F5D00">
                      <a:lumMod val="50000"/>
                    </a:srgbClr>
                  </a:solidFill>
                  <a:uFillTx/>
                  <a:latin typeface="FontAwesome"/>
                </a:endParaRPr>
              </a:p>
            </p:txBody>
          </p:sp>
          <p:sp>
            <p:nvSpPr>
              <p:cNvPr id="33" name="Sev04"/>
              <p:cNvSpPr/>
              <p:nvPr/>
            </p:nvSpPr>
            <p:spPr>
              <a:xfrm rot="18900000">
                <a:off x="6995968" y="1574028"/>
                <a:ext cx="1209747" cy="1209747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48" latinLnBrk="0"/>
                <a:endParaRPr lang="en-US" sz="5333">
                  <a:solidFill>
                    <a:srgbClr val="7F5D00">
                      <a:lumMod val="50000"/>
                    </a:srgbClr>
                  </a:solidFill>
                  <a:uFillTx/>
                  <a:latin typeface="FontAwesome"/>
                </a:endParaRPr>
              </a:p>
            </p:txBody>
          </p:sp>
        </p:grpSp>
        <p:sp>
          <p:nvSpPr>
            <p:cNvPr id="36" name="Freeform 52"/>
            <p:cNvSpPr>
              <a:spLocks noEditPoints="1"/>
            </p:cNvSpPr>
            <p:nvPr/>
          </p:nvSpPr>
          <p:spPr bwMode="auto">
            <a:xfrm>
              <a:off x="7396145" y="4774322"/>
              <a:ext cx="408571" cy="439565"/>
            </a:xfrm>
            <a:custGeom>
              <a:avLst/>
              <a:gdLst/>
              <a:ahLst/>
              <a:cxnLst>
                <a:cxn ang="0">
                  <a:pos x="67" y="67"/>
                </a:cxn>
                <a:cxn ang="0">
                  <a:pos x="61" y="72"/>
                </a:cxn>
                <a:cxn ang="0">
                  <a:pos x="5" y="72"/>
                </a:cxn>
                <a:cxn ang="0">
                  <a:pos x="0" y="67"/>
                </a:cxn>
                <a:cxn ang="0">
                  <a:pos x="0" y="16"/>
                </a:cxn>
                <a:cxn ang="0">
                  <a:pos x="5" y="11"/>
                </a:cxn>
                <a:cxn ang="0">
                  <a:pos x="10" y="11"/>
                </a:cxn>
                <a:cxn ang="0">
                  <a:pos x="10" y="7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5" y="7"/>
                </a:cxn>
                <a:cxn ang="0">
                  <a:pos x="25" y="11"/>
                </a:cxn>
                <a:cxn ang="0">
                  <a:pos x="41" y="11"/>
                </a:cxn>
                <a:cxn ang="0">
                  <a:pos x="41" y="7"/>
                </a:cxn>
                <a:cxn ang="0">
                  <a:pos x="47" y="0"/>
                </a:cxn>
                <a:cxn ang="0">
                  <a:pos x="50" y="0"/>
                </a:cxn>
                <a:cxn ang="0">
                  <a:pos x="56" y="7"/>
                </a:cxn>
                <a:cxn ang="0">
                  <a:pos x="56" y="11"/>
                </a:cxn>
                <a:cxn ang="0">
                  <a:pos x="61" y="11"/>
                </a:cxn>
                <a:cxn ang="0">
                  <a:pos x="67" y="16"/>
                </a:cxn>
                <a:cxn ang="0">
                  <a:pos x="67" y="67"/>
                </a:cxn>
                <a:cxn ang="0">
                  <a:pos x="61" y="67"/>
                </a:cxn>
                <a:cxn ang="0">
                  <a:pos x="61" y="26"/>
                </a:cxn>
                <a:cxn ang="0">
                  <a:pos x="5" y="26"/>
                </a:cxn>
                <a:cxn ang="0">
                  <a:pos x="5" y="67"/>
                </a:cxn>
                <a:cxn ang="0">
                  <a:pos x="61" y="67"/>
                </a:cxn>
                <a:cxn ang="0">
                  <a:pos x="20" y="7"/>
                </a:cxn>
                <a:cxn ang="0">
                  <a:pos x="19" y="5"/>
                </a:cxn>
                <a:cxn ang="0">
                  <a:pos x="16" y="5"/>
                </a:cxn>
                <a:cxn ang="0">
                  <a:pos x="15" y="7"/>
                </a:cxn>
                <a:cxn ang="0">
                  <a:pos x="15" y="18"/>
                </a:cxn>
                <a:cxn ang="0">
                  <a:pos x="16" y="20"/>
                </a:cxn>
                <a:cxn ang="0">
                  <a:pos x="19" y="20"/>
                </a:cxn>
                <a:cxn ang="0">
                  <a:pos x="20" y="18"/>
                </a:cxn>
                <a:cxn ang="0">
                  <a:pos x="20" y="7"/>
                </a:cxn>
                <a:cxn ang="0">
                  <a:pos x="51" y="7"/>
                </a:cxn>
                <a:cxn ang="0">
                  <a:pos x="50" y="5"/>
                </a:cxn>
                <a:cxn ang="0">
                  <a:pos x="47" y="5"/>
                </a:cxn>
                <a:cxn ang="0">
                  <a:pos x="46" y="7"/>
                </a:cxn>
                <a:cxn ang="0">
                  <a:pos x="46" y="18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51" y="18"/>
                </a:cxn>
                <a:cxn ang="0">
                  <a:pos x="51" y="7"/>
                </a:cxn>
              </a:cxnLst>
              <a:rect l="0" t="0" r="r" b="b"/>
              <a:pathLst>
                <a:path w="67" h="72">
                  <a:moveTo>
                    <a:pt x="67" y="67"/>
                  </a:moveTo>
                  <a:cubicBezTo>
                    <a:pt x="67" y="70"/>
                    <a:pt x="64" y="72"/>
                    <a:pt x="61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2" y="72"/>
                    <a:pt x="0" y="70"/>
                    <a:pt x="0" y="6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2" y="11"/>
                    <a:pt x="5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3" y="0"/>
                    <a:pt x="1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5" y="3"/>
                    <a:pt x="25" y="7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3"/>
                    <a:pt x="44" y="0"/>
                    <a:pt x="4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6" y="3"/>
                    <a:pt x="56" y="7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13"/>
                    <a:pt x="67" y="16"/>
                  </a:cubicBezTo>
                  <a:lnTo>
                    <a:pt x="67" y="67"/>
                  </a:lnTo>
                  <a:close/>
                  <a:moveTo>
                    <a:pt x="61" y="67"/>
                  </a:moveTo>
                  <a:cubicBezTo>
                    <a:pt x="61" y="26"/>
                    <a:pt x="61" y="26"/>
                    <a:pt x="61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67"/>
                    <a:pt x="5" y="67"/>
                    <a:pt x="5" y="67"/>
                  </a:cubicBezTo>
                  <a:lnTo>
                    <a:pt x="61" y="67"/>
                  </a:lnTo>
                  <a:close/>
                  <a:moveTo>
                    <a:pt x="20" y="7"/>
                  </a:moveTo>
                  <a:cubicBezTo>
                    <a:pt x="20" y="6"/>
                    <a:pt x="20" y="5"/>
                    <a:pt x="19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6"/>
                    <a:pt x="15" y="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9"/>
                    <a:pt x="16" y="20"/>
                    <a:pt x="16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20" y="19"/>
                    <a:pt x="20" y="18"/>
                  </a:cubicBezTo>
                  <a:lnTo>
                    <a:pt x="20" y="7"/>
                  </a:lnTo>
                  <a:close/>
                  <a:moveTo>
                    <a:pt x="51" y="7"/>
                  </a:moveTo>
                  <a:cubicBezTo>
                    <a:pt x="51" y="6"/>
                    <a:pt x="51" y="5"/>
                    <a:pt x="50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9"/>
                    <a:pt x="47" y="20"/>
                    <a:pt x="47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1" y="20"/>
                    <a:pt x="51" y="19"/>
                    <a:pt x="51" y="18"/>
                  </a:cubicBezTo>
                  <a:lnTo>
                    <a:pt x="51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sp>
        <p:nvSpPr>
          <p:cNvPr id="38" name="Freeform 42"/>
          <p:cNvSpPr>
            <a:spLocks noEditPoints="1"/>
          </p:cNvSpPr>
          <p:nvPr/>
        </p:nvSpPr>
        <p:spPr bwMode="auto">
          <a:xfrm>
            <a:off x="3336603" y="2631478"/>
            <a:ext cx="445200" cy="383211"/>
          </a:xfrm>
          <a:custGeom>
            <a:avLst/>
            <a:gdLst/>
            <a:ahLst/>
            <a:cxnLst>
              <a:cxn ang="0">
                <a:pos x="73" y="47"/>
              </a:cxn>
              <a:cxn ang="0">
                <a:pos x="67" y="53"/>
              </a:cxn>
              <a:cxn ang="0">
                <a:pos x="46" y="53"/>
              </a:cxn>
              <a:cxn ang="0">
                <a:pos x="48" y="60"/>
              </a:cxn>
              <a:cxn ang="0">
                <a:pos x="46" y="63"/>
              </a:cxn>
              <a:cxn ang="0">
                <a:pos x="26" y="63"/>
              </a:cxn>
              <a:cxn ang="0">
                <a:pos x="24" y="60"/>
              </a:cxn>
              <a:cxn ang="0">
                <a:pos x="26" y="53"/>
              </a:cxn>
              <a:cxn ang="0">
                <a:pos x="6" y="53"/>
              </a:cxn>
              <a:cxn ang="0">
                <a:pos x="0" y="47"/>
              </a:cxn>
              <a:cxn ang="0">
                <a:pos x="0" y="6"/>
              </a:cxn>
              <a:cxn ang="0">
                <a:pos x="6" y="0"/>
              </a:cxn>
              <a:cxn ang="0">
                <a:pos x="67" y="0"/>
              </a:cxn>
              <a:cxn ang="0">
                <a:pos x="73" y="6"/>
              </a:cxn>
              <a:cxn ang="0">
                <a:pos x="73" y="47"/>
              </a:cxn>
              <a:cxn ang="0">
                <a:pos x="68" y="6"/>
              </a:cxn>
              <a:cxn ang="0">
                <a:pos x="67" y="5"/>
              </a:cxn>
              <a:cxn ang="0">
                <a:pos x="6" y="5"/>
              </a:cxn>
              <a:cxn ang="0">
                <a:pos x="5" y="6"/>
              </a:cxn>
              <a:cxn ang="0">
                <a:pos x="5" y="37"/>
              </a:cxn>
              <a:cxn ang="0">
                <a:pos x="6" y="39"/>
              </a:cxn>
              <a:cxn ang="0">
                <a:pos x="67" y="39"/>
              </a:cxn>
              <a:cxn ang="0">
                <a:pos x="68" y="37"/>
              </a:cxn>
              <a:cxn ang="0">
                <a:pos x="68" y="6"/>
              </a:cxn>
            </a:cxnLst>
            <a:rect l="0" t="0" r="r" b="b"/>
            <a:pathLst>
              <a:path w="73" h="63">
                <a:moveTo>
                  <a:pt x="73" y="47"/>
                </a:moveTo>
                <a:cubicBezTo>
                  <a:pt x="73" y="50"/>
                  <a:pt x="70" y="53"/>
                  <a:pt x="67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6"/>
                  <a:pt x="48" y="59"/>
                  <a:pt x="48" y="60"/>
                </a:cubicBezTo>
                <a:cubicBezTo>
                  <a:pt x="48" y="62"/>
                  <a:pt x="47" y="63"/>
                  <a:pt x="4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5" y="63"/>
                  <a:pt x="24" y="62"/>
                  <a:pt x="24" y="60"/>
                </a:cubicBezTo>
                <a:cubicBezTo>
                  <a:pt x="24" y="59"/>
                  <a:pt x="26" y="56"/>
                  <a:pt x="26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2" y="53"/>
                  <a:pt x="0" y="50"/>
                  <a:pt x="0" y="47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0" y="0"/>
                  <a:pt x="73" y="2"/>
                  <a:pt x="73" y="6"/>
                </a:cubicBezTo>
                <a:lnTo>
                  <a:pt x="73" y="47"/>
                </a:lnTo>
                <a:close/>
                <a:moveTo>
                  <a:pt x="68" y="6"/>
                </a:moveTo>
                <a:cubicBezTo>
                  <a:pt x="68" y="5"/>
                  <a:pt x="67" y="5"/>
                  <a:pt x="67" y="5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8"/>
                  <a:pt x="5" y="39"/>
                  <a:pt x="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9"/>
                  <a:pt x="68" y="38"/>
                  <a:pt x="68" y="37"/>
                </a:cubicBezTo>
                <a:lnTo>
                  <a:pt x="68" y="6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09208" y="2280093"/>
            <a:ext cx="1067088" cy="1124373"/>
            <a:chOff x="4054701" y="4475214"/>
            <a:chExt cx="1067088" cy="1124373"/>
          </a:xfrm>
        </p:grpSpPr>
        <p:grpSp>
          <p:nvGrpSpPr>
            <p:cNvPr id="28" name="Group 24"/>
            <p:cNvGrpSpPr/>
            <p:nvPr/>
          </p:nvGrpSpPr>
          <p:grpSpPr>
            <a:xfrm>
              <a:off x="4054701" y="4475214"/>
              <a:ext cx="1067088" cy="1124373"/>
              <a:chOff x="5008643" y="1574028"/>
              <a:chExt cx="1209747" cy="1274691"/>
            </a:xfrm>
          </p:grpSpPr>
          <p:sp>
            <p:nvSpPr>
              <p:cNvPr id="26" name="Sev03"/>
              <p:cNvSpPr/>
              <p:nvPr/>
            </p:nvSpPr>
            <p:spPr>
              <a:xfrm rot="18900000">
                <a:off x="5008643" y="1638972"/>
                <a:ext cx="1209747" cy="1209747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48" latinLnBrk="0"/>
                <a:endParaRPr lang="en-US" sz="5333">
                  <a:solidFill>
                    <a:srgbClr val="FFBA00">
                      <a:lumMod val="50000"/>
                    </a:srgbClr>
                  </a:solidFill>
                  <a:uFillTx/>
                  <a:latin typeface="FontAwesome"/>
                  <a:cs typeface="+mj-cs"/>
                </a:endParaRPr>
              </a:p>
            </p:txBody>
          </p:sp>
          <p:sp>
            <p:nvSpPr>
              <p:cNvPr id="27" name="Sev03"/>
              <p:cNvSpPr/>
              <p:nvPr/>
            </p:nvSpPr>
            <p:spPr>
              <a:xfrm rot="18900000">
                <a:off x="5008643" y="1574028"/>
                <a:ext cx="1209747" cy="120974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48" latinLnBrk="0"/>
                <a:endParaRPr lang="en-US" sz="5333">
                  <a:solidFill>
                    <a:srgbClr val="FFBA00">
                      <a:lumMod val="50000"/>
                    </a:srgbClr>
                  </a:solidFill>
                  <a:uFillTx/>
                  <a:latin typeface="FontAwesome"/>
                  <a:cs typeface="+mj-cs"/>
                </a:endParaRPr>
              </a:p>
            </p:txBody>
          </p:sp>
        </p:grpSp>
        <p:sp>
          <p:nvSpPr>
            <p:cNvPr id="40" name="Freeform 178"/>
            <p:cNvSpPr>
              <a:spLocks noEditPoints="1"/>
            </p:cNvSpPr>
            <p:nvPr/>
          </p:nvSpPr>
          <p:spPr bwMode="auto">
            <a:xfrm>
              <a:off x="4365644" y="4826448"/>
              <a:ext cx="445200" cy="335309"/>
            </a:xfrm>
            <a:custGeom>
              <a:avLst/>
              <a:gdLst/>
              <a:ahLst/>
              <a:cxnLst>
                <a:cxn ang="0">
                  <a:pos x="158" y="119"/>
                </a:cxn>
                <a:cxn ang="0">
                  <a:pos x="0" y="119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9" y="108"/>
                </a:cxn>
                <a:cxn ang="0">
                  <a:pos x="158" y="108"/>
                </a:cxn>
                <a:cxn ang="0">
                  <a:pos x="158" y="119"/>
                </a:cxn>
                <a:cxn ang="0">
                  <a:pos x="50" y="99"/>
                </a:cxn>
                <a:cxn ang="0">
                  <a:pos x="29" y="99"/>
                </a:cxn>
                <a:cxn ang="0">
                  <a:pos x="29" y="60"/>
                </a:cxn>
                <a:cxn ang="0">
                  <a:pos x="50" y="60"/>
                </a:cxn>
                <a:cxn ang="0">
                  <a:pos x="50" y="99"/>
                </a:cxn>
                <a:cxn ang="0">
                  <a:pos x="78" y="99"/>
                </a:cxn>
                <a:cxn ang="0">
                  <a:pos x="59" y="99"/>
                </a:cxn>
                <a:cxn ang="0">
                  <a:pos x="59" y="19"/>
                </a:cxn>
                <a:cxn ang="0">
                  <a:pos x="78" y="19"/>
                </a:cxn>
                <a:cxn ang="0">
                  <a:pos x="78" y="99"/>
                </a:cxn>
                <a:cxn ang="0">
                  <a:pos x="109" y="99"/>
                </a:cxn>
                <a:cxn ang="0">
                  <a:pos x="89" y="99"/>
                </a:cxn>
                <a:cxn ang="0">
                  <a:pos x="89" y="39"/>
                </a:cxn>
                <a:cxn ang="0">
                  <a:pos x="109" y="39"/>
                </a:cxn>
                <a:cxn ang="0">
                  <a:pos x="109" y="99"/>
                </a:cxn>
                <a:cxn ang="0">
                  <a:pos x="139" y="99"/>
                </a:cxn>
                <a:cxn ang="0">
                  <a:pos x="119" y="99"/>
                </a:cxn>
                <a:cxn ang="0">
                  <a:pos x="119" y="11"/>
                </a:cxn>
                <a:cxn ang="0">
                  <a:pos x="139" y="11"/>
                </a:cxn>
                <a:cxn ang="0">
                  <a:pos x="139" y="99"/>
                </a:cxn>
              </a:cxnLst>
              <a:rect l="0" t="0" r="r" b="b"/>
              <a:pathLst>
                <a:path w="158" h="119">
                  <a:moveTo>
                    <a:pt x="158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08"/>
                  </a:lnTo>
                  <a:lnTo>
                    <a:pt x="158" y="108"/>
                  </a:lnTo>
                  <a:lnTo>
                    <a:pt x="158" y="119"/>
                  </a:lnTo>
                  <a:close/>
                  <a:moveTo>
                    <a:pt x="50" y="99"/>
                  </a:moveTo>
                  <a:lnTo>
                    <a:pt x="29" y="99"/>
                  </a:lnTo>
                  <a:lnTo>
                    <a:pt x="29" y="60"/>
                  </a:lnTo>
                  <a:lnTo>
                    <a:pt x="50" y="60"/>
                  </a:lnTo>
                  <a:lnTo>
                    <a:pt x="50" y="99"/>
                  </a:lnTo>
                  <a:close/>
                  <a:moveTo>
                    <a:pt x="78" y="99"/>
                  </a:moveTo>
                  <a:lnTo>
                    <a:pt x="59" y="99"/>
                  </a:lnTo>
                  <a:lnTo>
                    <a:pt x="59" y="19"/>
                  </a:lnTo>
                  <a:lnTo>
                    <a:pt x="78" y="19"/>
                  </a:lnTo>
                  <a:lnTo>
                    <a:pt x="78" y="99"/>
                  </a:lnTo>
                  <a:close/>
                  <a:moveTo>
                    <a:pt x="109" y="99"/>
                  </a:moveTo>
                  <a:lnTo>
                    <a:pt x="89" y="99"/>
                  </a:lnTo>
                  <a:lnTo>
                    <a:pt x="89" y="39"/>
                  </a:lnTo>
                  <a:lnTo>
                    <a:pt x="109" y="39"/>
                  </a:lnTo>
                  <a:lnTo>
                    <a:pt x="109" y="99"/>
                  </a:lnTo>
                  <a:close/>
                  <a:moveTo>
                    <a:pt x="139" y="99"/>
                  </a:moveTo>
                  <a:lnTo>
                    <a:pt x="119" y="99"/>
                  </a:lnTo>
                  <a:lnTo>
                    <a:pt x="119" y="11"/>
                  </a:lnTo>
                  <a:lnTo>
                    <a:pt x="139" y="11"/>
                  </a:lnTo>
                  <a:lnTo>
                    <a:pt x="139" y="9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sp>
        <p:nvSpPr>
          <p:cNvPr id="42" name="Freeform 86"/>
          <p:cNvSpPr>
            <a:spLocks noEditPoints="1"/>
          </p:cNvSpPr>
          <p:nvPr/>
        </p:nvSpPr>
        <p:spPr bwMode="auto">
          <a:xfrm>
            <a:off x="7284093" y="2541753"/>
            <a:ext cx="304880" cy="512971"/>
          </a:xfrm>
          <a:custGeom>
            <a:avLst/>
            <a:gdLst/>
            <a:ahLst/>
            <a:cxnLst>
              <a:cxn ang="0">
                <a:pos x="29" y="44"/>
              </a:cxn>
              <a:cxn ang="0">
                <a:pos x="24" y="49"/>
              </a:cxn>
              <a:cxn ang="0">
                <a:pos x="5" y="49"/>
              </a:cxn>
              <a:cxn ang="0">
                <a:pos x="0" y="44"/>
              </a:cxn>
              <a:cxn ang="0">
                <a:pos x="0" y="5"/>
              </a:cxn>
              <a:cxn ang="0">
                <a:pos x="5" y="0"/>
              </a:cxn>
              <a:cxn ang="0">
                <a:pos x="24" y="0"/>
              </a:cxn>
              <a:cxn ang="0">
                <a:pos x="29" y="5"/>
              </a:cxn>
              <a:cxn ang="0">
                <a:pos x="29" y="44"/>
              </a:cxn>
              <a:cxn ang="0">
                <a:pos x="25" y="11"/>
              </a:cxn>
              <a:cxn ang="0">
                <a:pos x="24" y="10"/>
              </a:cxn>
              <a:cxn ang="0">
                <a:pos x="5" y="10"/>
              </a:cxn>
              <a:cxn ang="0">
                <a:pos x="3" y="11"/>
              </a:cxn>
              <a:cxn ang="0">
                <a:pos x="3" y="38"/>
              </a:cxn>
              <a:cxn ang="0">
                <a:pos x="5" y="39"/>
              </a:cxn>
              <a:cxn ang="0">
                <a:pos x="24" y="39"/>
              </a:cxn>
              <a:cxn ang="0">
                <a:pos x="25" y="38"/>
              </a:cxn>
              <a:cxn ang="0">
                <a:pos x="25" y="11"/>
              </a:cxn>
              <a:cxn ang="0">
                <a:pos x="17" y="5"/>
              </a:cxn>
              <a:cxn ang="0">
                <a:pos x="11" y="5"/>
              </a:cxn>
              <a:cxn ang="0">
                <a:pos x="11" y="6"/>
              </a:cxn>
              <a:cxn ang="0">
                <a:pos x="11" y="6"/>
              </a:cxn>
              <a:cxn ang="0">
                <a:pos x="17" y="6"/>
              </a:cxn>
              <a:cxn ang="0">
                <a:pos x="18" y="6"/>
              </a:cxn>
              <a:cxn ang="0">
                <a:pos x="17" y="5"/>
              </a:cxn>
              <a:cxn ang="0">
                <a:pos x="14" y="41"/>
              </a:cxn>
              <a:cxn ang="0">
                <a:pos x="11" y="44"/>
              </a:cxn>
              <a:cxn ang="0">
                <a:pos x="14" y="47"/>
              </a:cxn>
              <a:cxn ang="0">
                <a:pos x="17" y="44"/>
              </a:cxn>
              <a:cxn ang="0">
                <a:pos x="14" y="41"/>
              </a:cxn>
            </a:cxnLst>
            <a:rect l="0" t="0" r="r" b="b"/>
            <a:pathLst>
              <a:path w="29" h="49">
                <a:moveTo>
                  <a:pt x="29" y="44"/>
                </a:moveTo>
                <a:cubicBezTo>
                  <a:pt x="29" y="47"/>
                  <a:pt x="27" y="49"/>
                  <a:pt x="24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7" y="0"/>
                  <a:pt x="29" y="3"/>
                  <a:pt x="29" y="5"/>
                </a:cubicBezTo>
                <a:lnTo>
                  <a:pt x="29" y="44"/>
                </a:lnTo>
                <a:close/>
                <a:moveTo>
                  <a:pt x="25" y="11"/>
                </a:moveTo>
                <a:cubicBezTo>
                  <a:pt x="25" y="11"/>
                  <a:pt x="25" y="10"/>
                  <a:pt x="24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3" y="11"/>
                  <a:pt x="3" y="11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9"/>
                  <a:pt x="4" y="39"/>
                  <a:pt x="5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5" y="39"/>
                  <a:pt x="25" y="39"/>
                  <a:pt x="25" y="38"/>
                </a:cubicBezTo>
                <a:lnTo>
                  <a:pt x="25" y="11"/>
                </a:lnTo>
                <a:close/>
                <a:moveTo>
                  <a:pt x="17" y="5"/>
                </a:move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5"/>
                  <a:pt x="17" y="5"/>
                </a:cubicBezTo>
                <a:close/>
                <a:moveTo>
                  <a:pt x="14" y="41"/>
                </a:moveTo>
                <a:cubicBezTo>
                  <a:pt x="13" y="41"/>
                  <a:pt x="11" y="42"/>
                  <a:pt x="11" y="44"/>
                </a:cubicBezTo>
                <a:cubicBezTo>
                  <a:pt x="11" y="46"/>
                  <a:pt x="13" y="47"/>
                  <a:pt x="14" y="47"/>
                </a:cubicBezTo>
                <a:cubicBezTo>
                  <a:pt x="16" y="47"/>
                  <a:pt x="17" y="46"/>
                  <a:pt x="17" y="44"/>
                </a:cubicBezTo>
                <a:cubicBezTo>
                  <a:pt x="17" y="42"/>
                  <a:pt x="16" y="41"/>
                  <a:pt x="14" y="4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820286" y="2010373"/>
            <a:ext cx="207403" cy="1705230"/>
            <a:chOff x="5917686" y="2047828"/>
            <a:chExt cx="207403" cy="1705230"/>
          </a:xfrm>
        </p:grpSpPr>
        <p:cxnSp>
          <p:nvCxnSpPr>
            <p:cNvPr id="44" name="Straight Connector 21"/>
            <p:cNvCxnSpPr/>
            <p:nvPr/>
          </p:nvCxnSpPr>
          <p:spPr>
            <a:xfrm flipV="1">
              <a:off x="6021387" y="2177491"/>
              <a:ext cx="0" cy="144797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27"/>
            <p:cNvSpPr/>
            <p:nvPr/>
          </p:nvSpPr>
          <p:spPr>
            <a:xfrm>
              <a:off x="5917686" y="2047828"/>
              <a:ext cx="207403" cy="2074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48" name="Oval 30"/>
            <p:cNvSpPr/>
            <p:nvPr/>
          </p:nvSpPr>
          <p:spPr>
            <a:xfrm>
              <a:off x="5917686" y="3545655"/>
              <a:ext cx="207403" cy="2074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sp>
        <p:nvSpPr>
          <p:cNvPr id="39" name="TextBox 25"/>
          <p:cNvSpPr/>
          <p:nvPr/>
        </p:nvSpPr>
        <p:spPr>
          <a:xfrm>
            <a:off x="4985312" y="1469490"/>
            <a:ext cx="1577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375448" latinLnBrk="0"/>
            <a:r>
              <a:rPr lang="ko-KR" altLang="en-US" sz="2400" b="1" dirty="0" smtClean="0">
                <a:solidFill>
                  <a:schemeClr val="accent4">
                    <a:lumMod val="50000"/>
                  </a:schemeClr>
                </a:solidFill>
                <a:uFillTx/>
              </a:rPr>
              <a:t>유시열</a:t>
            </a:r>
            <a:endParaRPr lang="en-US" altLang="ko-KR" sz="2400" b="1" dirty="0">
              <a:solidFill>
                <a:schemeClr val="accent4">
                  <a:lumMod val="50000"/>
                </a:schemeClr>
              </a:solidFill>
              <a:uFillTx/>
            </a:endParaRPr>
          </a:p>
        </p:txBody>
      </p:sp>
      <p:sp>
        <p:nvSpPr>
          <p:cNvPr id="41" name="TextBox 25"/>
          <p:cNvSpPr/>
          <p:nvPr/>
        </p:nvSpPr>
        <p:spPr>
          <a:xfrm>
            <a:off x="4701995" y="4187590"/>
            <a:ext cx="4428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375448" latinLnBrk="0">
              <a:buFont typeface="Arial" pitchFamily="34" charset="0"/>
              <a:buChar char="•"/>
            </a:pPr>
            <a:r>
              <a:rPr lang="ko-KR" altLang="en-US" sz="1500" b="1" dirty="0" smtClean="0">
                <a:solidFill>
                  <a:schemeClr val="accent5">
                    <a:lumMod val="75000"/>
                  </a:schemeClr>
                </a:solidFill>
                <a:uFillTx/>
              </a:rPr>
              <a:t>가상현실 </a:t>
            </a:r>
            <a:r>
              <a:rPr lang="ko-KR" altLang="en-US" sz="1500" b="1" dirty="0" err="1" smtClean="0">
                <a:solidFill>
                  <a:schemeClr val="accent5">
                    <a:lumMod val="75000"/>
                  </a:schemeClr>
                </a:solidFill>
                <a:uFillTx/>
              </a:rPr>
              <a:t>뷰</a:t>
            </a:r>
            <a:r>
              <a:rPr lang="ko-KR" altLang="en-US" sz="1500" b="1" dirty="0" smtClean="0">
                <a:solidFill>
                  <a:schemeClr val="accent5">
                    <a:lumMod val="75000"/>
                  </a:schemeClr>
                </a:solidFill>
                <a:uFillTx/>
              </a:rPr>
              <a:t> 화면 분할 구현</a:t>
            </a:r>
            <a:endParaRPr lang="en-US" altLang="ko-KR" sz="1500" b="1" dirty="0" smtClean="0">
              <a:solidFill>
                <a:schemeClr val="accent5">
                  <a:lumMod val="75000"/>
                </a:schemeClr>
              </a:solidFill>
              <a:uFillTx/>
            </a:endParaRPr>
          </a:p>
          <a:p>
            <a:pPr marL="285750" indent="-285750" defTabSz="1375448" latinLnBrk="0">
              <a:buFont typeface="Arial" pitchFamily="34" charset="0"/>
              <a:buChar char="•"/>
            </a:pPr>
            <a:r>
              <a:rPr lang="en-US" altLang="ko-KR" sz="1500" b="1" dirty="0" smtClean="0">
                <a:solidFill>
                  <a:schemeClr val="accent5">
                    <a:lumMod val="75000"/>
                  </a:schemeClr>
                </a:solidFill>
              </a:rPr>
              <a:t>Application  UI </a:t>
            </a:r>
            <a:r>
              <a:rPr lang="ko-KR" altLang="en-US" sz="1500" b="1" dirty="0" smtClean="0">
                <a:solidFill>
                  <a:schemeClr val="accent5">
                    <a:lumMod val="75000"/>
                  </a:schemeClr>
                </a:solidFill>
              </a:rPr>
              <a:t>디자인</a:t>
            </a:r>
            <a:endParaRPr lang="en-US" altLang="ko-KR" sz="15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 defTabSz="1375448" latinLnBrk="0">
              <a:buFont typeface="Arial" pitchFamily="34" charset="0"/>
              <a:buChar char="•"/>
            </a:pPr>
            <a:r>
              <a:rPr lang="ko-KR" altLang="en-US" sz="1500" b="1" dirty="0" smtClean="0">
                <a:solidFill>
                  <a:schemeClr val="accent5">
                    <a:lumMod val="75000"/>
                  </a:schemeClr>
                </a:solidFill>
                <a:uFillTx/>
              </a:rPr>
              <a:t>문서 작성</a:t>
            </a:r>
            <a:endParaRPr lang="en-US" altLang="ko-KR" sz="1500" b="1" dirty="0" smtClean="0">
              <a:solidFill>
                <a:schemeClr val="accent5">
                  <a:lumMod val="75000"/>
                </a:schemeClr>
              </a:solidFill>
              <a:uFillTx/>
            </a:endParaRPr>
          </a:p>
          <a:p>
            <a:pPr marL="285750" indent="-285750" defTabSz="1375448" latinLnBrk="0">
              <a:buFont typeface="Arial" pitchFamily="34" charset="0"/>
              <a:buChar char="•"/>
            </a:pPr>
            <a:r>
              <a:rPr lang="ko-KR" altLang="en-US" sz="1500" b="1" dirty="0" smtClean="0">
                <a:solidFill>
                  <a:schemeClr val="accent5">
                    <a:lumMod val="75000"/>
                  </a:schemeClr>
                </a:solidFill>
              </a:rPr>
              <a:t>데모 테스트</a:t>
            </a:r>
            <a:endParaRPr lang="en-US" altLang="ko-KR" sz="1500" b="1" dirty="0">
              <a:solidFill>
                <a:schemeClr val="accent5">
                  <a:lumMod val="75000"/>
                </a:schemeClr>
              </a:solidFill>
              <a:uFillTx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549555" y="4088335"/>
            <a:ext cx="3149122" cy="14450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25"/>
          <p:cNvSpPr/>
          <p:nvPr/>
        </p:nvSpPr>
        <p:spPr>
          <a:xfrm>
            <a:off x="395142" y="4303006"/>
            <a:ext cx="4428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375448" latinLnBrk="0">
              <a:buFont typeface="Arial" pitchFamily="34" charset="0"/>
              <a:buChar char="•"/>
            </a:pPr>
            <a:r>
              <a:rPr lang="ko-KR" altLang="en-US" sz="1500" b="1" dirty="0">
                <a:solidFill>
                  <a:schemeClr val="accent5">
                    <a:lumMod val="75000"/>
                  </a:schemeClr>
                </a:solidFill>
              </a:rPr>
              <a:t>필요한 오픈 소스 조사</a:t>
            </a:r>
            <a:endParaRPr lang="en-US" altLang="ko-KR" sz="15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 defTabSz="1375448" latinLnBrk="0">
              <a:buFont typeface="Arial" pitchFamily="34" charset="0"/>
              <a:buChar char="•"/>
            </a:pPr>
            <a:r>
              <a:rPr lang="en-US" altLang="ko-KR" sz="1500" b="1" dirty="0">
                <a:solidFill>
                  <a:schemeClr val="accent5">
                    <a:lumMod val="75000"/>
                  </a:schemeClr>
                </a:solidFill>
              </a:rPr>
              <a:t>Application </a:t>
            </a:r>
            <a:r>
              <a:rPr lang="ko-KR" altLang="en-US" sz="1500" b="1" dirty="0">
                <a:solidFill>
                  <a:schemeClr val="accent5">
                    <a:lumMod val="75000"/>
                  </a:schemeClr>
                </a:solidFill>
              </a:rPr>
              <a:t>제작</a:t>
            </a:r>
            <a:endParaRPr lang="en-US" altLang="ko-KR" sz="15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 defTabSz="1375448" latinLnBrk="0">
              <a:buFont typeface="Arial" pitchFamily="34" charset="0"/>
              <a:buChar char="•"/>
            </a:pPr>
            <a:r>
              <a:rPr lang="ko-KR" altLang="en-US" sz="1500" b="1" dirty="0">
                <a:solidFill>
                  <a:schemeClr val="accent5">
                    <a:lumMod val="75000"/>
                  </a:schemeClr>
                </a:solidFill>
              </a:rPr>
              <a:t>문서 작성</a:t>
            </a:r>
            <a:endParaRPr lang="en-US" altLang="ko-KR" sz="15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 defTabSz="1375448" latinLnBrk="0">
              <a:buFont typeface="Arial" pitchFamily="34" charset="0"/>
              <a:buChar char="•"/>
            </a:pPr>
            <a:r>
              <a:rPr lang="ko-KR" altLang="en-US" sz="1500" b="1" dirty="0">
                <a:solidFill>
                  <a:schemeClr val="accent5">
                    <a:lumMod val="75000"/>
                  </a:schemeClr>
                </a:solidFill>
              </a:rPr>
              <a:t>데모 테스트</a:t>
            </a:r>
            <a:endParaRPr lang="en-US" altLang="ko-KR" sz="15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42703" y="4088336"/>
            <a:ext cx="3149122" cy="14450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25"/>
          <p:cNvSpPr/>
          <p:nvPr/>
        </p:nvSpPr>
        <p:spPr>
          <a:xfrm>
            <a:off x="9145626" y="1469489"/>
            <a:ext cx="1577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375448" latinLnBrk="0"/>
            <a:r>
              <a:rPr lang="ko-KR" altLang="en-US" sz="2400" b="1" dirty="0" smtClean="0">
                <a:solidFill>
                  <a:schemeClr val="accent4">
                    <a:lumMod val="50000"/>
                  </a:schemeClr>
                </a:solidFill>
                <a:uFillTx/>
              </a:rPr>
              <a:t>김중권</a:t>
            </a:r>
            <a:endParaRPr lang="en-US" altLang="ko-KR" sz="2400" b="1" dirty="0">
              <a:solidFill>
                <a:schemeClr val="accent4">
                  <a:lumMod val="50000"/>
                </a:schemeClr>
              </a:solidFill>
              <a:uFillTx/>
            </a:endParaRPr>
          </a:p>
        </p:txBody>
      </p:sp>
      <p:sp>
        <p:nvSpPr>
          <p:cNvPr id="58" name="TextBox 25"/>
          <p:cNvSpPr/>
          <p:nvPr/>
        </p:nvSpPr>
        <p:spPr>
          <a:xfrm>
            <a:off x="8904312" y="4187590"/>
            <a:ext cx="4428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375448" latinLnBrk="0">
              <a:buFont typeface="Arial" pitchFamily="34" charset="0"/>
              <a:buChar char="•"/>
            </a:pPr>
            <a:r>
              <a:rPr lang="ko-KR" altLang="en-US" sz="1500" b="1" dirty="0">
                <a:solidFill>
                  <a:schemeClr val="accent5">
                    <a:lumMod val="75000"/>
                  </a:schemeClr>
                </a:solidFill>
              </a:rPr>
              <a:t>관련 연구자료 및 사례조사</a:t>
            </a:r>
            <a:endParaRPr lang="en-US" altLang="ko-KR" sz="15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 defTabSz="1375448" latinLnBrk="0">
              <a:buFont typeface="Arial" pitchFamily="34" charset="0"/>
              <a:buChar char="•"/>
            </a:pPr>
            <a:r>
              <a:rPr lang="en-US" altLang="ko-KR" sz="1500" b="1" dirty="0">
                <a:solidFill>
                  <a:schemeClr val="accent5">
                    <a:lumMod val="75000"/>
                  </a:schemeClr>
                </a:solidFill>
              </a:rPr>
              <a:t>Application  UI </a:t>
            </a:r>
            <a:r>
              <a:rPr lang="ko-KR" altLang="en-US" sz="1500" b="1" dirty="0">
                <a:solidFill>
                  <a:schemeClr val="accent5">
                    <a:lumMod val="75000"/>
                  </a:schemeClr>
                </a:solidFill>
              </a:rPr>
              <a:t>디자인</a:t>
            </a:r>
            <a:endParaRPr lang="en-US" altLang="ko-KR" sz="15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 defTabSz="1375448" latinLnBrk="0">
              <a:buFont typeface="Arial" pitchFamily="34" charset="0"/>
              <a:buChar char="•"/>
            </a:pPr>
            <a:r>
              <a:rPr lang="ko-KR" altLang="en-US" sz="1500" b="1" dirty="0" smtClean="0">
                <a:solidFill>
                  <a:schemeClr val="accent5">
                    <a:lumMod val="75000"/>
                  </a:schemeClr>
                </a:solidFill>
              </a:rPr>
              <a:t>문서 </a:t>
            </a:r>
            <a:r>
              <a:rPr lang="ko-KR" altLang="en-US" sz="1500" b="1" dirty="0">
                <a:solidFill>
                  <a:schemeClr val="accent5">
                    <a:lumMod val="75000"/>
                  </a:schemeClr>
                </a:solidFill>
              </a:rPr>
              <a:t>작성</a:t>
            </a:r>
            <a:endParaRPr lang="en-US" altLang="ko-KR" sz="15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 defTabSz="1375448" latinLnBrk="0">
              <a:buFont typeface="Arial" pitchFamily="34" charset="0"/>
              <a:buChar char="•"/>
            </a:pPr>
            <a:r>
              <a:rPr lang="ko-KR" altLang="en-US" sz="1500" b="1" dirty="0">
                <a:solidFill>
                  <a:schemeClr val="accent5">
                    <a:lumMod val="75000"/>
                  </a:schemeClr>
                </a:solidFill>
              </a:rPr>
              <a:t>데모 테스트</a:t>
            </a:r>
            <a:endParaRPr lang="en-US" altLang="ko-KR" sz="15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761240" y="4085901"/>
            <a:ext cx="3149122" cy="14450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Group 22"/>
          <p:cNvGrpSpPr/>
          <p:nvPr/>
        </p:nvGrpSpPr>
        <p:grpSpPr>
          <a:xfrm>
            <a:off x="9656384" y="2216192"/>
            <a:ext cx="1067085" cy="1141352"/>
            <a:chOff x="947582" y="1574028"/>
            <a:chExt cx="1209747" cy="1293941"/>
          </a:xfrm>
        </p:grpSpPr>
        <p:sp>
          <p:nvSpPr>
            <p:cNvPr id="61" name="Sev01"/>
            <p:cNvSpPr/>
            <p:nvPr/>
          </p:nvSpPr>
          <p:spPr>
            <a:xfrm rot="18900000">
              <a:off x="947582" y="1658222"/>
              <a:ext cx="1209747" cy="120974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5333">
                <a:solidFill>
                  <a:srgbClr val="A4850A">
                    <a:lumMod val="50000"/>
                  </a:srgbClr>
                </a:solidFill>
                <a:uFillTx/>
                <a:latin typeface="FontAwesome"/>
              </a:endParaRPr>
            </a:p>
          </p:txBody>
        </p:sp>
        <p:sp>
          <p:nvSpPr>
            <p:cNvPr id="62" name="Sev01"/>
            <p:cNvSpPr/>
            <p:nvPr/>
          </p:nvSpPr>
          <p:spPr>
            <a:xfrm rot="18900000">
              <a:off x="947582" y="1574028"/>
              <a:ext cx="1209747" cy="120974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5333">
                <a:solidFill>
                  <a:srgbClr val="A4850A">
                    <a:lumMod val="50000"/>
                  </a:srgbClr>
                </a:solidFill>
                <a:uFillTx/>
                <a:latin typeface="FontAwesome"/>
              </a:endParaRPr>
            </a:p>
          </p:txBody>
        </p:sp>
      </p:grpSp>
      <p:sp>
        <p:nvSpPr>
          <p:cNvPr id="63" name="Freeform 42"/>
          <p:cNvSpPr>
            <a:spLocks noEditPoints="1"/>
          </p:cNvSpPr>
          <p:nvPr/>
        </p:nvSpPr>
        <p:spPr bwMode="auto">
          <a:xfrm>
            <a:off x="9967325" y="2539133"/>
            <a:ext cx="445200" cy="383211"/>
          </a:xfrm>
          <a:custGeom>
            <a:avLst/>
            <a:gdLst/>
            <a:ahLst/>
            <a:cxnLst>
              <a:cxn ang="0">
                <a:pos x="73" y="47"/>
              </a:cxn>
              <a:cxn ang="0">
                <a:pos x="67" y="53"/>
              </a:cxn>
              <a:cxn ang="0">
                <a:pos x="46" y="53"/>
              </a:cxn>
              <a:cxn ang="0">
                <a:pos x="48" y="60"/>
              </a:cxn>
              <a:cxn ang="0">
                <a:pos x="46" y="63"/>
              </a:cxn>
              <a:cxn ang="0">
                <a:pos x="26" y="63"/>
              </a:cxn>
              <a:cxn ang="0">
                <a:pos x="24" y="60"/>
              </a:cxn>
              <a:cxn ang="0">
                <a:pos x="26" y="53"/>
              </a:cxn>
              <a:cxn ang="0">
                <a:pos x="6" y="53"/>
              </a:cxn>
              <a:cxn ang="0">
                <a:pos x="0" y="47"/>
              </a:cxn>
              <a:cxn ang="0">
                <a:pos x="0" y="6"/>
              </a:cxn>
              <a:cxn ang="0">
                <a:pos x="6" y="0"/>
              </a:cxn>
              <a:cxn ang="0">
                <a:pos x="67" y="0"/>
              </a:cxn>
              <a:cxn ang="0">
                <a:pos x="73" y="6"/>
              </a:cxn>
              <a:cxn ang="0">
                <a:pos x="73" y="47"/>
              </a:cxn>
              <a:cxn ang="0">
                <a:pos x="68" y="6"/>
              </a:cxn>
              <a:cxn ang="0">
                <a:pos x="67" y="5"/>
              </a:cxn>
              <a:cxn ang="0">
                <a:pos x="6" y="5"/>
              </a:cxn>
              <a:cxn ang="0">
                <a:pos x="5" y="6"/>
              </a:cxn>
              <a:cxn ang="0">
                <a:pos x="5" y="37"/>
              </a:cxn>
              <a:cxn ang="0">
                <a:pos x="6" y="39"/>
              </a:cxn>
              <a:cxn ang="0">
                <a:pos x="67" y="39"/>
              </a:cxn>
              <a:cxn ang="0">
                <a:pos x="68" y="37"/>
              </a:cxn>
              <a:cxn ang="0">
                <a:pos x="68" y="6"/>
              </a:cxn>
            </a:cxnLst>
            <a:rect l="0" t="0" r="r" b="b"/>
            <a:pathLst>
              <a:path w="73" h="63">
                <a:moveTo>
                  <a:pt x="73" y="47"/>
                </a:moveTo>
                <a:cubicBezTo>
                  <a:pt x="73" y="50"/>
                  <a:pt x="70" y="53"/>
                  <a:pt x="67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6"/>
                  <a:pt x="48" y="59"/>
                  <a:pt x="48" y="60"/>
                </a:cubicBezTo>
                <a:cubicBezTo>
                  <a:pt x="48" y="62"/>
                  <a:pt x="47" y="63"/>
                  <a:pt x="4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5" y="63"/>
                  <a:pt x="24" y="62"/>
                  <a:pt x="24" y="60"/>
                </a:cubicBezTo>
                <a:cubicBezTo>
                  <a:pt x="24" y="59"/>
                  <a:pt x="26" y="56"/>
                  <a:pt x="26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2" y="53"/>
                  <a:pt x="0" y="50"/>
                  <a:pt x="0" y="47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0" y="0"/>
                  <a:pt x="73" y="2"/>
                  <a:pt x="73" y="6"/>
                </a:cubicBezTo>
                <a:lnTo>
                  <a:pt x="73" y="47"/>
                </a:lnTo>
                <a:close/>
                <a:moveTo>
                  <a:pt x="68" y="6"/>
                </a:moveTo>
                <a:cubicBezTo>
                  <a:pt x="68" y="5"/>
                  <a:pt x="67" y="5"/>
                  <a:pt x="67" y="5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8"/>
                  <a:pt x="5" y="39"/>
                  <a:pt x="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9"/>
                  <a:pt x="68" y="38"/>
                  <a:pt x="68" y="37"/>
                </a:cubicBezTo>
                <a:lnTo>
                  <a:pt x="68" y="6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8060449" y="1946532"/>
            <a:ext cx="207403" cy="1705230"/>
            <a:chOff x="5917686" y="2047828"/>
            <a:chExt cx="207403" cy="1705230"/>
          </a:xfrm>
        </p:grpSpPr>
        <p:cxnSp>
          <p:nvCxnSpPr>
            <p:cNvPr id="65" name="Straight Connector 21"/>
            <p:cNvCxnSpPr/>
            <p:nvPr/>
          </p:nvCxnSpPr>
          <p:spPr>
            <a:xfrm flipV="1">
              <a:off x="6021387" y="2177491"/>
              <a:ext cx="0" cy="144797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27"/>
            <p:cNvSpPr/>
            <p:nvPr/>
          </p:nvSpPr>
          <p:spPr>
            <a:xfrm>
              <a:off x="5917686" y="2047828"/>
              <a:ext cx="207403" cy="2074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67" name="Oval 30"/>
            <p:cNvSpPr/>
            <p:nvPr/>
          </p:nvSpPr>
          <p:spPr>
            <a:xfrm>
              <a:off x="5917686" y="3545655"/>
              <a:ext cx="207403" cy="2074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1298545"/>
      </p:ext>
    </p:extLst>
  </p:cSld>
  <p:clrMapOvr>
    <a:masterClrMapping/>
  </p:clrMapOvr>
  <p:transition spd="med" advClick="0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8" grpId="0" animBg="1"/>
      <p:bldP spid="42" grpId="0" animBg="1"/>
      <p:bldP spid="39" grpId="0" animBg="1"/>
      <p:bldP spid="41" grpId="0" animBg="1"/>
      <p:bldP spid="45" grpId="0" animBg="1"/>
      <p:bldP spid="52" grpId="0" animBg="1"/>
      <p:bldP spid="58" grpId="0" animBg="1"/>
      <p:bldP spid="6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1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/>
              <a:t>26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</p:spPr>
        <p:txBody>
          <a:bodyPr/>
          <a:lstStyle/>
          <a:p>
            <a:r>
              <a:rPr lang="ko-KR" altLang="en-US">
                <a:uFillTx/>
              </a:rPr>
              <a:t>졸업 연구 수행 일정</a:t>
            </a:r>
            <a:endParaRPr lang="en-US">
              <a:uFillTx/>
            </a:endParaRPr>
          </a:p>
        </p:txBody>
      </p:sp>
      <p:sp>
        <p:nvSpPr>
          <p:cNvPr id="6" name="Text Placeholder 136"/>
          <p:cNvSpPr>
            <a:spLocks noGrp="1"/>
          </p:cNvSpPr>
          <p:nvPr>
            <p:ph type="body" sz="half" idx="2"/>
          </p:nvPr>
        </p:nvSpPr>
        <p:spPr>
          <a:xfrm>
            <a:off x="812800" y="952501"/>
            <a:ext cx="5486400" cy="266700"/>
          </a:xfrm>
        </p:spPr>
        <p:txBody>
          <a:bodyPr/>
          <a:lstStyle/>
          <a:p>
            <a:r>
              <a:rPr lang="en-US" dirty="0">
                <a:uFillTx/>
              </a:rPr>
              <a:t>Gantt Chart </a:t>
            </a:r>
            <a:r>
              <a:rPr lang="en-US" dirty="0" err="1">
                <a:uFillTx/>
              </a:rPr>
              <a:t>Infographic</a:t>
            </a:r>
            <a:endParaRPr lang="en-US" dirty="0">
              <a:uFillTx/>
            </a:endParaRPr>
          </a:p>
        </p:txBody>
      </p:sp>
      <p:sp>
        <p:nvSpPr>
          <p:cNvPr id="8" name="Rectangle 43"/>
          <p:cNvSpPr/>
          <p:nvPr/>
        </p:nvSpPr>
        <p:spPr>
          <a:xfrm>
            <a:off x="812800" y="2826326"/>
            <a:ext cx="2336800" cy="61373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r>
              <a:rPr lang="ko-KR" altLang="en-US" sz="1600" b="1" dirty="0" smtClean="0">
                <a:solidFill>
                  <a:prstClr val="yellow"/>
                </a:solidFill>
                <a:uFillTx/>
              </a:rPr>
              <a:t>자료 수집 및 </a:t>
            </a:r>
            <a:r>
              <a:rPr lang="ko-KR" altLang="en-US" sz="1600" b="1" dirty="0" err="1" smtClean="0">
                <a:solidFill>
                  <a:prstClr val="yellow"/>
                </a:solidFill>
                <a:uFillTx/>
              </a:rPr>
              <a:t>스터디</a:t>
            </a:r>
            <a:endParaRPr lang="en-US" sz="1600" b="1" dirty="0">
              <a:solidFill>
                <a:prstClr val="yellow"/>
              </a:solidFill>
              <a:uFillTx/>
            </a:endParaRPr>
          </a:p>
        </p:txBody>
      </p:sp>
      <p:sp>
        <p:nvSpPr>
          <p:cNvPr id="10" name="Rectangle 44"/>
          <p:cNvSpPr/>
          <p:nvPr/>
        </p:nvSpPr>
        <p:spPr>
          <a:xfrm>
            <a:off x="812800" y="3441703"/>
            <a:ext cx="2336800" cy="581989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r>
              <a:rPr lang="ko-KR" altLang="en-US" sz="1600" b="1" dirty="0" smtClean="0">
                <a:solidFill>
                  <a:prstClr val="yellow"/>
                </a:solidFill>
              </a:rPr>
              <a:t>설계 발표</a:t>
            </a:r>
            <a:endParaRPr lang="en-US" sz="1600" b="1" dirty="0">
              <a:solidFill>
                <a:prstClr val="yellow"/>
              </a:solidFill>
            </a:endParaRPr>
          </a:p>
        </p:txBody>
      </p:sp>
      <p:sp>
        <p:nvSpPr>
          <p:cNvPr id="12" name="Rectangle 45"/>
          <p:cNvSpPr/>
          <p:nvPr/>
        </p:nvSpPr>
        <p:spPr>
          <a:xfrm>
            <a:off x="812800" y="4042836"/>
            <a:ext cx="2336800" cy="623248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r>
              <a:rPr lang="ko-KR" altLang="en-US" sz="1600" b="1" dirty="0">
                <a:solidFill>
                  <a:prstClr val="yellow"/>
                </a:solidFill>
                <a:uFillTx/>
              </a:rPr>
              <a:t>어플리케이션 제작</a:t>
            </a:r>
            <a:endParaRPr lang="en-US" sz="1600" b="1" dirty="0">
              <a:solidFill>
                <a:prstClr val="yellow"/>
              </a:solidFill>
              <a:uFillTx/>
            </a:endParaRPr>
          </a:p>
        </p:txBody>
      </p:sp>
      <p:sp>
        <p:nvSpPr>
          <p:cNvPr id="14" name="Rectangle 46"/>
          <p:cNvSpPr/>
          <p:nvPr/>
        </p:nvSpPr>
        <p:spPr>
          <a:xfrm>
            <a:off x="812800" y="4669371"/>
            <a:ext cx="2336800" cy="60417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r>
              <a:rPr lang="ko-KR" altLang="en-US" sz="1600" b="1" dirty="0">
                <a:solidFill>
                  <a:prstClr val="yellow"/>
                </a:solidFill>
                <a:uFillTx/>
              </a:rPr>
              <a:t>모듈 통합</a:t>
            </a:r>
            <a:endParaRPr lang="en-US" sz="1600" b="1" dirty="0">
              <a:solidFill>
                <a:prstClr val="yellow"/>
              </a:solidFill>
              <a:uFillTx/>
            </a:endParaRPr>
          </a:p>
        </p:txBody>
      </p:sp>
      <p:sp>
        <p:nvSpPr>
          <p:cNvPr id="16" name="Rectangle 47"/>
          <p:cNvSpPr/>
          <p:nvPr/>
        </p:nvSpPr>
        <p:spPr>
          <a:xfrm>
            <a:off x="812800" y="5276831"/>
            <a:ext cx="2336800" cy="588702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r>
              <a:rPr lang="ko-KR" altLang="en-US" sz="1600" b="1">
                <a:solidFill>
                  <a:prstClr val="yellow"/>
                </a:solidFill>
                <a:uFillTx/>
              </a:rPr>
              <a:t>시험 및 데모</a:t>
            </a:r>
            <a:endParaRPr lang="en-US" sz="1600" b="1">
              <a:solidFill>
                <a:prstClr val="yellow"/>
              </a:solidFill>
              <a:uFillTx/>
            </a:endParaRPr>
          </a:p>
        </p:txBody>
      </p:sp>
      <p:sp>
        <p:nvSpPr>
          <p:cNvPr id="18" name="Rectangle 48"/>
          <p:cNvSpPr/>
          <p:nvPr/>
        </p:nvSpPr>
        <p:spPr>
          <a:xfrm>
            <a:off x="812800" y="5868820"/>
            <a:ext cx="2336800" cy="619698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r>
              <a:rPr lang="ko-KR" altLang="en-US" sz="1600" b="1">
                <a:solidFill>
                  <a:prstClr val="yellow"/>
                </a:solidFill>
                <a:uFillTx/>
              </a:rPr>
              <a:t>제출 및 발표</a:t>
            </a:r>
            <a:endParaRPr lang="en-US" sz="1600" b="1">
              <a:solidFill>
                <a:prstClr val="yellow"/>
              </a:solidFill>
              <a:uFillTx/>
            </a:endParaRPr>
          </a:p>
        </p:txBody>
      </p:sp>
      <p:graphicFrame>
        <p:nvGraphicFramePr>
          <p:cNvPr id="20" name="표 19"/>
          <p:cNvGraphicFramePr/>
          <p:nvPr/>
        </p:nvGraphicFramePr>
        <p:xfrm>
          <a:off x="3149600" y="1689100"/>
          <a:ext cx="8128000" cy="47896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52249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uFillTx/>
                        </a:rPr>
                        <a:t>12</a:t>
                      </a:r>
                      <a:r>
                        <a:rPr lang="ko-KR" altLang="en-US" sz="1600">
                          <a:uFillTx/>
                        </a:rPr>
                        <a:t>월</a:t>
                      </a:r>
                      <a:endParaRPr lang="en-US" sz="1600">
                        <a:uFillTx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uFillTx/>
                        </a:rPr>
                        <a:t>1</a:t>
                      </a:r>
                      <a:r>
                        <a:rPr lang="ko-KR" altLang="en-US" sz="1600">
                          <a:uFillTx/>
                        </a:rPr>
                        <a:t>월</a:t>
                      </a:r>
                      <a:endParaRPr lang="en-US" sz="1600">
                        <a:uFillTx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uFillTx/>
                        </a:rPr>
                        <a:t>2</a:t>
                      </a:r>
                      <a:r>
                        <a:rPr lang="ko-KR" altLang="en-US" sz="1600">
                          <a:uFillTx/>
                        </a:rPr>
                        <a:t>월 </a:t>
                      </a:r>
                      <a:endParaRPr lang="en-US" sz="1600">
                        <a:uFillTx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uFillTx/>
                        </a:rPr>
                        <a:t>3</a:t>
                      </a:r>
                      <a:r>
                        <a:rPr lang="ko-KR" altLang="en-US" sz="1600">
                          <a:uFillTx/>
                        </a:rPr>
                        <a:t>월</a:t>
                      </a:r>
                      <a:endParaRPr lang="en-US" sz="1600">
                        <a:uFillTx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uFillTx/>
                        </a:rPr>
                        <a:t>4</a:t>
                      </a:r>
                      <a:r>
                        <a:rPr lang="ko-KR" altLang="en-US" sz="1600">
                          <a:uFillTx/>
                        </a:rPr>
                        <a:t>월</a:t>
                      </a:r>
                      <a:endParaRPr lang="en-US" sz="1600">
                        <a:uFillTx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uFillTx/>
                        </a:rPr>
                        <a:t>5</a:t>
                      </a:r>
                      <a:r>
                        <a:rPr lang="ko-KR" altLang="en-US" sz="1600">
                          <a:uFillTx/>
                        </a:rPr>
                        <a:t>월</a:t>
                      </a:r>
                      <a:endParaRPr lang="en-US" sz="1600">
                        <a:uFillTx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uFillTx/>
                        </a:rPr>
                        <a:t>6</a:t>
                      </a:r>
                      <a:r>
                        <a:rPr lang="ko-KR" altLang="en-US" sz="1600">
                          <a:uFillTx/>
                        </a:rPr>
                        <a:t>월</a:t>
                      </a:r>
                      <a:endParaRPr lang="en-US" sz="1600">
                        <a:uFillTx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uFillTx/>
                        </a:rPr>
                        <a:t>7-9</a:t>
                      </a:r>
                      <a:r>
                        <a:rPr lang="ko-KR" altLang="en-US" sz="1600">
                          <a:uFillTx/>
                        </a:rPr>
                        <a:t>월</a:t>
                      </a:r>
                      <a:endParaRPr lang="en-US" sz="1600">
                        <a:uFillTx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2" name="Right Arrow 51"/>
          <p:cNvSpPr/>
          <p:nvPr/>
        </p:nvSpPr>
        <p:spPr>
          <a:xfrm>
            <a:off x="3332212" y="3011706"/>
            <a:ext cx="1776546" cy="17134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4" name="Right Arrow 53"/>
          <p:cNvSpPr/>
          <p:nvPr/>
        </p:nvSpPr>
        <p:spPr>
          <a:xfrm>
            <a:off x="6229967" y="4285335"/>
            <a:ext cx="1348225" cy="13825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6" name="Right Arrow 54"/>
          <p:cNvSpPr/>
          <p:nvPr/>
        </p:nvSpPr>
        <p:spPr>
          <a:xfrm>
            <a:off x="7608548" y="4916363"/>
            <a:ext cx="2204854" cy="15615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8" name="Right Arrow 55"/>
          <p:cNvSpPr/>
          <p:nvPr/>
        </p:nvSpPr>
        <p:spPr>
          <a:xfrm>
            <a:off x="10295083" y="6055386"/>
            <a:ext cx="952845" cy="175188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0" name="Right Arrow 56"/>
          <p:cNvSpPr/>
          <p:nvPr/>
        </p:nvSpPr>
        <p:spPr>
          <a:xfrm>
            <a:off x="8620736" y="5503673"/>
            <a:ext cx="1506676" cy="15822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2" name="Rectangle 43"/>
          <p:cNvSpPr/>
          <p:nvPr/>
        </p:nvSpPr>
        <p:spPr>
          <a:xfrm>
            <a:off x="812800" y="1689102"/>
            <a:ext cx="2336800" cy="5183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r>
              <a:rPr lang="en-US" sz="1600" b="1">
                <a:solidFill>
                  <a:prstClr val="yellow"/>
                </a:solidFill>
                <a:uFillTx/>
              </a:rPr>
              <a:t>Step</a:t>
            </a:r>
          </a:p>
        </p:txBody>
      </p:sp>
      <p:sp>
        <p:nvSpPr>
          <p:cNvPr id="34" name="Rectangle 43"/>
          <p:cNvSpPr/>
          <p:nvPr/>
        </p:nvSpPr>
        <p:spPr>
          <a:xfrm>
            <a:off x="812800" y="2210949"/>
            <a:ext cx="2336800" cy="613733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r>
              <a:rPr lang="ko-KR" altLang="en-US" sz="1600" b="1">
                <a:solidFill>
                  <a:prstClr val="yellow"/>
                </a:solidFill>
                <a:uFillTx/>
              </a:rPr>
              <a:t>제안서 제출</a:t>
            </a:r>
            <a:endParaRPr lang="en-US" sz="1600" b="1">
              <a:solidFill>
                <a:prstClr val="yellow"/>
              </a:solidFill>
              <a:uFillTx/>
            </a:endParaRPr>
          </a:p>
        </p:txBody>
      </p:sp>
      <p:sp>
        <p:nvSpPr>
          <p:cNvPr id="36" name="Right Arrow 51"/>
          <p:cNvSpPr/>
          <p:nvPr/>
        </p:nvSpPr>
        <p:spPr>
          <a:xfrm>
            <a:off x="3332212" y="2419927"/>
            <a:ext cx="804209" cy="16651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1" name="Right Arrow 55"/>
          <p:cNvSpPr/>
          <p:nvPr/>
        </p:nvSpPr>
        <p:spPr>
          <a:xfrm>
            <a:off x="5231904" y="3645103"/>
            <a:ext cx="952845" cy="175188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</p:spTree>
  </p:cSld>
  <p:clrMapOvr>
    <a:masterClrMapping/>
  </p:clrMapOvr>
  <p:transition advTm="6000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9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fld id="{2CED4EDA-E0C7-F8E2-7DC1-65D9E9E075FA}" type="slidenum">
              <a:rPr lang="en-US">
                <a:uFillTx/>
              </a:rPr>
              <a:pPr/>
              <a:t>27</a:t>
            </a:fld>
            <a:endParaRPr lang="en-US">
              <a:uFillTx/>
            </a:endParaRPr>
          </a:p>
        </p:txBody>
      </p:sp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</p:spPr>
        <p:txBody>
          <a:bodyPr/>
          <a:lstStyle/>
          <a:p>
            <a:r>
              <a:rPr lang="ko-KR" altLang="en-US">
                <a:uFillTx/>
              </a:rPr>
              <a:t>질문 사항</a:t>
            </a:r>
            <a:endParaRPr lang="en-US">
              <a:uFillTx/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half" idx="2"/>
          </p:nvPr>
        </p:nvSpPr>
        <p:spPr>
          <a:xfrm>
            <a:off x="812800" y="952501"/>
            <a:ext cx="5486400" cy="266700"/>
          </a:xfrm>
        </p:spPr>
        <p:txBody>
          <a:bodyPr/>
          <a:lstStyle/>
          <a:p>
            <a:r>
              <a:rPr lang="en-US">
                <a:uFillTx/>
              </a:rPr>
              <a:t>Q &amp; A</a:t>
            </a:r>
          </a:p>
        </p:txBody>
      </p:sp>
      <p:grpSp>
        <p:nvGrpSpPr>
          <p:cNvPr id="17" name="Group 57"/>
          <p:cNvGrpSpPr/>
          <p:nvPr/>
        </p:nvGrpSpPr>
        <p:grpSpPr>
          <a:xfrm>
            <a:off x="1114605" y="4176178"/>
            <a:ext cx="3622207" cy="1894423"/>
            <a:chOff x="6507349" y="3881049"/>
            <a:chExt cx="1849277" cy="967176"/>
          </a:xfrm>
        </p:grpSpPr>
        <p:grpSp>
          <p:nvGrpSpPr>
            <p:cNvPr id="15" name="Group 300"/>
            <p:cNvGrpSpPr/>
            <p:nvPr/>
          </p:nvGrpSpPr>
          <p:grpSpPr>
            <a:xfrm>
              <a:off x="6507349" y="3881049"/>
              <a:ext cx="1849277" cy="967176"/>
              <a:chOff x="2844800" y="1304396"/>
              <a:chExt cx="2803525" cy="1466250"/>
            </a:xfrm>
          </p:grpSpPr>
          <p:grpSp>
            <p:nvGrpSpPr>
              <p:cNvPr id="10" name="Group 44"/>
              <p:cNvGrpSpPr/>
              <p:nvPr/>
            </p:nvGrpSpPr>
            <p:grpSpPr>
              <a:xfrm>
                <a:off x="3209925" y="1304396"/>
                <a:ext cx="2073275" cy="1397000"/>
                <a:chOff x="4843457" y="992546"/>
                <a:chExt cx="2073275" cy="1397000"/>
              </a:xfrm>
            </p:grpSpPr>
            <p:sp>
              <p:nvSpPr>
                <p:cNvPr id="8" name="Freeform 12"/>
                <p:cNvSpPr>
                  <a:spLocks/>
                </p:cNvSpPr>
                <p:nvPr/>
              </p:nvSpPr>
              <p:spPr bwMode="auto">
                <a:xfrm>
                  <a:off x="4843457" y="992546"/>
                  <a:ext cx="2073275" cy="1397000"/>
                </a:xfrm>
                <a:custGeom>
                  <a:avLst/>
                  <a:gdLst/>
                  <a:ahLst/>
                  <a:cxnLst>
                    <a:cxn ang="0">
                      <a:pos x="1146" y="737"/>
                    </a:cxn>
                    <a:cxn ang="0">
                      <a:pos x="1120" y="772"/>
                    </a:cxn>
                    <a:cxn ang="0">
                      <a:pos x="26" y="772"/>
                    </a:cxn>
                    <a:cxn ang="0">
                      <a:pos x="0" y="737"/>
                    </a:cxn>
                    <a:cxn ang="0">
                      <a:pos x="0" y="35"/>
                    </a:cxn>
                    <a:cxn ang="0">
                      <a:pos x="26" y="0"/>
                    </a:cxn>
                    <a:cxn ang="0">
                      <a:pos x="1120" y="0"/>
                    </a:cxn>
                    <a:cxn ang="0">
                      <a:pos x="1146" y="35"/>
                    </a:cxn>
                    <a:cxn ang="0">
                      <a:pos x="1146" y="737"/>
                    </a:cxn>
                  </a:cxnLst>
                  <a:rect l="0" t="0" r="r" b="b"/>
                  <a:pathLst>
                    <a:path w="1146" h="772">
                      <a:moveTo>
                        <a:pt x="1146" y="737"/>
                      </a:moveTo>
                      <a:cubicBezTo>
                        <a:pt x="1146" y="756"/>
                        <a:pt x="1134" y="772"/>
                        <a:pt x="1120" y="772"/>
                      </a:cubicBezTo>
                      <a:cubicBezTo>
                        <a:pt x="26" y="772"/>
                        <a:pt x="26" y="772"/>
                        <a:pt x="26" y="772"/>
                      </a:cubicBezTo>
                      <a:cubicBezTo>
                        <a:pt x="12" y="772"/>
                        <a:pt x="0" y="756"/>
                        <a:pt x="0" y="737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16"/>
                        <a:pt x="12" y="0"/>
                        <a:pt x="26" y="0"/>
                      </a:cubicBezTo>
                      <a:cubicBezTo>
                        <a:pt x="1120" y="0"/>
                        <a:pt x="1120" y="0"/>
                        <a:pt x="1120" y="0"/>
                      </a:cubicBezTo>
                      <a:cubicBezTo>
                        <a:pt x="1134" y="0"/>
                        <a:pt x="1146" y="16"/>
                        <a:pt x="1146" y="35"/>
                      </a:cubicBezTo>
                      <a:cubicBezTo>
                        <a:pt x="1146" y="737"/>
                        <a:pt x="1146" y="737"/>
                        <a:pt x="1146" y="737"/>
                      </a:cubicBezTo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uFillTx/>
                  </a:endParaRPr>
                </a:p>
              </p:txBody>
            </p:sp>
            <p:sp>
              <p:nvSpPr>
                <p:cNvPr id="9" name="Rectangle 13"/>
                <p:cNvSpPr>
                  <a:spLocks noChangeArrowheads="1"/>
                </p:cNvSpPr>
                <p:nvPr/>
              </p:nvSpPr>
              <p:spPr bwMode="auto">
                <a:xfrm>
                  <a:off x="4926007" y="1068746"/>
                  <a:ext cx="1914525" cy="1181100"/>
                </a:xfrm>
                <a:prstGeom prst="rect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uFillTx/>
                  </a:endParaRPr>
                </a:p>
              </p:txBody>
            </p:sp>
          </p:grpSp>
          <p:grpSp>
            <p:nvGrpSpPr>
              <p:cNvPr id="14" name="Group 43"/>
              <p:cNvGrpSpPr/>
              <p:nvPr/>
            </p:nvGrpSpPr>
            <p:grpSpPr>
              <a:xfrm>
                <a:off x="2844800" y="2648409"/>
                <a:ext cx="2803525" cy="122237"/>
                <a:chOff x="4462463" y="2425701"/>
                <a:chExt cx="2803525" cy="122237"/>
              </a:xfrm>
            </p:grpSpPr>
            <p:sp>
              <p:nvSpPr>
                <p:cNvPr id="11" name="Freeform 15"/>
                <p:cNvSpPr>
                  <a:spLocks/>
                </p:cNvSpPr>
                <p:nvPr/>
              </p:nvSpPr>
              <p:spPr bwMode="auto">
                <a:xfrm>
                  <a:off x="4462463" y="2481263"/>
                  <a:ext cx="2800350" cy="66675"/>
                </a:xfrm>
                <a:custGeom>
                  <a:avLst/>
                  <a:gdLst/>
                  <a:ahLst/>
                  <a:cxnLst>
                    <a:cxn ang="0">
                      <a:pos x="10" y="5"/>
                    </a:cxn>
                    <a:cxn ang="0">
                      <a:pos x="68" y="37"/>
                    </a:cxn>
                    <a:cxn ang="0">
                      <a:pos x="1487" y="37"/>
                    </a:cxn>
                    <a:cxn ang="0">
                      <a:pos x="1546" y="12"/>
                    </a:cxn>
                    <a:cxn ang="0">
                      <a:pos x="1547" y="0"/>
                    </a:cxn>
                    <a:cxn ang="0">
                      <a:pos x="10" y="5"/>
                    </a:cxn>
                  </a:cxnLst>
                  <a:rect l="0" t="0" r="r" b="b"/>
                  <a:pathLst>
                    <a:path w="1547" h="37">
                      <a:moveTo>
                        <a:pt x="10" y="5"/>
                      </a:moveTo>
                      <a:cubicBezTo>
                        <a:pt x="10" y="5"/>
                        <a:pt x="0" y="23"/>
                        <a:pt x="68" y="37"/>
                      </a:cubicBezTo>
                      <a:cubicBezTo>
                        <a:pt x="1487" y="37"/>
                        <a:pt x="1487" y="37"/>
                        <a:pt x="1487" y="37"/>
                      </a:cubicBezTo>
                      <a:cubicBezTo>
                        <a:pt x="1487" y="37"/>
                        <a:pt x="1534" y="34"/>
                        <a:pt x="1546" y="12"/>
                      </a:cubicBezTo>
                      <a:cubicBezTo>
                        <a:pt x="1547" y="0"/>
                        <a:pt x="1547" y="0"/>
                        <a:pt x="1547" y="0"/>
                      </a:cubicBezTo>
                      <a:lnTo>
                        <a:pt x="10" y="5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uFillTx/>
                  </a:endParaRPr>
                </a:p>
              </p:txBody>
            </p:sp>
            <p:sp>
              <p:nvSpPr>
                <p:cNvPr id="12" name="Freeform 16"/>
                <p:cNvSpPr>
                  <a:spLocks/>
                </p:cNvSpPr>
                <p:nvPr/>
              </p:nvSpPr>
              <p:spPr bwMode="auto">
                <a:xfrm>
                  <a:off x="4478338" y="2425701"/>
                  <a:ext cx="2787650" cy="84138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38"/>
                    </a:cxn>
                    <a:cxn ang="0">
                      <a:pos x="16" y="43"/>
                    </a:cxn>
                    <a:cxn ang="0">
                      <a:pos x="1522" y="43"/>
                    </a:cxn>
                    <a:cxn ang="0">
                      <a:pos x="1538" y="40"/>
                    </a:cxn>
                    <a:cxn ang="0">
                      <a:pos x="1538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540" h="47">
                      <a:moveTo>
                        <a:pt x="1" y="0"/>
                      </a:move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1" y="47"/>
                        <a:pt x="16" y="43"/>
                        <a:pt x="16" y="43"/>
                      </a:cubicBezTo>
                      <a:cubicBezTo>
                        <a:pt x="1522" y="43"/>
                        <a:pt x="1522" y="43"/>
                        <a:pt x="1522" y="43"/>
                      </a:cubicBezTo>
                      <a:cubicBezTo>
                        <a:pt x="1540" y="45"/>
                        <a:pt x="1538" y="40"/>
                        <a:pt x="1538" y="40"/>
                      </a:cubicBezTo>
                      <a:cubicBezTo>
                        <a:pt x="1538" y="0"/>
                        <a:pt x="1538" y="0"/>
                        <a:pt x="1538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gradFill>
                  <a:gsLst>
                    <a:gs pos="42000">
                      <a:schemeClr val="bg1">
                        <a:lumMod val="75000"/>
                      </a:schemeClr>
                    </a:gs>
                    <a:gs pos="6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uFillTx/>
                  </a:endParaRPr>
                </a:p>
              </p:txBody>
            </p:sp>
            <p:sp>
              <p:nvSpPr>
                <p:cNvPr id="13" name="Freeform 31"/>
                <p:cNvSpPr>
                  <a:spLocks/>
                </p:cNvSpPr>
                <p:nvPr/>
              </p:nvSpPr>
              <p:spPr bwMode="auto">
                <a:xfrm>
                  <a:off x="5672138" y="2425701"/>
                  <a:ext cx="392113" cy="44450"/>
                </a:xfrm>
                <a:custGeom>
                  <a:avLst/>
                  <a:gdLst/>
                  <a:ahLst/>
                  <a:cxnLst>
                    <a:cxn ang="0">
                      <a:pos x="20" y="22"/>
                    </a:cxn>
                    <a:cxn ang="0">
                      <a:pos x="198" y="22"/>
                    </a:cxn>
                    <a:cxn ang="0">
                      <a:pos x="215" y="1"/>
                    </a:cxn>
                    <a:cxn ang="0">
                      <a:pos x="6" y="0"/>
                    </a:cxn>
                    <a:cxn ang="0">
                      <a:pos x="20" y="22"/>
                    </a:cxn>
                  </a:cxnLst>
                  <a:rect l="0" t="0" r="r" b="b"/>
                  <a:pathLst>
                    <a:path w="217" h="25">
                      <a:moveTo>
                        <a:pt x="20" y="22"/>
                      </a:moveTo>
                      <a:cubicBezTo>
                        <a:pt x="198" y="22"/>
                        <a:pt x="198" y="22"/>
                        <a:pt x="198" y="22"/>
                      </a:cubicBezTo>
                      <a:cubicBezTo>
                        <a:pt x="198" y="22"/>
                        <a:pt x="217" y="25"/>
                        <a:pt x="215" y="1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0" y="20"/>
                        <a:pt x="20" y="22"/>
                      </a:cubicBezTo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uFillTx/>
                  </a:endParaRPr>
                </a:p>
              </p:txBody>
            </p:sp>
          </p:grpSp>
        </p:grpSp>
        <p:sp>
          <p:nvSpPr>
            <p:cNvPr id="16" name="Freeform 45"/>
            <p:cNvSpPr>
              <a:spLocks noEditPoints="1"/>
            </p:cNvSpPr>
            <p:nvPr/>
          </p:nvSpPr>
          <p:spPr bwMode="auto">
            <a:xfrm>
              <a:off x="7176098" y="4038600"/>
              <a:ext cx="511776" cy="511776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uFillTx/>
              </a:endParaRPr>
            </a:p>
          </p:txBody>
        </p:sp>
      </p:grpSp>
      <p:sp>
        <p:nvSpPr>
          <p:cNvPr id="19" name="Freeform 228"/>
          <p:cNvSpPr>
            <a:spLocks/>
          </p:cNvSpPr>
          <p:nvPr/>
        </p:nvSpPr>
        <p:spPr bwMode="auto">
          <a:xfrm rot="807060">
            <a:off x="9280830" y="2644117"/>
            <a:ext cx="1083733" cy="1091103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tx1">
              <a:lumMod val="25000"/>
              <a:lumOff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uFillTx/>
            </a:endParaRPr>
          </a:p>
        </p:txBody>
      </p:sp>
      <p:grpSp>
        <p:nvGrpSpPr>
          <p:cNvPr id="35" name="Group 153"/>
          <p:cNvGrpSpPr/>
          <p:nvPr/>
        </p:nvGrpSpPr>
        <p:grpSpPr>
          <a:xfrm>
            <a:off x="2627721" y="1660262"/>
            <a:ext cx="3171537" cy="2965751"/>
            <a:chOff x="1970790" y="1218213"/>
            <a:chExt cx="2378653" cy="2224313"/>
          </a:xfrm>
        </p:grpSpPr>
        <p:sp>
          <p:nvSpPr>
            <p:cNvPr id="21" name="Freeform 74"/>
            <p:cNvSpPr>
              <a:spLocks noEditPoints="1"/>
            </p:cNvSpPr>
            <p:nvPr/>
          </p:nvSpPr>
          <p:spPr bwMode="auto">
            <a:xfrm rot="19480440">
              <a:off x="3629092" y="2054503"/>
              <a:ext cx="620146" cy="481012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uFillTx/>
              </a:endParaRPr>
            </a:p>
          </p:txBody>
        </p:sp>
        <p:sp>
          <p:nvSpPr>
            <p:cNvPr id="22" name="Freeform 74"/>
            <p:cNvSpPr>
              <a:spLocks noEditPoints="1"/>
            </p:cNvSpPr>
            <p:nvPr/>
          </p:nvSpPr>
          <p:spPr bwMode="auto">
            <a:xfrm rot="18346800">
              <a:off x="3014662" y="2262982"/>
              <a:ext cx="514624" cy="399164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uFillTx/>
              </a:endParaRPr>
            </a:p>
          </p:txBody>
        </p:sp>
        <p:sp>
          <p:nvSpPr>
            <p:cNvPr id="23" name="Freeform 74"/>
            <p:cNvSpPr>
              <a:spLocks noEditPoints="1"/>
            </p:cNvSpPr>
            <p:nvPr/>
          </p:nvSpPr>
          <p:spPr bwMode="auto">
            <a:xfrm rot="18864360">
              <a:off x="2804947" y="1530117"/>
              <a:ext cx="620146" cy="481012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uFillTx/>
              </a:endParaRPr>
            </a:p>
          </p:txBody>
        </p:sp>
        <p:sp>
          <p:nvSpPr>
            <p:cNvPr id="24" name="Freeform 74"/>
            <p:cNvSpPr>
              <a:spLocks noEditPoints="1"/>
            </p:cNvSpPr>
            <p:nvPr/>
          </p:nvSpPr>
          <p:spPr bwMode="auto">
            <a:xfrm rot="18346800">
              <a:off x="1933824" y="3149966"/>
              <a:ext cx="329526" cy="255594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uFillTx/>
              </a:endParaRPr>
            </a:p>
          </p:txBody>
        </p:sp>
        <p:sp>
          <p:nvSpPr>
            <p:cNvPr id="25" name="Freeform 74"/>
            <p:cNvSpPr>
              <a:spLocks noEditPoints="1"/>
            </p:cNvSpPr>
            <p:nvPr/>
          </p:nvSpPr>
          <p:spPr bwMode="auto">
            <a:xfrm rot="18346800">
              <a:off x="2413851" y="3149965"/>
              <a:ext cx="329526" cy="255594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uFillTx/>
              </a:endParaRPr>
            </a:p>
          </p:txBody>
        </p:sp>
        <p:sp>
          <p:nvSpPr>
            <p:cNvPr id="26" name="Freeform 74"/>
            <p:cNvSpPr>
              <a:spLocks noEditPoints="1"/>
            </p:cNvSpPr>
            <p:nvPr/>
          </p:nvSpPr>
          <p:spPr bwMode="auto">
            <a:xfrm rot="3326100">
              <a:off x="2133837" y="2774848"/>
              <a:ext cx="329526" cy="255594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uFillTx/>
              </a:endParaRPr>
            </a:p>
          </p:txBody>
        </p:sp>
        <p:sp>
          <p:nvSpPr>
            <p:cNvPr id="27" name="Freeform 75"/>
            <p:cNvSpPr>
              <a:spLocks noEditPoints="1"/>
            </p:cNvSpPr>
            <p:nvPr/>
          </p:nvSpPr>
          <p:spPr bwMode="auto">
            <a:xfrm rot="20679060">
              <a:off x="2163577" y="2055040"/>
              <a:ext cx="593312" cy="460198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uFillTx/>
              </a:endParaRPr>
            </a:p>
          </p:txBody>
        </p:sp>
        <p:sp>
          <p:nvSpPr>
            <p:cNvPr id="28" name="Freeform 76"/>
            <p:cNvSpPr>
              <a:spLocks noEditPoints="1"/>
            </p:cNvSpPr>
            <p:nvPr/>
          </p:nvSpPr>
          <p:spPr bwMode="auto">
            <a:xfrm rot="20976480">
              <a:off x="2679534" y="2774848"/>
              <a:ext cx="329526" cy="255594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uFillTx/>
              </a:endParaRPr>
            </a:p>
          </p:txBody>
        </p:sp>
        <p:sp>
          <p:nvSpPr>
            <p:cNvPr id="29" name="Freeform 74"/>
            <p:cNvSpPr>
              <a:spLocks noEditPoints="1"/>
            </p:cNvSpPr>
            <p:nvPr/>
          </p:nvSpPr>
          <p:spPr bwMode="auto">
            <a:xfrm rot="872280">
              <a:off x="3486971" y="1218213"/>
              <a:ext cx="862472" cy="668970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uFillTx/>
              </a:endParaRPr>
            </a:p>
          </p:txBody>
        </p:sp>
        <p:sp>
          <p:nvSpPr>
            <p:cNvPr id="30" name="Freeform 78"/>
            <p:cNvSpPr>
              <a:spLocks noEditPoints="1"/>
            </p:cNvSpPr>
            <p:nvPr/>
          </p:nvSpPr>
          <p:spPr bwMode="auto">
            <a:xfrm rot="20976480">
              <a:off x="3339045" y="1930107"/>
              <a:ext cx="329526" cy="255594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uFillTx/>
              </a:endParaRPr>
            </a:p>
          </p:txBody>
        </p:sp>
        <p:sp>
          <p:nvSpPr>
            <p:cNvPr id="31" name="Freeform 74"/>
            <p:cNvSpPr>
              <a:spLocks noEditPoints="1"/>
            </p:cNvSpPr>
            <p:nvPr/>
          </p:nvSpPr>
          <p:spPr bwMode="auto">
            <a:xfrm rot="18346800">
              <a:off x="3104653" y="2877281"/>
              <a:ext cx="188290" cy="146046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uFillTx/>
              </a:endParaRPr>
            </a:p>
          </p:txBody>
        </p:sp>
        <p:sp>
          <p:nvSpPr>
            <p:cNvPr id="32" name="Freeform 74"/>
            <p:cNvSpPr>
              <a:spLocks noEditPoints="1"/>
            </p:cNvSpPr>
            <p:nvPr/>
          </p:nvSpPr>
          <p:spPr bwMode="auto">
            <a:xfrm rot="18346800">
              <a:off x="2494408" y="2621439"/>
              <a:ext cx="188290" cy="146046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uFillTx/>
              </a:endParaRPr>
            </a:p>
          </p:txBody>
        </p:sp>
        <p:sp>
          <p:nvSpPr>
            <p:cNvPr id="33" name="Freeform 81"/>
            <p:cNvSpPr>
              <a:spLocks noEditPoints="1"/>
            </p:cNvSpPr>
            <p:nvPr/>
          </p:nvSpPr>
          <p:spPr bwMode="auto">
            <a:xfrm rot="20976480">
              <a:off x="2679533" y="2302337"/>
              <a:ext cx="329526" cy="255594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uFillTx/>
              </a:endParaRPr>
            </a:p>
          </p:txBody>
        </p:sp>
        <p:sp>
          <p:nvSpPr>
            <p:cNvPr id="34" name="Freeform 84"/>
            <p:cNvSpPr>
              <a:spLocks noEditPoints="1"/>
            </p:cNvSpPr>
            <p:nvPr/>
          </p:nvSpPr>
          <p:spPr bwMode="auto">
            <a:xfrm rot="4444260">
              <a:off x="3382353" y="2530317"/>
              <a:ext cx="329526" cy="255594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uFillTx/>
              </a:endParaRPr>
            </a:p>
          </p:txBody>
        </p:sp>
      </p:grpSp>
      <p:sp>
        <p:nvSpPr>
          <p:cNvPr id="37" name="Rectangle 151"/>
          <p:cNvSpPr/>
          <p:nvPr/>
        </p:nvSpPr>
        <p:spPr>
          <a:xfrm>
            <a:off x="5964517" y="3753318"/>
            <a:ext cx="4138116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60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감사합니다</a:t>
            </a:r>
            <a:endParaRPr lang="en-US" sz="6000" b="1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</p:spTree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fld id="{2CED4EDA-E0C7-F8E2-7DC1-65D9E9E075FA}" type="slidenum">
              <a:rPr lang="en-US">
                <a:uFillTx/>
              </a:rPr>
              <a:pPr/>
              <a:t>3</a:t>
            </a:fld>
            <a:endParaRPr lang="en-US">
              <a:uFillTx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</p:spPr>
        <p:txBody>
          <a:bodyPr/>
          <a:lstStyle/>
          <a:p>
            <a:r>
              <a:rPr lang="ko-KR" altLang="en-US" dirty="0">
                <a:uFillTx/>
              </a:rPr>
              <a:t>졸업 연구 개요</a:t>
            </a:r>
            <a:endParaRPr lang="en-US" dirty="0">
              <a:uFillTx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half" idx="2"/>
          </p:nvPr>
        </p:nvSpPr>
        <p:spPr>
          <a:xfrm>
            <a:off x="812800" y="952501"/>
            <a:ext cx="5486400" cy="266700"/>
          </a:xfrm>
        </p:spPr>
        <p:txBody>
          <a:bodyPr/>
          <a:lstStyle/>
          <a:p>
            <a:r>
              <a:rPr lang="en-US">
                <a:uFillTx/>
              </a:rPr>
              <a:t>Outline Infographic</a:t>
            </a:r>
          </a:p>
        </p:txBody>
      </p:sp>
      <p:grpSp>
        <p:nvGrpSpPr>
          <p:cNvPr id="10" name="Group 100"/>
          <p:cNvGrpSpPr/>
          <p:nvPr/>
        </p:nvGrpSpPr>
        <p:grpSpPr>
          <a:xfrm>
            <a:off x="1130256" y="1511458"/>
            <a:ext cx="10337888" cy="1326356"/>
            <a:chOff x="1315498" y="1106966"/>
            <a:chExt cx="2592315" cy="683530"/>
          </a:xfrm>
        </p:grpSpPr>
        <p:sp>
          <p:nvSpPr>
            <p:cNvPr id="8" name="Text Placeholder 3"/>
            <p:cNvSpPr>
              <a:spLocks/>
            </p:cNvSpPr>
            <p:nvPr/>
          </p:nvSpPr>
          <p:spPr>
            <a:xfrm>
              <a:off x="1315499" y="1106966"/>
              <a:ext cx="968740" cy="198264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algn="l" defTabSz="1219149" latinLnBrk="0">
                <a:spcBef>
                  <a:spcPct val="20000"/>
                </a:spcBef>
                <a:defRPr>
                  <a:uFillTx/>
                </a:defRPr>
              </a:pPr>
              <a:r>
                <a:rPr lang="ko-KR" altLang="en-US" sz="2500" b="1" dirty="0" smtClean="0">
                  <a:solidFill>
                    <a:schemeClr val="accent1"/>
                  </a:solidFill>
                  <a:uFillTx/>
                </a:rPr>
                <a:t>지난 발표에서의 지적 사항</a:t>
              </a:r>
              <a:endParaRPr lang="en-US" sz="2500" b="1" dirty="0">
                <a:solidFill>
                  <a:schemeClr val="accent1"/>
                </a:solidFill>
                <a:uFillTx/>
              </a:endParaRPr>
            </a:p>
          </p:txBody>
        </p:sp>
        <p:sp>
          <p:nvSpPr>
            <p:cNvPr id="9" name="Text Placeholder 3"/>
            <p:cNvSpPr>
              <a:spLocks/>
            </p:cNvSpPr>
            <p:nvPr/>
          </p:nvSpPr>
          <p:spPr>
            <a:xfrm>
              <a:off x="1315498" y="1359075"/>
              <a:ext cx="2592315" cy="43142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algn="l" defTabSz="1219149">
                <a:spcBef>
                  <a:spcPct val="20000"/>
                </a:spcBef>
                <a:defRPr>
                  <a:uFillTx/>
                </a:defRPr>
              </a:pP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설계 전에 구현 가능성 여부에 대한 확인 필요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l" defTabSz="1219149">
                <a:spcBef>
                  <a:spcPct val="20000"/>
                </a:spcBef>
                <a:defRPr>
                  <a:uFillTx/>
                </a:defRPr>
              </a:pP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제품의 질 향상을 위한 방안을 많이 생각해 볼 것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l" defTabSz="1219149">
                <a:spcBef>
                  <a:spcPct val="20000"/>
                </a:spcBef>
                <a:defRPr>
                  <a:uFillTx/>
                </a:defRPr>
              </a:pP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-quality 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잘 나오도록 노력 요함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uFillTx/>
              </a:endParaRPr>
            </a:p>
          </p:txBody>
        </p:sp>
      </p:grpSp>
      <p:grpSp>
        <p:nvGrpSpPr>
          <p:cNvPr id="14" name="Group 100"/>
          <p:cNvGrpSpPr/>
          <p:nvPr/>
        </p:nvGrpSpPr>
        <p:grpSpPr>
          <a:xfrm>
            <a:off x="1130260" y="3573016"/>
            <a:ext cx="10337888" cy="2404585"/>
            <a:chOff x="1315498" y="1106966"/>
            <a:chExt cx="2592315" cy="810420"/>
          </a:xfrm>
        </p:grpSpPr>
        <p:sp>
          <p:nvSpPr>
            <p:cNvPr id="15" name="Text Placeholder 3"/>
            <p:cNvSpPr>
              <a:spLocks/>
            </p:cNvSpPr>
            <p:nvPr/>
          </p:nvSpPr>
          <p:spPr>
            <a:xfrm>
              <a:off x="1315499" y="1106966"/>
              <a:ext cx="807953" cy="198264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algn="l" defTabSz="1219149" latinLnBrk="0">
                <a:spcBef>
                  <a:spcPct val="20000"/>
                </a:spcBef>
                <a:defRPr>
                  <a:uFillTx/>
                </a:defRPr>
              </a:pPr>
              <a:r>
                <a:rPr lang="ko-KR" altLang="en-US" sz="2500" b="1" dirty="0" smtClean="0">
                  <a:solidFill>
                    <a:schemeClr val="accent1"/>
                  </a:solidFill>
                </a:rPr>
                <a:t>지적 사항에 대한 답변</a:t>
              </a:r>
              <a:endParaRPr lang="en-US" sz="2500" b="1" dirty="0">
                <a:solidFill>
                  <a:schemeClr val="accent1"/>
                </a:solidFill>
                <a:uFillTx/>
              </a:endParaRPr>
            </a:p>
          </p:txBody>
        </p:sp>
        <p:sp>
          <p:nvSpPr>
            <p:cNvPr id="16" name="Text Placeholder 3"/>
            <p:cNvSpPr>
              <a:spLocks/>
            </p:cNvSpPr>
            <p:nvPr/>
          </p:nvSpPr>
          <p:spPr>
            <a:xfrm>
              <a:off x="1315498" y="1232187"/>
              <a:ext cx="2592315" cy="685199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algn="l" defTabSz="1219149">
                <a:spcBef>
                  <a:spcPct val="20000"/>
                </a:spcBef>
                <a:defRPr>
                  <a:uFillTx/>
                </a:defRPr>
              </a:pP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uFillTx/>
                </a:rPr>
                <a:t>-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각각의 모듈 구현 중 구현 가능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l" defTabSz="1219149">
                <a:spcBef>
                  <a:spcPct val="20000"/>
                </a:spcBef>
                <a:defRPr>
                  <a:uFillTx/>
                </a:defRPr>
              </a:pP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uFillTx/>
                </a:rPr>
                <a:t>-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uFillTx/>
                </a:rPr>
                <a:t>우선 </a:t>
              </a:r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uFillTx/>
                </a:rPr>
                <a:t>스마트폰의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uFillTx/>
                </a:rPr>
                <a:t> 내장되어 있는 카메라만을 이용하여 구현을 하겠지만 여건이 되지 않을 경우 </a:t>
              </a:r>
              <a:r>
                <a:rPr lang="en-US" altLang="ko-KR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Kinect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혹은 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Intel real sense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를 이용 할 예정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(Intel real sense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를 이용할 경우 프로그램의 질은 상당히 향상 되지만 추가 디바이스 요구 됨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</a:p>
            <a:p>
              <a:pPr algn="l" defTabSz="1219149">
                <a:spcBef>
                  <a:spcPct val="20000"/>
                </a:spcBef>
                <a:defRPr>
                  <a:uFillTx/>
                </a:defRPr>
              </a:pP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손에 특정 색 장갑을 껴서 인식률을 향상 시킬 예정 단순히 피부색 검출과는 다르게 좀 더 세밀하게 검출 가능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2331449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fld id="{2CED4EDA-E0C7-F8E2-7DC1-65D9E9E075FA}" type="slidenum">
              <a:rPr lang="en-US">
                <a:uFillTx/>
              </a:rPr>
              <a:pPr/>
              <a:t>4</a:t>
            </a:fld>
            <a:endParaRPr lang="en-US">
              <a:uFillTx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</p:spPr>
        <p:txBody>
          <a:bodyPr/>
          <a:lstStyle/>
          <a:p>
            <a:r>
              <a:rPr lang="ko-KR" altLang="en-US" dirty="0">
                <a:uFillTx/>
              </a:rPr>
              <a:t>졸업 연구 개요</a:t>
            </a:r>
            <a:endParaRPr lang="en-US" dirty="0">
              <a:uFillTx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half" idx="2"/>
          </p:nvPr>
        </p:nvSpPr>
        <p:spPr>
          <a:xfrm>
            <a:off x="812800" y="952501"/>
            <a:ext cx="5486400" cy="266700"/>
          </a:xfrm>
        </p:spPr>
        <p:txBody>
          <a:bodyPr/>
          <a:lstStyle/>
          <a:p>
            <a:r>
              <a:rPr lang="en-US" dirty="0">
                <a:uFillTx/>
              </a:rPr>
              <a:t>Outline </a:t>
            </a:r>
            <a:r>
              <a:rPr lang="en-US" dirty="0" err="1">
                <a:uFillTx/>
              </a:rPr>
              <a:t>Infographic</a:t>
            </a:r>
            <a:endParaRPr lang="en-US" dirty="0">
              <a:uFillTx/>
            </a:endParaRPr>
          </a:p>
        </p:txBody>
      </p:sp>
      <p:grpSp>
        <p:nvGrpSpPr>
          <p:cNvPr id="10" name="Group 100"/>
          <p:cNvGrpSpPr/>
          <p:nvPr/>
        </p:nvGrpSpPr>
        <p:grpSpPr>
          <a:xfrm>
            <a:off x="1130256" y="1423866"/>
            <a:ext cx="10337888" cy="1387786"/>
            <a:chOff x="1315498" y="1061827"/>
            <a:chExt cx="2592315" cy="715188"/>
          </a:xfrm>
        </p:grpSpPr>
        <p:sp>
          <p:nvSpPr>
            <p:cNvPr id="8" name="Text Placeholder 3"/>
            <p:cNvSpPr>
              <a:spLocks/>
            </p:cNvSpPr>
            <p:nvPr/>
          </p:nvSpPr>
          <p:spPr>
            <a:xfrm>
              <a:off x="1315499" y="1061827"/>
              <a:ext cx="502151" cy="28854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algn="l" defTabSz="1219149" latinLnBrk="0">
                <a:spcBef>
                  <a:spcPct val="20000"/>
                </a:spcBef>
                <a:defRPr>
                  <a:uFillTx/>
                </a:defRPr>
              </a:pPr>
              <a:r>
                <a:rPr lang="ko-KR" altLang="en-US" sz="2500" b="1" dirty="0">
                  <a:solidFill>
                    <a:schemeClr val="accent1"/>
                  </a:solidFill>
                  <a:uFillTx/>
                </a:rPr>
                <a:t>연구 개발 배경</a:t>
              </a:r>
              <a:endParaRPr lang="en-US" sz="2500" b="1" dirty="0">
                <a:solidFill>
                  <a:schemeClr val="accent1"/>
                </a:solidFill>
                <a:uFillTx/>
              </a:endParaRPr>
            </a:p>
          </p:txBody>
        </p:sp>
        <p:sp>
          <p:nvSpPr>
            <p:cNvPr id="9" name="Text Placeholder 3"/>
            <p:cNvSpPr>
              <a:spLocks/>
            </p:cNvSpPr>
            <p:nvPr/>
          </p:nvSpPr>
          <p:spPr>
            <a:xfrm>
              <a:off x="1315498" y="1372557"/>
              <a:ext cx="2592315" cy="40445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algn="l" defTabSz="1219149">
                <a:spcBef>
                  <a:spcPct val="20000"/>
                </a:spcBef>
                <a:defRPr>
                  <a:uFillTx/>
                </a:defRPr>
              </a:pPr>
              <a:r>
                <a:rPr lang="en-US" altLang="ko-KR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uFillTx/>
                </a:rPr>
                <a:t>-</a:t>
              </a:r>
              <a:r>
                <a:rPr lang="ko-KR" altLang="en-US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uFillTx/>
                </a:rPr>
                <a:t>기존의 </a:t>
              </a:r>
              <a:r>
                <a:rPr lang="en-US" altLang="ko-KR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3D </a:t>
              </a:r>
              <a:r>
                <a:rPr lang="ko-KR" altLang="en-US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모델링 같은 경우 </a:t>
              </a:r>
              <a:r>
                <a:rPr lang="en-US" altLang="ko-KR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3DMAX,MAYA </a:t>
              </a:r>
              <a:r>
                <a:rPr lang="ko-KR" altLang="en-US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등 툴 사용법을 알아야 하는 불편함</a:t>
              </a:r>
              <a:r>
                <a:rPr lang="en-US" altLang="ko-KR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r>
                <a:rPr lang="en-US" altLang="ko-KR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uFillTx/>
                </a:rPr>
                <a:t> </a:t>
              </a:r>
            </a:p>
            <a:p>
              <a:pPr algn="l" defTabSz="1219149">
                <a:spcBef>
                  <a:spcPct val="20000"/>
                </a:spcBef>
                <a:defRPr>
                  <a:uFillTx/>
                </a:defRPr>
              </a:pPr>
              <a:r>
                <a:rPr lang="en-US" altLang="ko-KR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기존 툴 이용 시 세밀하게 수정해야 함</a:t>
              </a:r>
              <a:r>
                <a:rPr lang="en-US" altLang="ko-KR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.(</a:t>
              </a:r>
              <a:r>
                <a:rPr lang="ko-KR" altLang="en-US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즉흥적 모델링 불가능</a:t>
              </a:r>
              <a:r>
                <a:rPr lang="en-US" altLang="ko-KR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uFillTx/>
              </a:endParaRPr>
            </a:p>
            <a:p>
              <a:pPr algn="l" defTabSz="1219149">
                <a:spcBef>
                  <a:spcPct val="20000"/>
                </a:spcBef>
                <a:defRPr>
                  <a:uFillTx/>
                </a:defRPr>
              </a:pPr>
              <a:r>
                <a:rPr lang="en-US" altLang="ko-KR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uFillTx/>
                </a:rPr>
                <a:t>-</a:t>
              </a:r>
              <a:r>
                <a:rPr lang="ko-KR" altLang="en-US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uFillTx/>
                </a:rPr>
                <a:t>기존에 배포되어 있는 개발 툴 사용법이 어려움</a:t>
              </a:r>
              <a:r>
                <a:rPr lang="en-US" altLang="ko-KR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uFillTx/>
                </a:rPr>
                <a:t>.</a:t>
              </a:r>
              <a:endPara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uFillTx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260" y="2811652"/>
            <a:ext cx="4821724" cy="378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268" y="2811652"/>
            <a:ext cx="5112568" cy="378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4807751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fld id="{2CED4EDA-E0C7-F8E2-7DC1-65D9E9E075FA}" type="slidenum">
              <a:rPr lang="en-US">
                <a:uFillTx/>
              </a:rPr>
              <a:pPr/>
              <a:t>5</a:t>
            </a:fld>
            <a:endParaRPr lang="en-US">
              <a:uFillTx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</p:spPr>
        <p:txBody>
          <a:bodyPr/>
          <a:lstStyle/>
          <a:p>
            <a:r>
              <a:rPr lang="ko-KR" altLang="en-US" dirty="0">
                <a:uFillTx/>
              </a:rPr>
              <a:t>졸업 연구 개요</a:t>
            </a:r>
            <a:endParaRPr lang="en-US" dirty="0">
              <a:uFillTx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half" idx="2"/>
          </p:nvPr>
        </p:nvSpPr>
        <p:spPr>
          <a:xfrm>
            <a:off x="812800" y="952501"/>
            <a:ext cx="5486400" cy="266700"/>
          </a:xfrm>
        </p:spPr>
        <p:txBody>
          <a:bodyPr/>
          <a:lstStyle/>
          <a:p>
            <a:r>
              <a:rPr lang="en-US" dirty="0">
                <a:uFillTx/>
              </a:rPr>
              <a:t>Outline Infographic</a:t>
            </a:r>
          </a:p>
        </p:txBody>
      </p:sp>
      <p:grpSp>
        <p:nvGrpSpPr>
          <p:cNvPr id="10" name="Group 100"/>
          <p:cNvGrpSpPr/>
          <p:nvPr/>
        </p:nvGrpSpPr>
        <p:grpSpPr>
          <a:xfrm>
            <a:off x="1130256" y="1689101"/>
            <a:ext cx="10337888" cy="1693902"/>
            <a:chOff x="1315498" y="1106966"/>
            <a:chExt cx="2592315" cy="536190"/>
          </a:xfrm>
        </p:grpSpPr>
        <p:sp>
          <p:nvSpPr>
            <p:cNvPr id="8" name="Text Placeholder 3"/>
            <p:cNvSpPr>
              <a:spLocks/>
            </p:cNvSpPr>
            <p:nvPr/>
          </p:nvSpPr>
          <p:spPr>
            <a:xfrm>
              <a:off x="1315499" y="1106966"/>
              <a:ext cx="538636" cy="198264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algn="l" defTabSz="1219149" latinLnBrk="0">
                <a:spcBef>
                  <a:spcPct val="20000"/>
                </a:spcBef>
                <a:defRPr>
                  <a:uFillTx/>
                </a:defRPr>
              </a:pPr>
              <a:r>
                <a:rPr lang="ko-KR" altLang="en-US" sz="2500" b="1" dirty="0">
                  <a:solidFill>
                    <a:schemeClr val="accent1"/>
                  </a:solidFill>
                  <a:uFillTx/>
                </a:rPr>
                <a:t>연구 개발 목표</a:t>
              </a:r>
              <a:endParaRPr lang="en-US" sz="2500" b="1" dirty="0">
                <a:solidFill>
                  <a:schemeClr val="accent1"/>
                </a:solidFill>
                <a:uFillTx/>
              </a:endParaRPr>
            </a:p>
          </p:txBody>
        </p:sp>
        <p:sp>
          <p:nvSpPr>
            <p:cNvPr id="9" name="Text Placeholder 3"/>
            <p:cNvSpPr>
              <a:spLocks/>
            </p:cNvSpPr>
            <p:nvPr/>
          </p:nvSpPr>
          <p:spPr>
            <a:xfrm>
              <a:off x="1315498" y="1311914"/>
              <a:ext cx="2592315" cy="331242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algn="l" defTabSz="1219149">
                <a:spcBef>
                  <a:spcPct val="20000"/>
                </a:spcBef>
                <a:defRPr>
                  <a:uFillTx/>
                </a:defRPr>
              </a:pP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uFillTx/>
                </a:rPr>
                <a:t>-  </a:t>
              </a:r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3D </a:t>
              </a: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디자인을 눈으로 보고 손으로 터치하여 수정 가능하게 한다</a:t>
              </a:r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endPara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uFillTx/>
              </a:endParaRPr>
            </a:p>
            <a:p>
              <a:pPr algn="l" defTabSz="1219149">
                <a:spcBef>
                  <a:spcPct val="20000"/>
                </a:spcBef>
                <a:defRPr>
                  <a:uFillTx/>
                </a:defRPr>
              </a:pP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</a:t>
              </a: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아직 시초의 단계로 간단한 도형 수정 모듈</a:t>
              </a:r>
              <a:endPara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l" defTabSz="1219149">
                <a:spcBef>
                  <a:spcPct val="20000"/>
                </a:spcBef>
                <a:defRPr>
                  <a:uFillTx/>
                </a:defRPr>
              </a:pPr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  </a:t>
              </a: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간단한 </a:t>
              </a:r>
              <a:r>
                <a:rPr lang="ko-KR" altLang="en-US" sz="2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텍스쳐</a:t>
              </a: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2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맵</a:t>
              </a:r>
              <a:r>
                <a:rPr lang="ko-KR" altLang="en-US" sz="2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핑</a:t>
              </a: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모듈</a:t>
              </a:r>
              <a:endPara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4" name="Group 100"/>
          <p:cNvGrpSpPr/>
          <p:nvPr/>
        </p:nvGrpSpPr>
        <p:grpSpPr>
          <a:xfrm>
            <a:off x="1130256" y="3956030"/>
            <a:ext cx="10337888" cy="1815558"/>
            <a:chOff x="1315498" y="1106966"/>
            <a:chExt cx="2592315" cy="555491"/>
          </a:xfrm>
        </p:grpSpPr>
        <p:sp>
          <p:nvSpPr>
            <p:cNvPr id="12" name="Text Placeholder 3"/>
            <p:cNvSpPr>
              <a:spLocks/>
            </p:cNvSpPr>
            <p:nvPr/>
          </p:nvSpPr>
          <p:spPr>
            <a:xfrm>
              <a:off x="1315499" y="1106966"/>
              <a:ext cx="538636" cy="198264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algn="l" defTabSz="1219149" latinLnBrk="0">
                <a:spcBef>
                  <a:spcPct val="20000"/>
                </a:spcBef>
                <a:defRPr>
                  <a:uFillTx/>
                </a:defRPr>
              </a:pPr>
              <a:r>
                <a:rPr lang="ko-KR" altLang="en-US" sz="2500" b="1">
                  <a:solidFill>
                    <a:schemeClr val="accent1"/>
                  </a:solidFill>
                  <a:uFillTx/>
                </a:rPr>
                <a:t>연구 개발 효과</a:t>
              </a:r>
              <a:endParaRPr lang="en-US" sz="2500" b="1">
                <a:solidFill>
                  <a:schemeClr val="accent1"/>
                </a:solidFill>
                <a:uFillTx/>
              </a:endParaRPr>
            </a:p>
          </p:txBody>
        </p:sp>
        <p:sp>
          <p:nvSpPr>
            <p:cNvPr id="13" name="Text Placeholder 3"/>
            <p:cNvSpPr>
              <a:spLocks/>
            </p:cNvSpPr>
            <p:nvPr/>
          </p:nvSpPr>
          <p:spPr>
            <a:xfrm>
              <a:off x="1315498" y="1342286"/>
              <a:ext cx="2592315" cy="32017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marL="342900" indent="-342900" algn="l" defTabSz="1219149">
                <a:spcBef>
                  <a:spcPct val="20000"/>
                </a:spcBef>
                <a:buFontTx/>
                <a:buChar char="-"/>
                <a:defRPr>
                  <a:uFillTx/>
                </a:defRPr>
              </a:pP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전문적 지식이 없는 사람도 </a:t>
              </a:r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3D </a:t>
              </a: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디자인 가능</a:t>
              </a:r>
              <a:endPara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342900" indent="-342900" algn="l" defTabSz="1219149">
                <a:spcBef>
                  <a:spcPct val="20000"/>
                </a:spcBef>
                <a:buFontTx/>
                <a:buChar char="-"/>
                <a:defRPr>
                  <a:uFillTx/>
                </a:defRPr>
              </a:pP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다양한 사람의 </a:t>
              </a:r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3D </a:t>
              </a: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디자인 참여로 창의적인 </a:t>
              </a:r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3D </a:t>
              </a: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디자인 창출 가능</a:t>
              </a:r>
              <a:endPara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342900" indent="-342900" algn="l" defTabSz="1219149">
                <a:spcBef>
                  <a:spcPct val="20000"/>
                </a:spcBef>
                <a:buFontTx/>
                <a:buChar char="-"/>
                <a:defRPr>
                  <a:uFillTx/>
                </a:defRPr>
              </a:pP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간단한 디자인의 경우 디자인 시간 단축</a:t>
              </a:r>
              <a:endPara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3219843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fld id="{2CED4EDA-E0C7-F8E2-7DC1-65D9E9E075FA}" type="slidenum">
              <a:rPr lang="en-US">
                <a:uFillTx/>
              </a:rPr>
              <a:pPr/>
              <a:t>6</a:t>
            </a:fld>
            <a:endParaRPr lang="en-US">
              <a:uFillTx/>
            </a:endParaRPr>
          </a:p>
        </p:txBody>
      </p:sp>
      <p:sp>
        <p:nvSpPr>
          <p:cNvPr id="12" name="Title 61"/>
          <p:cNvSpPr txBox="1">
            <a:spLocks/>
          </p:cNvSpPr>
          <p:nvPr/>
        </p:nvSpPr>
        <p:spPr>
          <a:xfrm>
            <a:off x="983432" y="585376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 defTabSz="1219149" latinLnBrk="0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관련 연구 및 사례 </a:t>
            </a:r>
            <a:endParaRPr lang="en-US" dirty="0"/>
          </a:p>
        </p:txBody>
      </p:sp>
      <p:sp>
        <p:nvSpPr>
          <p:cNvPr id="13" name="Text Placeholder 62"/>
          <p:cNvSpPr txBox="1">
            <a:spLocks/>
          </p:cNvSpPr>
          <p:nvPr/>
        </p:nvSpPr>
        <p:spPr>
          <a:xfrm>
            <a:off x="1035962" y="107119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 defTabSz="1219149" latinLnBrk="0">
              <a:spcBef>
                <a:spcPct val="20000"/>
              </a:spcBef>
              <a:buFont typeface="Arial"/>
              <a:buNone/>
              <a:defRPr sz="1600" b="1" kern="1200" baseline="0">
                <a:solidFill>
                  <a:schemeClr val="bg1">
                    <a:lumMod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09561" indent="0" algn="l" defTabSz="1219149" latinLnBrk="0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219149" indent="0" algn="l" defTabSz="1219149" latinLnBrk="0">
              <a:spcBef>
                <a:spcPct val="20000"/>
              </a:spcBef>
              <a:buFont typeface="Arial"/>
              <a:buNone/>
              <a:defRPr sz="1333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828736" indent="0" algn="l" defTabSz="1219149" latinLnBrk="0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438323" indent="0" algn="l" defTabSz="1219149" latinLnBrk="0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3047911" indent="0" algn="l" defTabSz="1219149" latinLnBrk="0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3657485" indent="0" algn="l" defTabSz="1219149" latinLnBrk="0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4267073" indent="0" algn="l" defTabSz="1219149" latinLnBrk="0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4876673" indent="0" algn="l" defTabSz="1219149" latinLnBrk="0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Related research</a:t>
            </a:r>
            <a:endParaRPr lang="en-US" dirty="0"/>
          </a:p>
        </p:txBody>
      </p:sp>
      <p:sp>
        <p:nvSpPr>
          <p:cNvPr id="14" name="TextBox 40"/>
          <p:cNvSpPr/>
          <p:nvPr/>
        </p:nvSpPr>
        <p:spPr>
          <a:xfrm>
            <a:off x="528458" y="1329248"/>
            <a:ext cx="2327497" cy="76944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1375448" latinLnBrk="0"/>
            <a:r>
              <a:rPr lang="en-US" altLang="ko-KR" sz="2500" b="1" dirty="0" smtClean="0">
                <a:solidFill>
                  <a:schemeClr val="accent5"/>
                </a:solidFill>
                <a:uFillTx/>
              </a:rPr>
              <a:t>1. </a:t>
            </a:r>
            <a:r>
              <a:rPr lang="en-US" altLang="ko-KR" sz="2500" b="1" dirty="0" err="1" smtClean="0">
                <a:solidFill>
                  <a:schemeClr val="accent5"/>
                </a:solidFill>
              </a:rPr>
              <a:t>VReal</a:t>
            </a:r>
            <a:r>
              <a:rPr lang="en-US" altLang="ko-KR" sz="2500" b="1" dirty="0" smtClean="0">
                <a:solidFill>
                  <a:schemeClr val="accent5"/>
                </a:solidFill>
              </a:rPr>
              <a:t> Studio</a:t>
            </a:r>
          </a:p>
          <a:p>
            <a:pPr algn="r" defTabSz="1375448" latinLnBrk="0"/>
            <a:endParaRPr lang="en-US" sz="2500" b="1" dirty="0">
              <a:solidFill>
                <a:schemeClr val="accent5"/>
              </a:solidFill>
              <a:uFillTx/>
            </a:endParaRPr>
          </a:p>
        </p:txBody>
      </p:sp>
      <p:sp>
        <p:nvSpPr>
          <p:cNvPr id="15" name="Text Placeholder 3"/>
          <p:cNvSpPr>
            <a:spLocks/>
          </p:cNvSpPr>
          <p:nvPr/>
        </p:nvSpPr>
        <p:spPr>
          <a:xfrm>
            <a:off x="7268075" y="1757370"/>
            <a:ext cx="4307768" cy="2733056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algn="l" defTabSz="1219149">
              <a:spcBef>
                <a:spcPct val="20000"/>
              </a:spcBef>
              <a:defRPr>
                <a:uFillTx/>
              </a:defRPr>
            </a:pP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고객의 요청 또는 내부 기획에 의해 건물 또는 공간을 방문하여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3D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스캐닝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 defTabSz="1219149">
              <a:spcBef>
                <a:spcPct val="20000"/>
              </a:spcBef>
              <a:defRPr>
                <a:uFillTx/>
              </a:defRPr>
            </a:pP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 defTabSz="1219149">
              <a:spcBef>
                <a:spcPct val="20000"/>
              </a:spcBef>
              <a:defRPr>
                <a:uFillTx/>
              </a:defRPr>
            </a:pP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생생한 현장을 직접 방문하지 않아도 가상현실로 방문 가능케 함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1713968"/>
            <a:ext cx="6192688" cy="494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3712060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fld id="{2CED4EDA-E0C7-F8E2-7DC1-65D9E9E075FA}" type="slidenum">
              <a:rPr lang="en-US">
                <a:uFillTx/>
              </a:rPr>
              <a:pPr/>
              <a:t>7</a:t>
            </a:fld>
            <a:endParaRPr lang="en-US">
              <a:uFillTx/>
            </a:endParaRPr>
          </a:p>
        </p:txBody>
      </p:sp>
      <p:sp>
        <p:nvSpPr>
          <p:cNvPr id="12" name="Title 61"/>
          <p:cNvSpPr txBox="1">
            <a:spLocks/>
          </p:cNvSpPr>
          <p:nvPr/>
        </p:nvSpPr>
        <p:spPr>
          <a:xfrm>
            <a:off x="983432" y="585376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 defTabSz="1219149" latinLnBrk="0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관련 연구 및 사례 </a:t>
            </a:r>
            <a:endParaRPr lang="en-US" dirty="0"/>
          </a:p>
        </p:txBody>
      </p:sp>
      <p:sp>
        <p:nvSpPr>
          <p:cNvPr id="13" name="Text Placeholder 62"/>
          <p:cNvSpPr txBox="1">
            <a:spLocks/>
          </p:cNvSpPr>
          <p:nvPr/>
        </p:nvSpPr>
        <p:spPr>
          <a:xfrm>
            <a:off x="1035962" y="107119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 defTabSz="1219149" latinLnBrk="0">
              <a:spcBef>
                <a:spcPct val="20000"/>
              </a:spcBef>
              <a:buFont typeface="Arial"/>
              <a:buNone/>
              <a:defRPr sz="1600" b="1" kern="1200" baseline="0">
                <a:solidFill>
                  <a:schemeClr val="bg1">
                    <a:lumMod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09561" indent="0" algn="l" defTabSz="1219149" latinLnBrk="0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219149" indent="0" algn="l" defTabSz="1219149" latinLnBrk="0">
              <a:spcBef>
                <a:spcPct val="20000"/>
              </a:spcBef>
              <a:buFont typeface="Arial"/>
              <a:buNone/>
              <a:defRPr sz="1333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828736" indent="0" algn="l" defTabSz="1219149" latinLnBrk="0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438323" indent="0" algn="l" defTabSz="1219149" latinLnBrk="0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3047911" indent="0" algn="l" defTabSz="1219149" latinLnBrk="0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3657485" indent="0" algn="l" defTabSz="1219149" latinLnBrk="0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4267073" indent="0" algn="l" defTabSz="1219149" latinLnBrk="0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4876673" indent="0" algn="l" defTabSz="1219149" latinLnBrk="0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Related research</a:t>
            </a:r>
            <a:endParaRPr lang="en-US" dirty="0"/>
          </a:p>
        </p:txBody>
      </p:sp>
      <p:sp>
        <p:nvSpPr>
          <p:cNvPr id="14" name="TextBox 40"/>
          <p:cNvSpPr/>
          <p:nvPr/>
        </p:nvSpPr>
        <p:spPr>
          <a:xfrm>
            <a:off x="369883" y="1540987"/>
            <a:ext cx="3058530" cy="3847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1375448" latinLnBrk="0"/>
            <a:r>
              <a:rPr lang="en-US" altLang="ko-KR" sz="2500" b="1" dirty="0" smtClean="0">
                <a:solidFill>
                  <a:schemeClr val="accent5"/>
                </a:solidFill>
              </a:rPr>
              <a:t>2.</a:t>
            </a:r>
            <a:r>
              <a:rPr lang="en-US" altLang="ko-KR" sz="2500" b="1" dirty="0" smtClean="0">
                <a:solidFill>
                  <a:schemeClr val="accent5"/>
                </a:solidFill>
                <a:uFillTx/>
              </a:rPr>
              <a:t> VR 3D</a:t>
            </a:r>
            <a:r>
              <a:rPr lang="ko-KR" altLang="en-US" sz="2500" b="1" dirty="0" smtClean="0">
                <a:solidFill>
                  <a:schemeClr val="accent5"/>
                </a:solidFill>
                <a:uFillTx/>
              </a:rPr>
              <a:t>모델링 기술</a:t>
            </a:r>
            <a:endParaRPr lang="en-US" sz="2500" b="1" dirty="0">
              <a:solidFill>
                <a:schemeClr val="accent5"/>
              </a:solidFill>
              <a:uFillTx/>
            </a:endParaRPr>
          </a:p>
        </p:txBody>
      </p:sp>
      <p:sp>
        <p:nvSpPr>
          <p:cNvPr id="15" name="Text Placeholder 3"/>
          <p:cNvSpPr>
            <a:spLocks/>
          </p:cNvSpPr>
          <p:nvPr/>
        </p:nvSpPr>
        <p:spPr>
          <a:xfrm>
            <a:off x="437136" y="5655226"/>
            <a:ext cx="10253230" cy="70173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algn="l" defTabSz="1219149">
              <a:spcBef>
                <a:spcPct val="20000"/>
              </a:spcBef>
              <a:defRPr>
                <a:uFillTx/>
              </a:defRPr>
            </a:pP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-VR CLAY Oculus Rift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와 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Razer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Hydra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를 통해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3D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모델링을 하였다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 defTabSz="1219149">
              <a:spcBef>
                <a:spcPct val="20000"/>
              </a:spcBef>
              <a:defRPr>
                <a:uFillTx/>
              </a:defRPr>
            </a:pPr>
            <a:endParaRPr lang="en-US" altLang="ko-KR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929461"/>
            <a:ext cx="4830726" cy="2795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380" y="1907363"/>
            <a:ext cx="5472608" cy="2817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오른쪽 화살표 15"/>
          <p:cNvSpPr/>
          <p:nvPr/>
        </p:nvSpPr>
        <p:spPr bwMode="auto">
          <a:xfrm>
            <a:off x="5563751" y="3287032"/>
            <a:ext cx="576263" cy="4333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9874398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330" y="3543546"/>
            <a:ext cx="558801" cy="635002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375467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latinLnBrk="0"/>
              <a:t>8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9" name="Title 6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</p:spPr>
        <p:txBody>
          <a:bodyPr/>
          <a:lstStyle/>
          <a:p>
            <a:r>
              <a:rPr lang="ko-KR" altLang="en-US" dirty="0"/>
              <a:t>시스템 수행 </a:t>
            </a:r>
            <a:r>
              <a:rPr lang="ko-KR" altLang="en-US" dirty="0" smtClean="0"/>
              <a:t>시나리오</a:t>
            </a:r>
            <a:endParaRPr lang="en-US" dirty="0"/>
          </a:p>
        </p:txBody>
      </p:sp>
      <p:sp>
        <p:nvSpPr>
          <p:cNvPr id="50" name="Text Placeholder 62"/>
          <p:cNvSpPr>
            <a:spLocks noGrp="1"/>
          </p:cNvSpPr>
          <p:nvPr>
            <p:ph type="body" sz="half" idx="2"/>
          </p:nvPr>
        </p:nvSpPr>
        <p:spPr>
          <a:xfrm>
            <a:off x="812800" y="952501"/>
            <a:ext cx="5486400" cy="266700"/>
          </a:xfrm>
        </p:spPr>
        <p:txBody>
          <a:bodyPr/>
          <a:lstStyle/>
          <a:p>
            <a:r>
              <a:rPr lang="en-US" dirty="0"/>
              <a:t>System </a:t>
            </a:r>
            <a:r>
              <a:rPr lang="en-US" altLang="ko-KR" dirty="0"/>
              <a:t>scenario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109331" y="1706057"/>
            <a:ext cx="3115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ko-KR" altLang="en-US" sz="2000" b="1" dirty="0" smtClean="0">
                <a:solidFill>
                  <a:schemeClr val="bg1">
                    <a:lumMod val="65000"/>
                  </a:schemeClr>
                </a:solidFill>
              </a:rPr>
              <a:t>어플리케이션 실행</a:t>
            </a:r>
            <a:endParaRPr lang="en-US" altLang="ko-KR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92470" y="2780928"/>
            <a:ext cx="3149122" cy="2064354"/>
            <a:chOff x="635411" y="2780928"/>
            <a:chExt cx="3149122" cy="2064354"/>
          </a:xfrm>
        </p:grpSpPr>
        <p:sp>
          <p:nvSpPr>
            <p:cNvPr id="37" name="직사각형 36"/>
            <p:cNvSpPr/>
            <p:nvPr/>
          </p:nvSpPr>
          <p:spPr>
            <a:xfrm>
              <a:off x="635411" y="2780928"/>
              <a:ext cx="3149122" cy="20643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Yoo\Desktop\졸작어플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200" y="3068960"/>
              <a:ext cx="1979464" cy="1584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오른쪽 화살표 37"/>
          <p:cNvSpPr/>
          <p:nvPr/>
        </p:nvSpPr>
        <p:spPr>
          <a:xfrm>
            <a:off x="5159896" y="3378328"/>
            <a:ext cx="1656184" cy="8695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32862" y="1628800"/>
            <a:ext cx="3115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ko-KR" altLang="en-US" sz="2000" b="1" dirty="0" smtClean="0">
                <a:solidFill>
                  <a:schemeClr val="bg1">
                    <a:lumMod val="65000"/>
                  </a:schemeClr>
                </a:solidFill>
              </a:rPr>
              <a:t>어플리케이션 메인 화면</a:t>
            </a:r>
            <a:endParaRPr lang="en-US" altLang="ko-KR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334729" y="2782867"/>
            <a:ext cx="3149122" cy="2064354"/>
            <a:chOff x="7752184" y="2782867"/>
            <a:chExt cx="3149122" cy="2064354"/>
          </a:xfrm>
        </p:grpSpPr>
        <p:sp>
          <p:nvSpPr>
            <p:cNvPr id="42" name="직사각형 41"/>
            <p:cNvSpPr/>
            <p:nvPr/>
          </p:nvSpPr>
          <p:spPr>
            <a:xfrm>
              <a:off x="8261272" y="3440011"/>
              <a:ext cx="765208" cy="648072"/>
            </a:xfrm>
            <a:prstGeom prst="rect">
              <a:avLst/>
            </a:prstGeom>
            <a:no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752184" y="2782867"/>
              <a:ext cx="3149122" cy="20643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8597" y="3443259"/>
              <a:ext cx="609802" cy="609802"/>
            </a:xfrm>
            <a:prstGeom prst="rect">
              <a:avLst/>
            </a:prstGeom>
          </p:spPr>
        </p:pic>
        <p:sp>
          <p:nvSpPr>
            <p:cNvPr id="46" name="직사각형 45"/>
            <p:cNvSpPr/>
            <p:nvPr/>
          </p:nvSpPr>
          <p:spPr>
            <a:xfrm>
              <a:off x="9640894" y="3443259"/>
              <a:ext cx="765208" cy="648072"/>
            </a:xfrm>
            <a:prstGeom prst="rect">
              <a:avLst/>
            </a:prstGeom>
            <a:no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오른쪽 화살표 17"/>
          <p:cNvSpPr/>
          <p:nvPr/>
        </p:nvSpPr>
        <p:spPr>
          <a:xfrm rot="10800000">
            <a:off x="7306441" y="5289066"/>
            <a:ext cx="986057" cy="24554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5400000">
            <a:off x="7644441" y="4763782"/>
            <a:ext cx="1163959" cy="132153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588061" y="5211896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가상 현실 </a:t>
            </a:r>
            <a:r>
              <a:rPr lang="ko-KR" alt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뷰</a:t>
            </a:r>
            <a:endParaRPr lang="ko-KR" alt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5400000">
            <a:off x="8957987" y="4781144"/>
            <a:ext cx="1163959" cy="132153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rot="5400000">
            <a:off x="9046937" y="5166294"/>
            <a:ext cx="986057" cy="24554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94820" y="5877272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저장 된 도형 </a:t>
            </a:r>
            <a:endParaRPr lang="ko-KR" alt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03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375467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latinLnBrk="0"/>
              <a:t>9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9" name="Title 6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</p:spPr>
        <p:txBody>
          <a:bodyPr/>
          <a:lstStyle/>
          <a:p>
            <a:r>
              <a:rPr lang="ko-KR" altLang="en-US" dirty="0"/>
              <a:t>시스템 수행 </a:t>
            </a:r>
            <a:r>
              <a:rPr lang="ko-KR" altLang="en-US" dirty="0" smtClean="0"/>
              <a:t>시나리오</a:t>
            </a:r>
            <a:endParaRPr lang="en-US" dirty="0"/>
          </a:p>
        </p:txBody>
      </p:sp>
      <p:sp>
        <p:nvSpPr>
          <p:cNvPr id="50" name="Text Placeholder 62"/>
          <p:cNvSpPr>
            <a:spLocks noGrp="1"/>
          </p:cNvSpPr>
          <p:nvPr>
            <p:ph type="body" sz="half" idx="2"/>
          </p:nvPr>
        </p:nvSpPr>
        <p:spPr>
          <a:xfrm>
            <a:off x="812800" y="952501"/>
            <a:ext cx="5486400" cy="266700"/>
          </a:xfrm>
        </p:spPr>
        <p:txBody>
          <a:bodyPr/>
          <a:lstStyle/>
          <a:p>
            <a:r>
              <a:rPr lang="en-US" dirty="0"/>
              <a:t>System </a:t>
            </a:r>
            <a:r>
              <a:rPr lang="en-US" altLang="ko-KR" dirty="0"/>
              <a:t>scenario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055440" y="1316907"/>
            <a:ext cx="374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ko-KR" altLang="en-US" sz="2000" b="1" dirty="0" err="1" smtClean="0">
                <a:solidFill>
                  <a:schemeClr val="bg1">
                    <a:lumMod val="65000"/>
                  </a:schemeClr>
                </a:solidFill>
              </a:rPr>
              <a:t>스마트폰을</a:t>
            </a:r>
            <a:r>
              <a:rPr lang="ko-KR" altLang="en-US" sz="2000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VR </a:t>
            </a:r>
            <a:r>
              <a:rPr lang="ko-KR" altLang="en-US" sz="2000" b="1" dirty="0">
                <a:solidFill>
                  <a:schemeClr val="bg1">
                    <a:lumMod val="65000"/>
                  </a:schemeClr>
                </a:solidFill>
              </a:rPr>
              <a:t>기기에 삽입</a:t>
            </a:r>
            <a:endParaRPr lang="en-US" altLang="ko-KR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655840" y="2393433"/>
            <a:ext cx="2088232" cy="869551"/>
            <a:chOff x="4439816" y="3284983"/>
            <a:chExt cx="2088232" cy="869551"/>
          </a:xfrm>
        </p:grpSpPr>
        <p:sp>
          <p:nvSpPr>
            <p:cNvPr id="9" name="오른쪽 화살표 8"/>
            <p:cNvSpPr/>
            <p:nvPr/>
          </p:nvSpPr>
          <p:spPr>
            <a:xfrm>
              <a:off x="4871864" y="3284983"/>
              <a:ext cx="1656184" cy="86955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 rot="10800000">
              <a:off x="4439816" y="3284983"/>
              <a:ext cx="1656184" cy="86955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104112" y="1835965"/>
            <a:ext cx="3149122" cy="2064354"/>
            <a:chOff x="635411" y="2780928"/>
            <a:chExt cx="3149122" cy="2064354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7488" y="3105790"/>
              <a:ext cx="1766779" cy="1414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635411" y="2780928"/>
              <a:ext cx="3149122" cy="20643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055440" y="1813663"/>
            <a:ext cx="3149122" cy="2064354"/>
            <a:chOff x="6666870" y="2705212"/>
            <a:chExt cx="3149122" cy="2064354"/>
          </a:xfrm>
        </p:grpSpPr>
        <p:pic>
          <p:nvPicPr>
            <p:cNvPr id="16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118"/>
            <a:stretch>
              <a:fillRect/>
            </a:stretch>
          </p:blipFill>
          <p:spPr bwMode="auto">
            <a:xfrm>
              <a:off x="6888088" y="2845840"/>
              <a:ext cx="2706687" cy="1747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직사각형 13"/>
            <p:cNvSpPr/>
            <p:nvPr/>
          </p:nvSpPr>
          <p:spPr>
            <a:xfrm>
              <a:off x="6666870" y="2705212"/>
              <a:ext cx="3149122" cy="20643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52" y="4365104"/>
            <a:ext cx="3438511" cy="1726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오른쪽 화살표 16"/>
          <p:cNvSpPr/>
          <p:nvPr/>
        </p:nvSpPr>
        <p:spPr>
          <a:xfrm rot="9000000">
            <a:off x="7408706" y="4261875"/>
            <a:ext cx="1656184" cy="8695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55840" y="6237312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가상 현실 </a:t>
            </a:r>
            <a:r>
              <a:rPr lang="ko-KR" alt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뷰</a:t>
            </a:r>
            <a:endParaRPr lang="ko-KR" alt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472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15_Yellow T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4850A"/>
      </a:accent1>
      <a:accent2>
        <a:srgbClr val="BF8B00"/>
      </a:accent2>
      <a:accent3>
        <a:srgbClr val="FFBA00"/>
      </a:accent3>
      <a:accent4>
        <a:srgbClr val="7F5D00"/>
      </a:accent4>
      <a:accent5>
        <a:srgbClr val="BFA200"/>
      </a:accent5>
      <a:accent6>
        <a:srgbClr val="BF9000"/>
      </a:accent6>
      <a:hlink>
        <a:srgbClr val="FFE217"/>
      </a:hlink>
      <a:folHlink>
        <a:srgbClr val="F3CF40"/>
      </a:folHlink>
    </a:clrScheme>
    <a:fontScheme name="Roboto">
      <a:majorFont>
        <a:latin typeface="Roboto Medium"/>
        <a:ea typeface=""/>
        <a:cs typeface="FontAwesome"/>
      </a:majorFont>
      <a:minorFont>
        <a:latin typeface="Roboto Condensed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15_Yellow T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4850A"/>
      </a:accent1>
      <a:accent2>
        <a:srgbClr val="BF8B00"/>
      </a:accent2>
      <a:accent3>
        <a:srgbClr val="FFBA00"/>
      </a:accent3>
      <a:accent4>
        <a:srgbClr val="7F5D00"/>
      </a:accent4>
      <a:accent5>
        <a:srgbClr val="BFA200"/>
      </a:accent5>
      <a:accent6>
        <a:srgbClr val="BF9000"/>
      </a:accent6>
      <a:hlink>
        <a:srgbClr val="FFE217"/>
      </a:hlink>
      <a:folHlink>
        <a:srgbClr val="F3CF40"/>
      </a:folHlink>
    </a:clrScheme>
    <a:fontScheme name="Roboto">
      <a:majorFont>
        <a:latin typeface="Roboto Medium"/>
        <a:ea typeface=""/>
        <a:cs typeface="FontAwesome"/>
      </a:majorFont>
      <a:minorFont>
        <a:latin typeface="Roboto Condensed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 rtl="0">
          <a:defRPr>
            <a:solidFill>
              <a:prstClr val="white"/>
            </a:solidFill>
          </a:defRPr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5_Custom Design">
  <a:themeElements>
    <a:clrScheme name="15_Yellow T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4850A"/>
      </a:accent1>
      <a:accent2>
        <a:srgbClr val="BF8B00"/>
      </a:accent2>
      <a:accent3>
        <a:srgbClr val="FFBA00"/>
      </a:accent3>
      <a:accent4>
        <a:srgbClr val="7F5D00"/>
      </a:accent4>
      <a:accent5>
        <a:srgbClr val="BFA200"/>
      </a:accent5>
      <a:accent6>
        <a:srgbClr val="BF9000"/>
      </a:accent6>
      <a:hlink>
        <a:srgbClr val="FFE217"/>
      </a:hlink>
      <a:folHlink>
        <a:srgbClr val="F3CF40"/>
      </a:folHlink>
    </a:clrScheme>
    <a:fontScheme name="Roboto">
      <a:majorFont>
        <a:latin typeface="Roboto Medium"/>
        <a:ea typeface=""/>
        <a:cs typeface="FontAwesome"/>
      </a:majorFont>
      <a:minorFont>
        <a:latin typeface="Roboto Condensed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2440</TotalTime>
  <Words>1085</Words>
  <Application>Microsoft Office PowerPoint</Application>
  <PresentationFormat>사용자 지정</PresentationFormat>
  <Paragraphs>306</Paragraphs>
  <Slides>27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Custom Design</vt:lpstr>
      <vt:lpstr>1_Custom Design</vt:lpstr>
      <vt:lpstr>5_Custom Design</vt:lpstr>
      <vt:lpstr>VR을 이용한 3D모델링</vt:lpstr>
      <vt:lpstr>목      차</vt:lpstr>
      <vt:lpstr>졸업 연구 개요</vt:lpstr>
      <vt:lpstr>졸업 연구 개요</vt:lpstr>
      <vt:lpstr>졸업 연구 개요</vt:lpstr>
      <vt:lpstr>PowerPoint 프레젠테이션</vt:lpstr>
      <vt:lpstr>PowerPoint 프레젠테이션</vt:lpstr>
      <vt:lpstr>시스템 수행 시나리오</vt:lpstr>
      <vt:lpstr>시스템 수행 시나리오</vt:lpstr>
      <vt:lpstr>시스템 수행 시나리오</vt:lpstr>
      <vt:lpstr>시스템 구성도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개발 환경 및 개발 방법</vt:lpstr>
      <vt:lpstr>개발 환경 및 개발 방법</vt:lpstr>
      <vt:lpstr>개발 현황</vt:lpstr>
      <vt:lpstr>데모 환경 설계</vt:lpstr>
      <vt:lpstr>업무 분담</vt:lpstr>
      <vt:lpstr>졸업 연구 수행 일정</vt:lpstr>
      <vt:lpstr>질문 사항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이승원</dc:creator>
  <cp:lastModifiedBy>Yoo</cp:lastModifiedBy>
  <cp:revision>160</cp:revision>
  <cp:lastPrinted>2016-01-11T02:22:04Z</cp:lastPrinted>
  <dcterms:created xsi:type="dcterms:W3CDTF">2015-12-10T15:55:05Z</dcterms:created>
  <dcterms:modified xsi:type="dcterms:W3CDTF">2017-04-13T10:32:58Z</dcterms:modified>
</cp:coreProperties>
</file>