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95" r:id="rId24"/>
    <p:sldId id="297" r:id="rId25"/>
    <p:sldId id="298" r:id="rId26"/>
    <p:sldId id="299" r:id="rId27"/>
    <p:sldId id="307" r:id="rId28"/>
    <p:sldId id="308" r:id="rId29"/>
    <p:sldId id="309" r:id="rId30"/>
    <p:sldId id="310" r:id="rId31"/>
    <p:sldId id="312" r:id="rId32"/>
    <p:sldId id="313" r:id="rId33"/>
    <p:sldId id="322" r:id="rId34"/>
    <p:sldId id="324" r:id="rId35"/>
    <p:sldId id="327" r:id="rId36"/>
    <p:sldId id="328" r:id="rId37"/>
    <p:sldId id="330" r:id="rId38"/>
  </p:sldIdLst>
  <p:sldSz cx="10058400" cy="7772400"/>
  <p:notesSz cx="10058400" cy="77724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26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A1660-4FF9-4DE4-B472-8B286D2C4AEB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95A93-D609-438D-A0B7-73AB20AB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61594">
              <a:lnSpc>
                <a:spcPct val="100000"/>
              </a:lnSpc>
            </a:pPr>
            <a:fld id="{81D60167-4931-47E6-BA6A-407CBD079E47}" type="slidenum"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2539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61594">
              <a:lnSpc>
                <a:spcPct val="100000"/>
              </a:lnSpc>
            </a:pPr>
            <a:fld id="{81D60167-4931-47E6-BA6A-407CBD079E47}" type="slidenum"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03971" y="76238"/>
            <a:ext cx="1165859" cy="58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2539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61594">
              <a:lnSpc>
                <a:spcPct val="100000"/>
              </a:lnSpc>
            </a:pPr>
            <a:fld id="{81D60167-4931-47E6-BA6A-407CBD079E47}" type="slidenum"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2539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61594">
              <a:lnSpc>
                <a:spcPct val="100000"/>
              </a:lnSpc>
            </a:pPr>
            <a:fld id="{81D60167-4931-47E6-BA6A-407CBD079E47}" type="slidenum"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61594">
              <a:lnSpc>
                <a:spcPct val="100000"/>
              </a:lnSpc>
            </a:pPr>
            <a:fld id="{81D60167-4931-47E6-BA6A-407CBD079E47}" type="slidenum"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1316736"/>
            <a:ext cx="0" cy="6090285"/>
          </a:xfrm>
          <a:custGeom>
            <a:avLst/>
            <a:gdLst/>
            <a:ahLst/>
            <a:cxnLst/>
            <a:rect l="l" t="t" r="r" b="b"/>
            <a:pathLst>
              <a:path h="6090284">
                <a:moveTo>
                  <a:pt x="0" y="0"/>
                </a:moveTo>
                <a:lnTo>
                  <a:pt x="0" y="6089904"/>
                </a:lnTo>
              </a:path>
            </a:pathLst>
          </a:custGeom>
          <a:ln w="4445">
            <a:solidFill>
              <a:srgbClr val="6C6D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85631" y="7223762"/>
            <a:ext cx="809298" cy="165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61444"/>
            <a:ext cx="8986519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F2539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5570" y="1466715"/>
            <a:ext cx="7287259" cy="5272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57723" y="7134293"/>
            <a:ext cx="1576704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61594">
              <a:lnSpc>
                <a:spcPct val="100000"/>
              </a:lnSpc>
            </a:pPr>
            <a:fld id="{81D60167-4931-47E6-BA6A-407CBD079E47}" type="slidenum"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jpg"/><Relationship Id="rId18" Type="http://schemas.openxmlformats.org/officeDocument/2006/relationships/image" Target="../media/image54.jpg"/><Relationship Id="rId26" Type="http://schemas.openxmlformats.org/officeDocument/2006/relationships/image" Target="../media/image30.jpg"/><Relationship Id="rId3" Type="http://schemas.openxmlformats.org/officeDocument/2006/relationships/image" Target="../media/image39.jpg"/><Relationship Id="rId21" Type="http://schemas.openxmlformats.org/officeDocument/2006/relationships/image" Target="../media/image57.jpg"/><Relationship Id="rId7" Type="http://schemas.openxmlformats.org/officeDocument/2006/relationships/image" Target="../media/image43.jpg"/><Relationship Id="rId12" Type="http://schemas.openxmlformats.org/officeDocument/2006/relationships/image" Target="../media/image48.png"/><Relationship Id="rId17" Type="http://schemas.openxmlformats.org/officeDocument/2006/relationships/image" Target="../media/image53.jpg"/><Relationship Id="rId25" Type="http://schemas.openxmlformats.org/officeDocument/2006/relationships/image" Target="../media/image6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2.jpg"/><Relationship Id="rId20" Type="http://schemas.openxmlformats.org/officeDocument/2006/relationships/image" Target="../media/image5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jpg"/><Relationship Id="rId11" Type="http://schemas.openxmlformats.org/officeDocument/2006/relationships/image" Target="../media/image47.png"/><Relationship Id="rId24" Type="http://schemas.openxmlformats.org/officeDocument/2006/relationships/image" Target="../media/image60.jpg"/><Relationship Id="rId5" Type="http://schemas.openxmlformats.org/officeDocument/2006/relationships/image" Target="../media/image41.jpg"/><Relationship Id="rId15" Type="http://schemas.openxmlformats.org/officeDocument/2006/relationships/image" Target="../media/image51.jpg"/><Relationship Id="rId23" Type="http://schemas.openxmlformats.org/officeDocument/2006/relationships/image" Target="../media/image59.jp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jpg"/><Relationship Id="rId9" Type="http://schemas.openxmlformats.org/officeDocument/2006/relationships/image" Target="../media/image45.jpg"/><Relationship Id="rId14" Type="http://schemas.openxmlformats.org/officeDocument/2006/relationships/image" Target="../media/image50.jpg"/><Relationship Id="rId22" Type="http://schemas.openxmlformats.org/officeDocument/2006/relationships/image" Target="../media/image58.jpg"/><Relationship Id="rId27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jp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fma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552" y="799579"/>
            <a:ext cx="8090534" cy="594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te</a:t>
            </a:r>
            <a:r>
              <a:rPr sz="1100" spc="-15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en</a:t>
            </a:r>
            <a:r>
              <a:rPr sz="11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ernste</a:t>
            </a:r>
            <a:r>
              <a:rPr sz="1100" spc="-1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n,</a:t>
            </a:r>
            <a:r>
              <a:rPr sz="1100" spc="-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6C6D70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ec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11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6C6D70"/>
                </a:solidFill>
                <a:latin typeface="Arial"/>
                <a:cs typeface="Arial"/>
              </a:rPr>
              <a:t>Di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rector</a:t>
            </a:r>
            <a:r>
              <a:rPr sz="1100" spc="-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6C6D70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me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ts,</a:t>
            </a:r>
            <a:r>
              <a:rPr sz="1100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J.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.</a:t>
            </a:r>
            <a:r>
              <a:rPr sz="1100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or</a:t>
            </a:r>
            <a:r>
              <a:rPr sz="1100" spc="1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an</a:t>
            </a:r>
            <a:r>
              <a:rPr sz="1100" spc="-10" dirty="0">
                <a:solidFill>
                  <a:srgbClr val="6C6D70"/>
                </a:solidFill>
                <a:latin typeface="Arial"/>
                <a:cs typeface="Arial"/>
              </a:rPr>
              <a:t> C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1100" spc="-5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6C6D70"/>
                </a:solidFill>
                <a:latin typeface="Arial"/>
                <a:cs typeface="Arial"/>
              </a:rPr>
              <a:t>se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b="1" spc="5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ay</a:t>
            </a:r>
            <a:r>
              <a:rPr sz="1000" b="1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6C6D70"/>
                </a:solidFill>
                <a:latin typeface="Arial"/>
                <a:cs typeface="Arial"/>
              </a:rPr>
              <a:t>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3800" y="799579"/>
            <a:ext cx="8083931" cy="5945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34426" y="0"/>
            <a:ext cx="10160" cy="1952625"/>
          </a:xfrm>
          <a:custGeom>
            <a:avLst/>
            <a:gdLst/>
            <a:ahLst/>
            <a:cxnLst/>
            <a:rect l="l" t="t" r="r" b="b"/>
            <a:pathLst>
              <a:path w="10159" h="1952625">
                <a:moveTo>
                  <a:pt x="0" y="1952625"/>
                </a:moveTo>
                <a:lnTo>
                  <a:pt x="10160" y="1952625"/>
                </a:lnTo>
                <a:lnTo>
                  <a:pt x="10160" y="0"/>
                </a:lnTo>
                <a:lnTo>
                  <a:pt x="0" y="0"/>
                </a:lnTo>
                <a:lnTo>
                  <a:pt x="0" y="1952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4426" y="1952625"/>
            <a:ext cx="10160" cy="152400"/>
          </a:xfrm>
          <a:custGeom>
            <a:avLst/>
            <a:gdLst/>
            <a:ahLst/>
            <a:cxnLst/>
            <a:rect l="l" t="t" r="r" b="b"/>
            <a:pathLst>
              <a:path w="10159" h="152400">
                <a:moveTo>
                  <a:pt x="0" y="152400"/>
                </a:moveTo>
                <a:lnTo>
                  <a:pt x="10160" y="152400"/>
                </a:lnTo>
                <a:lnTo>
                  <a:pt x="1016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573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8379" y="1005839"/>
            <a:ext cx="1502409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8379" y="1310639"/>
            <a:ext cx="167513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8379" y="1691639"/>
            <a:ext cx="42494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2616" y="1691639"/>
            <a:ext cx="320039" cy="137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109" y="303845"/>
            <a:ext cx="6400800" cy="1952625"/>
          </a:xfrm>
          <a:custGeom>
            <a:avLst/>
            <a:gdLst/>
            <a:ahLst/>
            <a:cxnLst/>
            <a:rect l="l" t="t" r="r" b="b"/>
            <a:pathLst>
              <a:path w="6400800" h="1952625">
                <a:moveTo>
                  <a:pt x="0" y="1952625"/>
                </a:moveTo>
                <a:lnTo>
                  <a:pt x="6400800" y="1952625"/>
                </a:lnTo>
                <a:lnTo>
                  <a:pt x="6400800" y="0"/>
                </a:lnTo>
                <a:lnTo>
                  <a:pt x="0" y="0"/>
                </a:lnTo>
                <a:lnTo>
                  <a:pt x="0" y="1952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4000" dirty="0" smtClean="0"/>
              <a:t>Evaluating and Reducing Risk in the Payment Ecosystem</a:t>
            </a:r>
            <a:endParaRPr sz="4000" dirty="0"/>
          </a:p>
        </p:txBody>
      </p:sp>
      <p:sp>
        <p:nvSpPr>
          <p:cNvPr id="11" name="object 11"/>
          <p:cNvSpPr/>
          <p:nvPr/>
        </p:nvSpPr>
        <p:spPr>
          <a:xfrm>
            <a:off x="1833626" y="1952625"/>
            <a:ext cx="6400800" cy="152400"/>
          </a:xfrm>
          <a:custGeom>
            <a:avLst/>
            <a:gdLst/>
            <a:ahLst/>
            <a:cxnLst/>
            <a:rect l="l" t="t" r="r" b="b"/>
            <a:pathLst>
              <a:path w="6400800" h="152400">
                <a:moveTo>
                  <a:pt x="0" y="152400"/>
                </a:moveTo>
                <a:lnTo>
                  <a:pt x="6400800" y="152400"/>
                </a:lnTo>
                <a:lnTo>
                  <a:pt x="6400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573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4152" y="7141468"/>
            <a:ext cx="1226210" cy="251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1066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234694"/>
            <a:ext cx="8382000" cy="289560"/>
          </a:xfrm>
          <a:custGeom>
            <a:avLst/>
            <a:gdLst/>
            <a:ahLst/>
            <a:cxnLst/>
            <a:rect l="l" t="t" r="r" b="b"/>
            <a:pathLst>
              <a:path w="8382000" h="289559">
                <a:moveTo>
                  <a:pt x="0" y="289305"/>
                </a:moveTo>
                <a:lnTo>
                  <a:pt x="8382000" y="289305"/>
                </a:lnTo>
                <a:lnTo>
                  <a:pt x="8382000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9525">
            <a:solidFill>
              <a:srgbClr val="7396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1234694"/>
            <a:ext cx="8382000" cy="289560"/>
          </a:xfrm>
          <a:prstGeom prst="rect">
            <a:avLst/>
          </a:prstGeom>
          <a:solidFill>
            <a:srgbClr val="7396BB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mized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ks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emer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ress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ecific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6772" y="5010911"/>
            <a:ext cx="1847214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0826" y="5096255"/>
            <a:ext cx="1695323" cy="1386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3117" y="5023590"/>
            <a:ext cx="460668" cy="237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8144" y="5938986"/>
            <a:ext cx="491585" cy="123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6831" y="5767912"/>
            <a:ext cx="599796" cy="13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7612" y="5509800"/>
            <a:ext cx="677089" cy="195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9922" y="5899969"/>
            <a:ext cx="411200" cy="168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8824" y="5734898"/>
            <a:ext cx="649264" cy="1170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7794" y="5140640"/>
            <a:ext cx="442118" cy="138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26208" y="5323720"/>
            <a:ext cx="976988" cy="1770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5053" y="6128080"/>
            <a:ext cx="556512" cy="1440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9821" y="5536812"/>
            <a:ext cx="510136" cy="1650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7034" y="5146643"/>
            <a:ext cx="259705" cy="294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68225" y="5941988"/>
            <a:ext cx="340090" cy="1800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8858" y="6137084"/>
            <a:ext cx="503952" cy="1800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80795" y="6290150"/>
            <a:ext cx="516319" cy="1980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7810" y="4905058"/>
            <a:ext cx="1675764" cy="1626870"/>
          </a:xfrm>
          <a:custGeom>
            <a:avLst/>
            <a:gdLst/>
            <a:ahLst/>
            <a:cxnLst/>
            <a:rect l="l" t="t" r="r" b="b"/>
            <a:pathLst>
              <a:path w="1675765" h="1626870">
                <a:moveTo>
                  <a:pt x="0" y="813352"/>
                </a:moveTo>
                <a:lnTo>
                  <a:pt x="2777" y="746645"/>
                </a:lnTo>
                <a:lnTo>
                  <a:pt x="10966" y="681424"/>
                </a:lnTo>
                <a:lnTo>
                  <a:pt x="24350" y="617896"/>
                </a:lnTo>
                <a:lnTo>
                  <a:pt x="42714" y="556272"/>
                </a:lnTo>
                <a:lnTo>
                  <a:pt x="65843" y="496762"/>
                </a:lnTo>
                <a:lnTo>
                  <a:pt x="93521" y="439573"/>
                </a:lnTo>
                <a:lnTo>
                  <a:pt x="125531" y="384916"/>
                </a:lnTo>
                <a:lnTo>
                  <a:pt x="161659" y="333000"/>
                </a:lnTo>
                <a:lnTo>
                  <a:pt x="201689" y="284034"/>
                </a:lnTo>
                <a:lnTo>
                  <a:pt x="245406" y="238228"/>
                </a:lnTo>
                <a:lnTo>
                  <a:pt x="292593" y="195790"/>
                </a:lnTo>
                <a:lnTo>
                  <a:pt x="343035" y="156931"/>
                </a:lnTo>
                <a:lnTo>
                  <a:pt x="396516" y="121860"/>
                </a:lnTo>
                <a:lnTo>
                  <a:pt x="452822" y="90786"/>
                </a:lnTo>
                <a:lnTo>
                  <a:pt x="511735" y="63918"/>
                </a:lnTo>
                <a:lnTo>
                  <a:pt x="573041" y="41465"/>
                </a:lnTo>
                <a:lnTo>
                  <a:pt x="636525" y="23638"/>
                </a:lnTo>
                <a:lnTo>
                  <a:pt x="701969" y="10645"/>
                </a:lnTo>
                <a:lnTo>
                  <a:pt x="769160" y="2696"/>
                </a:lnTo>
                <a:lnTo>
                  <a:pt x="837880" y="0"/>
                </a:lnTo>
                <a:lnTo>
                  <a:pt x="906597" y="2696"/>
                </a:lnTo>
                <a:lnTo>
                  <a:pt x="973784" y="10645"/>
                </a:lnTo>
                <a:lnTo>
                  <a:pt x="1039225" y="23638"/>
                </a:lnTo>
                <a:lnTo>
                  <a:pt x="1102706" y="41465"/>
                </a:lnTo>
                <a:lnTo>
                  <a:pt x="1164010" y="63918"/>
                </a:lnTo>
                <a:lnTo>
                  <a:pt x="1222922" y="90786"/>
                </a:lnTo>
                <a:lnTo>
                  <a:pt x="1279226" y="121860"/>
                </a:lnTo>
                <a:lnTo>
                  <a:pt x="1332706" y="156931"/>
                </a:lnTo>
                <a:lnTo>
                  <a:pt x="1383148" y="195790"/>
                </a:lnTo>
                <a:lnTo>
                  <a:pt x="1430334" y="238228"/>
                </a:lnTo>
                <a:lnTo>
                  <a:pt x="1474050" y="284034"/>
                </a:lnTo>
                <a:lnTo>
                  <a:pt x="1514080" y="333000"/>
                </a:lnTo>
                <a:lnTo>
                  <a:pt x="1550208" y="384916"/>
                </a:lnTo>
                <a:lnTo>
                  <a:pt x="1582219" y="439573"/>
                </a:lnTo>
                <a:lnTo>
                  <a:pt x="1609896" y="496762"/>
                </a:lnTo>
                <a:lnTo>
                  <a:pt x="1633025" y="556272"/>
                </a:lnTo>
                <a:lnTo>
                  <a:pt x="1651390" y="617896"/>
                </a:lnTo>
                <a:lnTo>
                  <a:pt x="1664774" y="681424"/>
                </a:lnTo>
                <a:lnTo>
                  <a:pt x="1672963" y="746645"/>
                </a:lnTo>
                <a:lnTo>
                  <a:pt x="1675741" y="813352"/>
                </a:lnTo>
                <a:lnTo>
                  <a:pt x="1672963" y="880058"/>
                </a:lnTo>
                <a:lnTo>
                  <a:pt x="1664774" y="945280"/>
                </a:lnTo>
                <a:lnTo>
                  <a:pt x="1651390" y="1008807"/>
                </a:lnTo>
                <a:lnTo>
                  <a:pt x="1633025" y="1070430"/>
                </a:lnTo>
                <a:lnTo>
                  <a:pt x="1609896" y="1129941"/>
                </a:lnTo>
                <a:lnTo>
                  <a:pt x="1582219" y="1187129"/>
                </a:lnTo>
                <a:lnTo>
                  <a:pt x="1550208" y="1241786"/>
                </a:lnTo>
                <a:lnTo>
                  <a:pt x="1514080" y="1293702"/>
                </a:lnTo>
                <a:lnTo>
                  <a:pt x="1474050" y="1342667"/>
                </a:lnTo>
                <a:lnTo>
                  <a:pt x="1430334" y="1388473"/>
                </a:lnTo>
                <a:lnTo>
                  <a:pt x="1383148" y="1430909"/>
                </a:lnTo>
                <a:lnTo>
                  <a:pt x="1332706" y="1469768"/>
                </a:lnTo>
                <a:lnTo>
                  <a:pt x="1279226" y="1504839"/>
                </a:lnTo>
                <a:lnTo>
                  <a:pt x="1222922" y="1535912"/>
                </a:lnTo>
                <a:lnTo>
                  <a:pt x="1164010" y="1562780"/>
                </a:lnTo>
                <a:lnTo>
                  <a:pt x="1102706" y="1585232"/>
                </a:lnTo>
                <a:lnTo>
                  <a:pt x="1039225" y="1603059"/>
                </a:lnTo>
                <a:lnTo>
                  <a:pt x="973784" y="1616052"/>
                </a:lnTo>
                <a:lnTo>
                  <a:pt x="906597" y="1624001"/>
                </a:lnTo>
                <a:lnTo>
                  <a:pt x="837880" y="1626697"/>
                </a:lnTo>
                <a:lnTo>
                  <a:pt x="769160" y="1624001"/>
                </a:lnTo>
                <a:lnTo>
                  <a:pt x="701969" y="1616052"/>
                </a:lnTo>
                <a:lnTo>
                  <a:pt x="636525" y="1603059"/>
                </a:lnTo>
                <a:lnTo>
                  <a:pt x="573041" y="1585232"/>
                </a:lnTo>
                <a:lnTo>
                  <a:pt x="511735" y="1562780"/>
                </a:lnTo>
                <a:lnTo>
                  <a:pt x="452822" y="1535912"/>
                </a:lnTo>
                <a:lnTo>
                  <a:pt x="396516" y="1504839"/>
                </a:lnTo>
                <a:lnTo>
                  <a:pt x="343035" y="1469768"/>
                </a:lnTo>
                <a:lnTo>
                  <a:pt x="292593" y="1430909"/>
                </a:lnTo>
                <a:lnTo>
                  <a:pt x="245406" y="1388473"/>
                </a:lnTo>
                <a:lnTo>
                  <a:pt x="201689" y="1342667"/>
                </a:lnTo>
                <a:lnTo>
                  <a:pt x="161659" y="1293702"/>
                </a:lnTo>
                <a:lnTo>
                  <a:pt x="125531" y="1241786"/>
                </a:lnTo>
                <a:lnTo>
                  <a:pt x="93521" y="1187129"/>
                </a:lnTo>
                <a:lnTo>
                  <a:pt x="65843" y="1129941"/>
                </a:lnTo>
                <a:lnTo>
                  <a:pt x="42715" y="1070430"/>
                </a:lnTo>
                <a:lnTo>
                  <a:pt x="24351" y="1008807"/>
                </a:lnTo>
                <a:lnTo>
                  <a:pt x="10966" y="945280"/>
                </a:lnTo>
                <a:lnTo>
                  <a:pt x="2778" y="880058"/>
                </a:lnTo>
                <a:lnTo>
                  <a:pt x="0" y="813352"/>
                </a:lnTo>
                <a:close/>
              </a:path>
            </a:pathLst>
          </a:custGeom>
          <a:ln w="3175">
            <a:solidFill>
              <a:srgbClr val="131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8491" y="2887979"/>
            <a:ext cx="798830" cy="9132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0693" y="3180562"/>
            <a:ext cx="653402" cy="6535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3857" y="2039213"/>
            <a:ext cx="1047368" cy="10476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3603" y="2062568"/>
            <a:ext cx="1022794" cy="10656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4769" y="3170148"/>
            <a:ext cx="700760" cy="7009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8201" y="2987624"/>
            <a:ext cx="746099" cy="8780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6214" y="2467698"/>
            <a:ext cx="823544" cy="8237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81301" y="1704610"/>
            <a:ext cx="70008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2000" i="1" spc="-2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erging</a:t>
            </a:r>
            <a:r>
              <a:rPr sz="2000" i="1" spc="-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2000" i="1" spc="5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sto</a:t>
            </a:r>
            <a:r>
              <a:rPr sz="2000" i="1" spc="-1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izable</a:t>
            </a:r>
            <a:r>
              <a:rPr sz="2000" i="1" spc="-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clou</a:t>
            </a:r>
            <a:r>
              <a:rPr sz="2000" i="1" spc="15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-ba</a:t>
            </a:r>
            <a:r>
              <a:rPr sz="2000" i="1" spc="5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ed</a:t>
            </a:r>
            <a:r>
              <a:rPr sz="2000" i="1" spc="-5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global pay</a:t>
            </a:r>
            <a:r>
              <a:rPr sz="2000" i="1" spc="-1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ent</a:t>
            </a:r>
            <a:r>
              <a:rPr sz="2000" i="1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netwo</a:t>
            </a:r>
            <a:r>
              <a:rPr sz="2000" i="1" spc="5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6C6D70"/>
                </a:solidFill>
                <a:latin typeface="Arial"/>
                <a:cs typeface="Arial"/>
              </a:rPr>
              <a:t>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3873" y="6671072"/>
            <a:ext cx="79736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8075" marR="5080" indent="-2366010">
              <a:lnSpc>
                <a:spcPct val="100000"/>
              </a:lnSpc>
            </a:pP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Local</a:t>
            </a:r>
            <a:r>
              <a:rPr sz="2000" b="1" spc="-9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Alias-based</a:t>
            </a:r>
            <a:r>
              <a:rPr sz="2000" b="1" spc="-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pa</a:t>
            </a:r>
            <a:r>
              <a:rPr sz="2000" b="1" spc="-35" dirty="0">
                <a:solidFill>
                  <a:srgbClr val="6C6D7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ment</a:t>
            </a:r>
            <a:r>
              <a:rPr sz="2000" b="1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ne</a:t>
            </a:r>
            <a:r>
              <a:rPr sz="2000" b="1" spc="-20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6C6D70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ks</a:t>
            </a:r>
            <a:r>
              <a:rPr sz="2000" b="1" spc="-4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ha</a:t>
            </a:r>
            <a:r>
              <a:rPr sz="2000" b="1" spc="-20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sol</a:t>
            </a:r>
            <a:r>
              <a:rPr sz="2000" b="1" spc="-30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ed</a:t>
            </a:r>
            <a:r>
              <a:rPr sz="2000" b="1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geographic interoperabi</a:t>
            </a:r>
            <a:r>
              <a:rPr sz="2000" b="1" spc="-1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y</a:t>
            </a:r>
            <a:r>
              <a:rPr sz="2000" b="1" spc="-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cha</a:t>
            </a:r>
            <a:r>
              <a:rPr sz="2000" b="1" spc="-1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6C6D70"/>
                </a:solidFill>
                <a:latin typeface="Arial"/>
                <a:cs typeface="Arial"/>
              </a:rPr>
              <a:t>lenges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27225" y="1993798"/>
            <a:ext cx="1265834" cy="126616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3571" y="4535042"/>
            <a:ext cx="8455660" cy="2094864"/>
          </a:xfrm>
          <a:custGeom>
            <a:avLst/>
            <a:gdLst/>
            <a:ahLst/>
            <a:cxnLst/>
            <a:rect l="l" t="t" r="r" b="b"/>
            <a:pathLst>
              <a:path w="8455660" h="2094865">
                <a:moveTo>
                  <a:pt x="0" y="348995"/>
                </a:moveTo>
                <a:lnTo>
                  <a:pt x="4568" y="292407"/>
                </a:lnTo>
                <a:lnTo>
                  <a:pt x="17794" y="238719"/>
                </a:lnTo>
                <a:lnTo>
                  <a:pt x="38960" y="188650"/>
                </a:lnTo>
                <a:lnTo>
                  <a:pt x="67347" y="142920"/>
                </a:lnTo>
                <a:lnTo>
                  <a:pt x="102236" y="102250"/>
                </a:lnTo>
                <a:lnTo>
                  <a:pt x="142909" y="67360"/>
                </a:lnTo>
                <a:lnTo>
                  <a:pt x="188648" y="38970"/>
                </a:lnTo>
                <a:lnTo>
                  <a:pt x="238733" y="17800"/>
                </a:lnTo>
                <a:lnTo>
                  <a:pt x="292448" y="4570"/>
                </a:lnTo>
                <a:lnTo>
                  <a:pt x="349072" y="0"/>
                </a:lnTo>
                <a:lnTo>
                  <a:pt x="8106105" y="0"/>
                </a:lnTo>
                <a:lnTo>
                  <a:pt x="8162727" y="4570"/>
                </a:lnTo>
                <a:lnTo>
                  <a:pt x="8216443" y="17800"/>
                </a:lnTo>
                <a:lnTo>
                  <a:pt x="8266534" y="38970"/>
                </a:lnTo>
                <a:lnTo>
                  <a:pt x="8312280" y="67360"/>
                </a:lnTo>
                <a:lnTo>
                  <a:pt x="8352961" y="102250"/>
                </a:lnTo>
                <a:lnTo>
                  <a:pt x="8387859" y="142920"/>
                </a:lnTo>
                <a:lnTo>
                  <a:pt x="8416254" y="188650"/>
                </a:lnTo>
                <a:lnTo>
                  <a:pt x="8437426" y="238719"/>
                </a:lnTo>
                <a:lnTo>
                  <a:pt x="8450657" y="292407"/>
                </a:lnTo>
                <a:lnTo>
                  <a:pt x="8455228" y="348995"/>
                </a:lnTo>
                <a:lnTo>
                  <a:pt x="8455228" y="1745233"/>
                </a:lnTo>
                <a:lnTo>
                  <a:pt x="8450657" y="1801856"/>
                </a:lnTo>
                <a:lnTo>
                  <a:pt x="8437426" y="1855572"/>
                </a:lnTo>
                <a:lnTo>
                  <a:pt x="8416254" y="1905663"/>
                </a:lnTo>
                <a:lnTo>
                  <a:pt x="8387859" y="1951408"/>
                </a:lnTo>
                <a:lnTo>
                  <a:pt x="8352961" y="1992090"/>
                </a:lnTo>
                <a:lnTo>
                  <a:pt x="8312280" y="2026988"/>
                </a:lnTo>
                <a:lnTo>
                  <a:pt x="8266534" y="2055382"/>
                </a:lnTo>
                <a:lnTo>
                  <a:pt x="8216443" y="2076555"/>
                </a:lnTo>
                <a:lnTo>
                  <a:pt x="8162727" y="2089786"/>
                </a:lnTo>
                <a:lnTo>
                  <a:pt x="8106105" y="2094356"/>
                </a:lnTo>
                <a:lnTo>
                  <a:pt x="349072" y="2094356"/>
                </a:lnTo>
                <a:lnTo>
                  <a:pt x="292448" y="2089786"/>
                </a:lnTo>
                <a:lnTo>
                  <a:pt x="238733" y="2076555"/>
                </a:lnTo>
                <a:lnTo>
                  <a:pt x="188648" y="2055382"/>
                </a:lnTo>
                <a:lnTo>
                  <a:pt x="142909" y="2026988"/>
                </a:lnTo>
                <a:lnTo>
                  <a:pt x="102236" y="1992090"/>
                </a:lnTo>
                <a:lnTo>
                  <a:pt x="67347" y="1951408"/>
                </a:lnTo>
                <a:lnTo>
                  <a:pt x="38960" y="1905663"/>
                </a:lnTo>
                <a:lnTo>
                  <a:pt x="17794" y="1855572"/>
                </a:lnTo>
                <a:lnTo>
                  <a:pt x="4568" y="1801856"/>
                </a:lnTo>
                <a:lnTo>
                  <a:pt x="0" y="1745233"/>
                </a:lnTo>
                <a:lnTo>
                  <a:pt x="0" y="348995"/>
                </a:lnTo>
                <a:close/>
              </a:path>
            </a:pathLst>
          </a:custGeom>
          <a:ln w="9524">
            <a:solidFill>
              <a:srgbClr val="B8C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3571" y="1984120"/>
            <a:ext cx="8455660" cy="2112645"/>
          </a:xfrm>
          <a:custGeom>
            <a:avLst/>
            <a:gdLst/>
            <a:ahLst/>
            <a:cxnLst/>
            <a:rect l="l" t="t" r="r" b="b"/>
            <a:pathLst>
              <a:path w="8455660" h="2112645">
                <a:moveTo>
                  <a:pt x="0" y="352170"/>
                </a:moveTo>
                <a:lnTo>
                  <a:pt x="4607" y="295062"/>
                </a:lnTo>
                <a:lnTo>
                  <a:pt x="17948" y="240881"/>
                </a:lnTo>
                <a:lnTo>
                  <a:pt x="39297" y="190355"/>
                </a:lnTo>
                <a:lnTo>
                  <a:pt x="67930" y="144210"/>
                </a:lnTo>
                <a:lnTo>
                  <a:pt x="103122" y="103171"/>
                </a:lnTo>
                <a:lnTo>
                  <a:pt x="144149" y="67966"/>
                </a:lnTo>
                <a:lnTo>
                  <a:pt x="190287" y="39320"/>
                </a:lnTo>
                <a:lnTo>
                  <a:pt x="240811" y="17959"/>
                </a:lnTo>
                <a:lnTo>
                  <a:pt x="294997" y="4610"/>
                </a:lnTo>
                <a:lnTo>
                  <a:pt x="352120" y="0"/>
                </a:lnTo>
                <a:lnTo>
                  <a:pt x="8103184" y="0"/>
                </a:lnTo>
                <a:lnTo>
                  <a:pt x="8160289" y="4610"/>
                </a:lnTo>
                <a:lnTo>
                  <a:pt x="8214460" y="17959"/>
                </a:lnTo>
                <a:lnTo>
                  <a:pt x="8264972" y="39320"/>
                </a:lnTo>
                <a:lnTo>
                  <a:pt x="8311100" y="67966"/>
                </a:lnTo>
                <a:lnTo>
                  <a:pt x="8352120" y="103171"/>
                </a:lnTo>
                <a:lnTo>
                  <a:pt x="8387306" y="144210"/>
                </a:lnTo>
                <a:lnTo>
                  <a:pt x="8415935" y="190355"/>
                </a:lnTo>
                <a:lnTo>
                  <a:pt x="8437281" y="240881"/>
                </a:lnTo>
                <a:lnTo>
                  <a:pt x="8450620" y="295062"/>
                </a:lnTo>
                <a:lnTo>
                  <a:pt x="8455228" y="352170"/>
                </a:lnTo>
                <a:lnTo>
                  <a:pt x="8455228" y="1760346"/>
                </a:lnTo>
                <a:lnTo>
                  <a:pt x="8450620" y="1817452"/>
                </a:lnTo>
                <a:lnTo>
                  <a:pt x="8437281" y="1871623"/>
                </a:lnTo>
                <a:lnTo>
                  <a:pt x="8415935" y="1922135"/>
                </a:lnTo>
                <a:lnTo>
                  <a:pt x="8387306" y="1968263"/>
                </a:lnTo>
                <a:lnTo>
                  <a:pt x="8352120" y="2009282"/>
                </a:lnTo>
                <a:lnTo>
                  <a:pt x="8311100" y="2044469"/>
                </a:lnTo>
                <a:lnTo>
                  <a:pt x="8264972" y="2073098"/>
                </a:lnTo>
                <a:lnTo>
                  <a:pt x="8214460" y="2094444"/>
                </a:lnTo>
                <a:lnTo>
                  <a:pt x="8160289" y="2107783"/>
                </a:lnTo>
                <a:lnTo>
                  <a:pt x="8103184" y="2112391"/>
                </a:lnTo>
                <a:lnTo>
                  <a:pt x="352120" y="2112391"/>
                </a:lnTo>
                <a:lnTo>
                  <a:pt x="294997" y="2107783"/>
                </a:lnTo>
                <a:lnTo>
                  <a:pt x="240811" y="2094444"/>
                </a:lnTo>
                <a:lnTo>
                  <a:pt x="190287" y="2073098"/>
                </a:lnTo>
                <a:lnTo>
                  <a:pt x="144149" y="2044469"/>
                </a:lnTo>
                <a:lnTo>
                  <a:pt x="103122" y="2009282"/>
                </a:lnTo>
                <a:lnTo>
                  <a:pt x="67930" y="1968263"/>
                </a:lnTo>
                <a:lnTo>
                  <a:pt x="39297" y="1922135"/>
                </a:lnTo>
                <a:lnTo>
                  <a:pt x="17948" y="1871623"/>
                </a:lnTo>
                <a:lnTo>
                  <a:pt x="4607" y="1817452"/>
                </a:lnTo>
                <a:lnTo>
                  <a:pt x="0" y="1760346"/>
                </a:lnTo>
                <a:lnTo>
                  <a:pt x="0" y="352170"/>
                </a:lnTo>
                <a:close/>
              </a:path>
            </a:pathLst>
          </a:custGeom>
          <a:ln w="9525">
            <a:solidFill>
              <a:srgbClr val="B8C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75232" y="3957828"/>
            <a:ext cx="7577328" cy="7985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8792" y="4001515"/>
            <a:ext cx="7436484" cy="657860"/>
          </a:xfrm>
          <a:custGeom>
            <a:avLst/>
            <a:gdLst/>
            <a:ahLst/>
            <a:cxnLst/>
            <a:rect l="l" t="t" r="r" b="b"/>
            <a:pathLst>
              <a:path w="7436484" h="657860">
                <a:moveTo>
                  <a:pt x="0" y="109600"/>
                </a:moveTo>
                <a:lnTo>
                  <a:pt x="8336" y="67557"/>
                </a:lnTo>
                <a:lnTo>
                  <a:pt x="31110" y="33052"/>
                </a:lnTo>
                <a:lnTo>
                  <a:pt x="64965" y="9431"/>
                </a:lnTo>
                <a:lnTo>
                  <a:pt x="106545" y="38"/>
                </a:lnTo>
                <a:lnTo>
                  <a:pt x="7326883" y="0"/>
                </a:lnTo>
                <a:lnTo>
                  <a:pt x="7341500" y="967"/>
                </a:lnTo>
                <a:lnTo>
                  <a:pt x="7381343" y="14494"/>
                </a:lnTo>
                <a:lnTo>
                  <a:pt x="7412563" y="41354"/>
                </a:lnTo>
                <a:lnTo>
                  <a:pt x="7431804" y="78202"/>
                </a:lnTo>
                <a:lnTo>
                  <a:pt x="7436358" y="547751"/>
                </a:lnTo>
                <a:lnTo>
                  <a:pt x="7435390" y="562370"/>
                </a:lnTo>
                <a:lnTo>
                  <a:pt x="7421868" y="602242"/>
                </a:lnTo>
                <a:lnTo>
                  <a:pt x="7395027" y="633507"/>
                </a:lnTo>
                <a:lnTo>
                  <a:pt x="7358225" y="652787"/>
                </a:lnTo>
                <a:lnTo>
                  <a:pt x="109474" y="657352"/>
                </a:lnTo>
                <a:lnTo>
                  <a:pt x="94857" y="656381"/>
                </a:lnTo>
                <a:lnTo>
                  <a:pt x="55014" y="642830"/>
                </a:lnTo>
                <a:lnTo>
                  <a:pt x="23794" y="615944"/>
                </a:lnTo>
                <a:lnTo>
                  <a:pt x="4553" y="579103"/>
                </a:lnTo>
                <a:lnTo>
                  <a:pt x="0" y="109600"/>
                </a:lnTo>
                <a:close/>
              </a:path>
            </a:pathLst>
          </a:custGeom>
          <a:ln w="34925">
            <a:solidFill>
              <a:srgbClr val="54925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54810" y="4183269"/>
            <a:ext cx="82677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Inn</a:t>
            </a:r>
            <a:r>
              <a:rPr sz="2000" b="1" spc="-10" dirty="0">
                <a:solidFill>
                  <a:srgbClr val="54925A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54925A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ation =</a:t>
            </a:r>
            <a:r>
              <a:rPr sz="2000" b="1" spc="-25" dirty="0">
                <a:solidFill>
                  <a:srgbClr val="54925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Comp</a:t>
            </a:r>
            <a:r>
              <a:rPr sz="2000" b="1" spc="-10" dirty="0">
                <a:solidFill>
                  <a:srgbClr val="54925A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iant</a:t>
            </a:r>
            <a:r>
              <a:rPr sz="2000" b="1" spc="-15" dirty="0">
                <a:solidFill>
                  <a:srgbClr val="54925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So</a:t>
            </a:r>
            <a:r>
              <a:rPr sz="2000" b="1" spc="-10" dirty="0">
                <a:solidFill>
                  <a:srgbClr val="54925A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utions</a:t>
            </a:r>
            <a:r>
              <a:rPr sz="2000" b="1" spc="-20" dirty="0">
                <a:solidFill>
                  <a:srgbClr val="54925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54925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Le</a:t>
            </a:r>
            <a:r>
              <a:rPr sz="2000" b="1" spc="-20" dirty="0">
                <a:solidFill>
                  <a:srgbClr val="54925A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erage </a:t>
            </a:r>
            <a:r>
              <a:rPr sz="2000" b="1" spc="-145" dirty="0">
                <a:solidFill>
                  <a:srgbClr val="54925A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oda</a:t>
            </a:r>
            <a:r>
              <a:rPr sz="2000" b="1" spc="-35" dirty="0">
                <a:solidFill>
                  <a:srgbClr val="54925A"/>
                </a:solidFill>
                <a:latin typeface="Arial"/>
                <a:cs typeface="Arial"/>
              </a:rPr>
              <a:t>y</a:t>
            </a:r>
            <a:r>
              <a:rPr sz="2000" b="1" spc="-80" dirty="0">
                <a:solidFill>
                  <a:srgbClr val="54925A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54925A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54925A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4925A"/>
                </a:solidFill>
                <a:latin typeface="Arial"/>
                <a:cs typeface="Arial"/>
              </a:rPr>
              <a:t>echnology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lang="en-US" spc="-10" dirty="0" smtClean="0"/>
              <a:t>13</a:t>
            </a:r>
            <a:endParaRPr spc="-10" dirty="0"/>
          </a:p>
        </p:txBody>
      </p:sp>
      <p:sp>
        <p:nvSpPr>
          <p:cNvPr id="37" name="object 37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1066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4727" y="1584452"/>
            <a:ext cx="1003935" cy="280670"/>
          </a:xfrm>
          <a:custGeom>
            <a:avLst/>
            <a:gdLst/>
            <a:ahLst/>
            <a:cxnLst/>
            <a:rect l="l" t="t" r="r" b="b"/>
            <a:pathLst>
              <a:path w="1003935" h="280669">
                <a:moveTo>
                  <a:pt x="1003681" y="0"/>
                </a:moveTo>
                <a:lnTo>
                  <a:pt x="140462" y="0"/>
                </a:lnTo>
                <a:lnTo>
                  <a:pt x="0" y="140335"/>
                </a:lnTo>
                <a:lnTo>
                  <a:pt x="140462" y="280670"/>
                </a:lnTo>
                <a:lnTo>
                  <a:pt x="1003681" y="280670"/>
                </a:lnTo>
                <a:lnTo>
                  <a:pt x="863346" y="140335"/>
                </a:lnTo>
                <a:lnTo>
                  <a:pt x="1003681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4789" y="1584452"/>
            <a:ext cx="976630" cy="280670"/>
          </a:xfrm>
          <a:custGeom>
            <a:avLst/>
            <a:gdLst/>
            <a:ahLst/>
            <a:cxnLst/>
            <a:rect l="l" t="t" r="r" b="b"/>
            <a:pathLst>
              <a:path w="976629" h="280669">
                <a:moveTo>
                  <a:pt x="835913" y="0"/>
                </a:moveTo>
                <a:lnTo>
                  <a:pt x="0" y="0"/>
                </a:lnTo>
                <a:lnTo>
                  <a:pt x="140335" y="140335"/>
                </a:lnTo>
                <a:lnTo>
                  <a:pt x="0" y="280670"/>
                </a:lnTo>
                <a:lnTo>
                  <a:pt x="835913" y="280670"/>
                </a:lnTo>
                <a:lnTo>
                  <a:pt x="976249" y="140335"/>
                </a:lnTo>
                <a:lnTo>
                  <a:pt x="835913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4910" y="1616302"/>
            <a:ext cx="862076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le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Pay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irele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 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ners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IPhone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6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6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us pay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goods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retai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ers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ment terminals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9635" y="4951008"/>
            <a:ext cx="2197100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2457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January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2015,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Apple Pay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TW</a:t>
            </a:r>
            <a:r>
              <a:rPr sz="1400" b="1" dirty="0">
                <a:latin typeface="Arial"/>
                <a:cs typeface="Arial"/>
              </a:rPr>
              <a:t>O 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THR</a:t>
            </a:r>
            <a:r>
              <a:rPr sz="1400" b="1" dirty="0">
                <a:latin typeface="Arial"/>
                <a:cs typeface="Arial"/>
              </a:rPr>
              <a:t>EE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dollars spent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 pa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ea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C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-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1313" y="6354614"/>
            <a:ext cx="7872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PL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NS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DEPL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Y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UP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100,000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VENDING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CHINES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ill</a:t>
            </a:r>
            <a:r>
              <a:rPr sz="1600" spc="-10" dirty="0">
                <a:latin typeface="Arial"/>
                <a:cs typeface="Arial"/>
              </a:rPr>
              <a:t> accept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4951008"/>
            <a:ext cx="211963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2,500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inancial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institu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ions now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700,000 </a:t>
            </a:r>
            <a:r>
              <a:rPr sz="1400" dirty="0">
                <a:latin typeface="Arial"/>
                <a:cs typeface="Arial"/>
              </a:rPr>
              <a:t>retail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6098" y="4951008"/>
            <a:ext cx="182245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LL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NN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artph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ake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obile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7577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1549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80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3487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1289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1289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1289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152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748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344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39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25357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152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748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344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939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5357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152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748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344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939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5357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152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748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344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939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5357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9275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3247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80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45185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2988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12988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2988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1322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4918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85138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2109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57056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322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4918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85138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2109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7056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1322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4918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5138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109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57056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1322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918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85138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2109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57056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0948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4920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80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76858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44661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44661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44661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489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8085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6811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5276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8729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4489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085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16811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5276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88729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4489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8085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16811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5276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88729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4489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8085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16811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5276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88729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32748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6720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80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8658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76461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76461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76461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7669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265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48611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56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20529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7669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1265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48611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8456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20529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7669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1265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48611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8456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20529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7669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1265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48611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48456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20529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64421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88393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80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40331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08134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08134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08134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0837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44326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8028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1624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52202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0837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44326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8028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1624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52202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0837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44326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8028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1624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30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52202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0837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44326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8028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91624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30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52202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96094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20066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72004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39807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39807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39807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4004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7599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1195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4791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83875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4004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7599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1195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4791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83875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4004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7599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1195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4791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83875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4004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7599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1195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4791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83875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27894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651866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03804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71607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71607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71607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67184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70779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375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77971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15675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7184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0779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74375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77971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815675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7184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70779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4375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77971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15675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7184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70779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375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7971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15675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9567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83539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35477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03279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03279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03279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03516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13947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7543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21138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247348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03516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3947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7543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21138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247348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103516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3947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7543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21138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47348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103516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13947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7543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21138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247348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491240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515212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567150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734953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34953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34953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53518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57114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0710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64305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679020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53518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57114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0710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4305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679020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53518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57114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60710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64305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679020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53518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57114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60710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64305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679020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923040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47012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98950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66753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66753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66753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6698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00294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03890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07485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110820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6698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00294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03890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07485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10820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96698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00294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03890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07485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110820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96698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00294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03890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07485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110820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354713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378685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430623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598426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598426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598426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39866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434618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470576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50653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542494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39866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434618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470576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50653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542494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39866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34618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70576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50653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542494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39866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34618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70576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50653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542494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786386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810358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862296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030098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030098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030098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83033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866291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90224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3820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974167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83033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866291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90224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93820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974167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3033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866291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90224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93820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974167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83033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866291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90224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93820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974167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218186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242158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294096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461898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461898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61898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26213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298091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33404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37000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405967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6213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298091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33404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37000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405967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26213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298091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33404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37000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405967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26213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298091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33404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37000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405967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649859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673831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725769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893572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893572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893572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693808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72976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76572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80167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837640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693808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72976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76572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0167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837640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693808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72976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76572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80167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837640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693808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72976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76572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80167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837640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081532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105504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157442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325245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325245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325245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125481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161438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19739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23335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269312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125481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161438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19739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23335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269312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125481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161438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19739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23335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269312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125481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161438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19739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23335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269312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513332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537304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589242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757045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57045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57045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557281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593238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629195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66515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1112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557281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593238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629195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6515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1112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557281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593238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629195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66515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1112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557281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593238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629195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66515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701112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945005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968977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020915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188717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188717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188717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98895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02491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060868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09682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132786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98895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02491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060868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09682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132786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98895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02491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060868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09682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132786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8895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02491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060868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09682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132786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376678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400650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452588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620390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620390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620390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42062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45658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9254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2849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564459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42062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45658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49254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52849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564459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42062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45658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49254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52849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564459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42062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845658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849254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52849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564459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808478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832450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884388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9052190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9052190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9052190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85242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888383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924342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960297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6259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85242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888383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924342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960297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996259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85242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888383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924342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960297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996259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85242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888383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924342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8960297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996259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9240151" y="6670533"/>
            <a:ext cx="307975" cy="476884"/>
          </a:xfrm>
          <a:custGeom>
            <a:avLst/>
            <a:gdLst/>
            <a:ahLst/>
            <a:cxnLst/>
            <a:rect l="l" t="t" r="r" b="b"/>
            <a:pathLst>
              <a:path w="307975" h="476884">
                <a:moveTo>
                  <a:pt x="0" y="476833"/>
                </a:moveTo>
                <a:lnTo>
                  <a:pt x="307639" y="476833"/>
                </a:lnTo>
                <a:lnTo>
                  <a:pt x="307639" y="0"/>
                </a:lnTo>
                <a:lnTo>
                  <a:pt x="0" y="0"/>
                </a:lnTo>
                <a:lnTo>
                  <a:pt x="0" y="476833"/>
                </a:lnTo>
                <a:close/>
              </a:path>
            </a:pathLst>
          </a:custGeom>
          <a:solidFill>
            <a:srgbClr val="01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9264123" y="6728680"/>
            <a:ext cx="208279" cy="329565"/>
          </a:xfrm>
          <a:custGeom>
            <a:avLst/>
            <a:gdLst/>
            <a:ahLst/>
            <a:cxnLst/>
            <a:rect l="l" t="t" r="r" b="b"/>
            <a:pathLst>
              <a:path w="208279" h="329565">
                <a:moveTo>
                  <a:pt x="0" y="329520"/>
                </a:moveTo>
                <a:lnTo>
                  <a:pt x="207749" y="329520"/>
                </a:lnTo>
                <a:lnTo>
                  <a:pt x="207749" y="0"/>
                </a:lnTo>
                <a:lnTo>
                  <a:pt x="0" y="0"/>
                </a:lnTo>
                <a:lnTo>
                  <a:pt x="0" y="32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9316061" y="70969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72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9483863" y="67519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3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9483863" y="678101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12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9483863" y="681009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5933" y="0"/>
                </a:lnTo>
              </a:path>
            </a:pathLst>
          </a:custGeom>
          <a:ln w="9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9284099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9320056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356014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9391970" y="675968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9427932" y="675968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9284099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9320056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9356014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391970" y="683335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9427932" y="68333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9284099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9320056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9356014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B84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9391970" y="6976794"/>
            <a:ext cx="24130" cy="43180"/>
          </a:xfrm>
          <a:custGeom>
            <a:avLst/>
            <a:gdLst/>
            <a:ahLst/>
            <a:cxnLst/>
            <a:rect l="l" t="t" r="r" b="b"/>
            <a:pathLst>
              <a:path w="24129" h="43179">
                <a:moveTo>
                  <a:pt x="0" y="21322"/>
                </a:moveTo>
                <a:lnTo>
                  <a:pt x="23972" y="21322"/>
                </a:lnTo>
              </a:path>
            </a:pathLst>
          </a:custGeom>
          <a:ln w="43914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427932" y="697679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21322"/>
                </a:moveTo>
                <a:lnTo>
                  <a:pt x="27967" y="21322"/>
                </a:lnTo>
              </a:path>
            </a:pathLst>
          </a:custGeom>
          <a:ln w="43914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9284099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9A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9320056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9356014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FBE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9391970" y="6903127"/>
            <a:ext cx="24130" cy="46990"/>
          </a:xfrm>
          <a:custGeom>
            <a:avLst/>
            <a:gdLst/>
            <a:ahLst/>
            <a:cxnLst/>
            <a:rect l="l" t="t" r="r" b="b"/>
            <a:pathLst>
              <a:path w="24129" h="46990">
                <a:moveTo>
                  <a:pt x="0" y="23260"/>
                </a:moveTo>
                <a:lnTo>
                  <a:pt x="23972" y="23260"/>
                </a:lnTo>
              </a:path>
            </a:pathLst>
          </a:custGeom>
          <a:ln w="47791">
            <a:solidFill>
              <a:srgbClr val="E21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9427932" y="6903127"/>
            <a:ext cx="28575" cy="46990"/>
          </a:xfrm>
          <a:custGeom>
            <a:avLst/>
            <a:gdLst/>
            <a:ahLst/>
            <a:cxnLst/>
            <a:rect l="l" t="t" r="r" b="b"/>
            <a:pathLst>
              <a:path w="28575" h="46990">
                <a:moveTo>
                  <a:pt x="0" y="23260"/>
                </a:moveTo>
                <a:lnTo>
                  <a:pt x="27967" y="23260"/>
                </a:lnTo>
              </a:path>
            </a:pathLst>
          </a:custGeom>
          <a:ln w="47791">
            <a:solidFill>
              <a:srgbClr val="21B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103350" y="2712720"/>
            <a:ext cx="2059939" cy="2011680"/>
          </a:xfrm>
          <a:custGeom>
            <a:avLst/>
            <a:gdLst/>
            <a:ahLst/>
            <a:cxnLst/>
            <a:rect l="l" t="t" r="r" b="b"/>
            <a:pathLst>
              <a:path w="2059939" h="2011679">
                <a:moveTo>
                  <a:pt x="1029614" y="0"/>
                </a:moveTo>
                <a:lnTo>
                  <a:pt x="945178" y="3333"/>
                </a:lnTo>
                <a:lnTo>
                  <a:pt x="862620" y="13161"/>
                </a:lnTo>
                <a:lnTo>
                  <a:pt x="782206" y="29225"/>
                </a:lnTo>
                <a:lnTo>
                  <a:pt x="704200" y="51266"/>
                </a:lnTo>
                <a:lnTo>
                  <a:pt x="628867" y="79025"/>
                </a:lnTo>
                <a:lnTo>
                  <a:pt x="556474" y="112244"/>
                </a:lnTo>
                <a:lnTo>
                  <a:pt x="487284" y="150665"/>
                </a:lnTo>
                <a:lnTo>
                  <a:pt x="421564" y="194027"/>
                </a:lnTo>
                <a:lnTo>
                  <a:pt x="359577" y="242073"/>
                </a:lnTo>
                <a:lnTo>
                  <a:pt x="301590" y="294544"/>
                </a:lnTo>
                <a:lnTo>
                  <a:pt x="247867" y="351182"/>
                </a:lnTo>
                <a:lnTo>
                  <a:pt x="198673" y="411726"/>
                </a:lnTo>
                <a:lnTo>
                  <a:pt x="154274" y="475920"/>
                </a:lnTo>
                <a:lnTo>
                  <a:pt x="114935" y="543504"/>
                </a:lnTo>
                <a:lnTo>
                  <a:pt x="80920" y="614219"/>
                </a:lnTo>
                <a:lnTo>
                  <a:pt x="52496" y="687807"/>
                </a:lnTo>
                <a:lnTo>
                  <a:pt x="29926" y="764009"/>
                </a:lnTo>
                <a:lnTo>
                  <a:pt x="13477" y="842567"/>
                </a:lnTo>
                <a:lnTo>
                  <a:pt x="3413" y="923221"/>
                </a:lnTo>
                <a:lnTo>
                  <a:pt x="0" y="1005713"/>
                </a:lnTo>
                <a:lnTo>
                  <a:pt x="3413" y="1088205"/>
                </a:lnTo>
                <a:lnTo>
                  <a:pt x="13477" y="1168862"/>
                </a:lnTo>
                <a:lnTo>
                  <a:pt x="29926" y="1247424"/>
                </a:lnTo>
                <a:lnTo>
                  <a:pt x="52496" y="1323631"/>
                </a:lnTo>
                <a:lnTo>
                  <a:pt x="80920" y="1397226"/>
                </a:lnTo>
                <a:lnTo>
                  <a:pt x="114935" y="1467949"/>
                </a:lnTo>
                <a:lnTo>
                  <a:pt x="154274" y="1535541"/>
                </a:lnTo>
                <a:lnTo>
                  <a:pt x="198673" y="1599743"/>
                </a:lnTo>
                <a:lnTo>
                  <a:pt x="247867" y="1660297"/>
                </a:lnTo>
                <a:lnTo>
                  <a:pt x="301590" y="1716944"/>
                </a:lnTo>
                <a:lnTo>
                  <a:pt x="359577" y="1769425"/>
                </a:lnTo>
                <a:lnTo>
                  <a:pt x="421564" y="1817480"/>
                </a:lnTo>
                <a:lnTo>
                  <a:pt x="487284" y="1860852"/>
                </a:lnTo>
                <a:lnTo>
                  <a:pt x="556474" y="1899280"/>
                </a:lnTo>
                <a:lnTo>
                  <a:pt x="628867" y="1932507"/>
                </a:lnTo>
                <a:lnTo>
                  <a:pt x="704200" y="1960273"/>
                </a:lnTo>
                <a:lnTo>
                  <a:pt x="782206" y="1982319"/>
                </a:lnTo>
                <a:lnTo>
                  <a:pt x="862620" y="1998387"/>
                </a:lnTo>
                <a:lnTo>
                  <a:pt x="945178" y="2008218"/>
                </a:lnTo>
                <a:lnTo>
                  <a:pt x="1029614" y="2011552"/>
                </a:lnTo>
                <a:lnTo>
                  <a:pt x="1114068" y="2008218"/>
                </a:lnTo>
                <a:lnTo>
                  <a:pt x="1196642" y="1998387"/>
                </a:lnTo>
                <a:lnTo>
                  <a:pt x="1277070" y="1982319"/>
                </a:lnTo>
                <a:lnTo>
                  <a:pt x="1355087" y="1960273"/>
                </a:lnTo>
                <a:lnTo>
                  <a:pt x="1430430" y="1932507"/>
                </a:lnTo>
                <a:lnTo>
                  <a:pt x="1502832" y="1899280"/>
                </a:lnTo>
                <a:lnTo>
                  <a:pt x="1572029" y="1860852"/>
                </a:lnTo>
                <a:lnTo>
                  <a:pt x="1637755" y="1817480"/>
                </a:lnTo>
                <a:lnTo>
                  <a:pt x="1699746" y="1769425"/>
                </a:lnTo>
                <a:lnTo>
                  <a:pt x="1757737" y="1716944"/>
                </a:lnTo>
                <a:lnTo>
                  <a:pt x="1811462" y="1660297"/>
                </a:lnTo>
                <a:lnTo>
                  <a:pt x="1860657" y="1599743"/>
                </a:lnTo>
                <a:lnTo>
                  <a:pt x="1905057" y="1535541"/>
                </a:lnTo>
                <a:lnTo>
                  <a:pt x="1944397" y="1467949"/>
                </a:lnTo>
                <a:lnTo>
                  <a:pt x="1978411" y="1397226"/>
                </a:lnTo>
                <a:lnTo>
                  <a:pt x="2006835" y="1323631"/>
                </a:lnTo>
                <a:lnTo>
                  <a:pt x="2029404" y="1247424"/>
                </a:lnTo>
                <a:lnTo>
                  <a:pt x="2045853" y="1168862"/>
                </a:lnTo>
                <a:lnTo>
                  <a:pt x="2055916" y="1088205"/>
                </a:lnTo>
                <a:lnTo>
                  <a:pt x="2059330" y="1005713"/>
                </a:lnTo>
                <a:lnTo>
                  <a:pt x="2055916" y="923221"/>
                </a:lnTo>
                <a:lnTo>
                  <a:pt x="2045853" y="842567"/>
                </a:lnTo>
                <a:lnTo>
                  <a:pt x="2029404" y="764009"/>
                </a:lnTo>
                <a:lnTo>
                  <a:pt x="2006835" y="687807"/>
                </a:lnTo>
                <a:lnTo>
                  <a:pt x="1978411" y="614219"/>
                </a:lnTo>
                <a:lnTo>
                  <a:pt x="1944397" y="543504"/>
                </a:lnTo>
                <a:lnTo>
                  <a:pt x="1905057" y="475920"/>
                </a:lnTo>
                <a:lnTo>
                  <a:pt x="1860657" y="411726"/>
                </a:lnTo>
                <a:lnTo>
                  <a:pt x="1811462" y="351182"/>
                </a:lnTo>
                <a:lnTo>
                  <a:pt x="1757737" y="294544"/>
                </a:lnTo>
                <a:lnTo>
                  <a:pt x="1699746" y="242073"/>
                </a:lnTo>
                <a:lnTo>
                  <a:pt x="1637755" y="194027"/>
                </a:lnTo>
                <a:lnTo>
                  <a:pt x="1572029" y="150665"/>
                </a:lnTo>
                <a:lnTo>
                  <a:pt x="1502832" y="112244"/>
                </a:lnTo>
                <a:lnTo>
                  <a:pt x="1430430" y="79025"/>
                </a:lnTo>
                <a:lnTo>
                  <a:pt x="1355087" y="51266"/>
                </a:lnTo>
                <a:lnTo>
                  <a:pt x="1277070" y="29225"/>
                </a:lnTo>
                <a:lnTo>
                  <a:pt x="1196642" y="13161"/>
                </a:lnTo>
                <a:lnTo>
                  <a:pt x="1114068" y="3333"/>
                </a:lnTo>
                <a:lnTo>
                  <a:pt x="102961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331618" y="3340218"/>
            <a:ext cx="1661160" cy="772160"/>
          </a:xfrm>
          <a:custGeom>
            <a:avLst/>
            <a:gdLst/>
            <a:ahLst/>
            <a:cxnLst/>
            <a:rect l="l" t="t" r="r" b="b"/>
            <a:pathLst>
              <a:path w="1661160" h="772160">
                <a:moveTo>
                  <a:pt x="363053" y="0"/>
                </a:moveTo>
                <a:lnTo>
                  <a:pt x="313875" y="11369"/>
                </a:lnTo>
                <a:lnTo>
                  <a:pt x="280848" y="33480"/>
                </a:lnTo>
                <a:lnTo>
                  <a:pt x="256064" y="66888"/>
                </a:lnTo>
                <a:lnTo>
                  <a:pt x="237764" y="112053"/>
                </a:lnTo>
                <a:lnTo>
                  <a:pt x="236727" y="123404"/>
                </a:lnTo>
                <a:lnTo>
                  <a:pt x="237379" y="134763"/>
                </a:lnTo>
                <a:lnTo>
                  <a:pt x="250033" y="135707"/>
                </a:lnTo>
                <a:lnTo>
                  <a:pt x="262532" y="134621"/>
                </a:lnTo>
                <a:lnTo>
                  <a:pt x="307818" y="113241"/>
                </a:lnTo>
                <a:lnTo>
                  <a:pt x="327763" y="91321"/>
                </a:lnTo>
                <a:lnTo>
                  <a:pt x="336511" y="81863"/>
                </a:lnTo>
                <a:lnTo>
                  <a:pt x="360215" y="37351"/>
                </a:lnTo>
                <a:lnTo>
                  <a:pt x="363750" y="12610"/>
                </a:lnTo>
                <a:lnTo>
                  <a:pt x="363053" y="0"/>
                </a:lnTo>
                <a:close/>
              </a:path>
              <a:path w="1661160" h="772160">
                <a:moveTo>
                  <a:pt x="162140" y="145638"/>
                </a:moveTo>
                <a:lnTo>
                  <a:pt x="120713" y="150274"/>
                </a:lnTo>
                <a:lnTo>
                  <a:pt x="83583" y="164007"/>
                </a:lnTo>
                <a:lnTo>
                  <a:pt x="51579" y="185561"/>
                </a:lnTo>
                <a:lnTo>
                  <a:pt x="25525" y="213659"/>
                </a:lnTo>
                <a:lnTo>
                  <a:pt x="7395" y="260074"/>
                </a:lnTo>
                <a:lnTo>
                  <a:pt x="239" y="309792"/>
                </a:lnTo>
                <a:lnTo>
                  <a:pt x="0" y="326755"/>
                </a:lnTo>
                <a:lnTo>
                  <a:pt x="728" y="343791"/>
                </a:lnTo>
                <a:lnTo>
                  <a:pt x="8092" y="394604"/>
                </a:lnTo>
                <a:lnTo>
                  <a:pt x="21903" y="443430"/>
                </a:lnTo>
                <a:lnTo>
                  <a:pt x="40465" y="488285"/>
                </a:lnTo>
                <a:lnTo>
                  <a:pt x="62079" y="527185"/>
                </a:lnTo>
                <a:lnTo>
                  <a:pt x="70861" y="537441"/>
                </a:lnTo>
                <a:lnTo>
                  <a:pt x="79704" y="547929"/>
                </a:lnTo>
                <a:lnTo>
                  <a:pt x="107160" y="577516"/>
                </a:lnTo>
                <a:lnTo>
                  <a:pt x="147986" y="600401"/>
                </a:lnTo>
                <a:lnTo>
                  <a:pt x="159313" y="600987"/>
                </a:lnTo>
                <a:lnTo>
                  <a:pt x="173681" y="599932"/>
                </a:lnTo>
                <a:lnTo>
                  <a:pt x="186231" y="597295"/>
                </a:lnTo>
                <a:lnTo>
                  <a:pt x="197562" y="593577"/>
                </a:lnTo>
                <a:lnTo>
                  <a:pt x="218964" y="584907"/>
                </a:lnTo>
                <a:lnTo>
                  <a:pt x="230233" y="580957"/>
                </a:lnTo>
                <a:lnTo>
                  <a:pt x="242678" y="577932"/>
                </a:lnTo>
                <a:lnTo>
                  <a:pt x="256899" y="576336"/>
                </a:lnTo>
                <a:lnTo>
                  <a:pt x="417487" y="576336"/>
                </a:lnTo>
                <a:lnTo>
                  <a:pt x="426414" y="567668"/>
                </a:lnTo>
                <a:lnTo>
                  <a:pt x="450765" y="537250"/>
                </a:lnTo>
                <a:lnTo>
                  <a:pt x="472956" y="502763"/>
                </a:lnTo>
                <a:lnTo>
                  <a:pt x="494269" y="462816"/>
                </a:lnTo>
                <a:lnTo>
                  <a:pt x="502804" y="441108"/>
                </a:lnTo>
                <a:lnTo>
                  <a:pt x="501277" y="439988"/>
                </a:lnTo>
                <a:lnTo>
                  <a:pt x="496891" y="437581"/>
                </a:lnTo>
                <a:lnTo>
                  <a:pt x="490202" y="433758"/>
                </a:lnTo>
                <a:lnTo>
                  <a:pt x="451494" y="401693"/>
                </a:lnTo>
                <a:lnTo>
                  <a:pt x="425444" y="356393"/>
                </a:lnTo>
                <a:lnTo>
                  <a:pt x="417933" y="316619"/>
                </a:lnTo>
                <a:lnTo>
                  <a:pt x="419613" y="296493"/>
                </a:lnTo>
                <a:lnTo>
                  <a:pt x="439538" y="247639"/>
                </a:lnTo>
                <a:lnTo>
                  <a:pt x="467981" y="216632"/>
                </a:lnTo>
                <a:lnTo>
                  <a:pt x="487177" y="204190"/>
                </a:lnTo>
                <a:lnTo>
                  <a:pt x="475167" y="189572"/>
                </a:lnTo>
                <a:lnTo>
                  <a:pt x="462519" y="177571"/>
                </a:lnTo>
                <a:lnTo>
                  <a:pt x="450957" y="168993"/>
                </a:lnTo>
                <a:lnTo>
                  <a:pt x="260045" y="168993"/>
                </a:lnTo>
                <a:lnTo>
                  <a:pt x="250091" y="168310"/>
                </a:lnTo>
                <a:lnTo>
                  <a:pt x="239256" y="166087"/>
                </a:lnTo>
                <a:lnTo>
                  <a:pt x="227654" y="162774"/>
                </a:lnTo>
                <a:lnTo>
                  <a:pt x="202607" y="154684"/>
                </a:lnTo>
                <a:lnTo>
                  <a:pt x="189390" y="150806"/>
                </a:lnTo>
                <a:lnTo>
                  <a:pt x="175863" y="147641"/>
                </a:lnTo>
                <a:lnTo>
                  <a:pt x="162140" y="145638"/>
                </a:lnTo>
                <a:close/>
              </a:path>
              <a:path w="1661160" h="772160">
                <a:moveTo>
                  <a:pt x="417487" y="576336"/>
                </a:moveTo>
                <a:lnTo>
                  <a:pt x="256899" y="576336"/>
                </a:lnTo>
                <a:lnTo>
                  <a:pt x="274682" y="577220"/>
                </a:lnTo>
                <a:lnTo>
                  <a:pt x="289449" y="579652"/>
                </a:lnTo>
                <a:lnTo>
                  <a:pt x="301923" y="583160"/>
                </a:lnTo>
                <a:lnTo>
                  <a:pt x="312830" y="587276"/>
                </a:lnTo>
                <a:lnTo>
                  <a:pt x="322893" y="591528"/>
                </a:lnTo>
                <a:lnTo>
                  <a:pt x="332839" y="595449"/>
                </a:lnTo>
                <a:lnTo>
                  <a:pt x="343391" y="598567"/>
                </a:lnTo>
                <a:lnTo>
                  <a:pt x="355273" y="600414"/>
                </a:lnTo>
                <a:lnTo>
                  <a:pt x="370313" y="599356"/>
                </a:lnTo>
                <a:lnTo>
                  <a:pt x="383859" y="596178"/>
                </a:lnTo>
                <a:lnTo>
                  <a:pt x="396076" y="591151"/>
                </a:lnTo>
                <a:lnTo>
                  <a:pt x="407131" y="584543"/>
                </a:lnTo>
                <a:lnTo>
                  <a:pt x="417188" y="576626"/>
                </a:lnTo>
                <a:lnTo>
                  <a:pt x="417487" y="576336"/>
                </a:lnTo>
                <a:close/>
              </a:path>
              <a:path w="1661160" h="772160">
                <a:moveTo>
                  <a:pt x="359647" y="144688"/>
                </a:moveTo>
                <a:lnTo>
                  <a:pt x="317901" y="151855"/>
                </a:lnTo>
                <a:lnTo>
                  <a:pt x="280339" y="163711"/>
                </a:lnTo>
                <a:lnTo>
                  <a:pt x="269596" y="166876"/>
                </a:lnTo>
                <a:lnTo>
                  <a:pt x="260045" y="168993"/>
                </a:lnTo>
                <a:lnTo>
                  <a:pt x="450957" y="168993"/>
                </a:lnTo>
                <a:lnTo>
                  <a:pt x="411419" y="150633"/>
                </a:lnTo>
                <a:lnTo>
                  <a:pt x="380808" y="145415"/>
                </a:lnTo>
                <a:lnTo>
                  <a:pt x="359647" y="144688"/>
                </a:lnTo>
                <a:close/>
              </a:path>
              <a:path w="1661160" h="772160">
                <a:moveTo>
                  <a:pt x="782089" y="47270"/>
                </a:moveTo>
                <a:lnTo>
                  <a:pt x="741175" y="48104"/>
                </a:lnTo>
                <a:lnTo>
                  <a:pt x="718157" y="51188"/>
                </a:lnTo>
                <a:lnTo>
                  <a:pt x="703702" y="52267"/>
                </a:lnTo>
                <a:lnTo>
                  <a:pt x="690982" y="53881"/>
                </a:lnTo>
                <a:lnTo>
                  <a:pt x="679160" y="55533"/>
                </a:lnTo>
                <a:lnTo>
                  <a:pt x="667399" y="56730"/>
                </a:lnTo>
                <a:lnTo>
                  <a:pt x="653518" y="57031"/>
                </a:lnTo>
                <a:lnTo>
                  <a:pt x="653518" y="595697"/>
                </a:lnTo>
                <a:lnTo>
                  <a:pt x="708610" y="595765"/>
                </a:lnTo>
                <a:lnTo>
                  <a:pt x="708636" y="370483"/>
                </a:lnTo>
                <a:lnTo>
                  <a:pt x="817433" y="370483"/>
                </a:lnTo>
                <a:lnTo>
                  <a:pt x="863342" y="356889"/>
                </a:lnTo>
                <a:lnTo>
                  <a:pt x="905028" y="334298"/>
                </a:lnTo>
                <a:lnTo>
                  <a:pt x="908059" y="331350"/>
                </a:lnTo>
                <a:lnTo>
                  <a:pt x="739031" y="331350"/>
                </a:lnTo>
                <a:lnTo>
                  <a:pt x="722782" y="327402"/>
                </a:lnTo>
                <a:lnTo>
                  <a:pt x="711764" y="326424"/>
                </a:lnTo>
                <a:lnTo>
                  <a:pt x="708637" y="96328"/>
                </a:lnTo>
                <a:lnTo>
                  <a:pt x="718669" y="96274"/>
                </a:lnTo>
                <a:lnTo>
                  <a:pt x="728702" y="91321"/>
                </a:lnTo>
                <a:lnTo>
                  <a:pt x="924282" y="91321"/>
                </a:lnTo>
                <a:lnTo>
                  <a:pt x="915472" y="83688"/>
                </a:lnTo>
                <a:lnTo>
                  <a:pt x="870242" y="59481"/>
                </a:lnTo>
                <a:lnTo>
                  <a:pt x="832064" y="51836"/>
                </a:lnTo>
                <a:lnTo>
                  <a:pt x="794534" y="47685"/>
                </a:lnTo>
                <a:lnTo>
                  <a:pt x="782089" y="47270"/>
                </a:lnTo>
                <a:close/>
              </a:path>
              <a:path w="1661160" h="772160">
                <a:moveTo>
                  <a:pt x="817433" y="370483"/>
                </a:moveTo>
                <a:lnTo>
                  <a:pt x="708636" y="370483"/>
                </a:lnTo>
                <a:lnTo>
                  <a:pt x="719737" y="373157"/>
                </a:lnTo>
                <a:lnTo>
                  <a:pt x="732040" y="374633"/>
                </a:lnTo>
                <a:lnTo>
                  <a:pt x="745186" y="375268"/>
                </a:lnTo>
                <a:lnTo>
                  <a:pt x="758821" y="375417"/>
                </a:lnTo>
                <a:lnTo>
                  <a:pt x="773807" y="375108"/>
                </a:lnTo>
                <a:lnTo>
                  <a:pt x="787657" y="374247"/>
                </a:lnTo>
                <a:lnTo>
                  <a:pt x="800567" y="372932"/>
                </a:lnTo>
                <a:lnTo>
                  <a:pt x="812736" y="371261"/>
                </a:lnTo>
                <a:lnTo>
                  <a:pt x="817433" y="370483"/>
                </a:lnTo>
                <a:close/>
              </a:path>
              <a:path w="1661160" h="772160">
                <a:moveTo>
                  <a:pt x="924282" y="91321"/>
                </a:moveTo>
                <a:lnTo>
                  <a:pt x="728702" y="91321"/>
                </a:lnTo>
                <a:lnTo>
                  <a:pt x="781442" y="91354"/>
                </a:lnTo>
                <a:lnTo>
                  <a:pt x="794845" y="91586"/>
                </a:lnTo>
                <a:lnTo>
                  <a:pt x="842903" y="99999"/>
                </a:lnTo>
                <a:lnTo>
                  <a:pt x="886035" y="128093"/>
                </a:lnTo>
                <a:lnTo>
                  <a:pt x="905972" y="161274"/>
                </a:lnTo>
                <a:lnTo>
                  <a:pt x="914031" y="197073"/>
                </a:lnTo>
                <a:lnTo>
                  <a:pt x="913665" y="214206"/>
                </a:lnTo>
                <a:lnTo>
                  <a:pt x="906486" y="256004"/>
                </a:lnTo>
                <a:lnTo>
                  <a:pt x="879130" y="293573"/>
                </a:lnTo>
                <a:lnTo>
                  <a:pt x="874117" y="297061"/>
                </a:lnTo>
                <a:lnTo>
                  <a:pt x="865083" y="304938"/>
                </a:lnTo>
                <a:lnTo>
                  <a:pt x="821097" y="325629"/>
                </a:lnTo>
                <a:lnTo>
                  <a:pt x="779780" y="331149"/>
                </a:lnTo>
                <a:lnTo>
                  <a:pt x="739031" y="331350"/>
                </a:lnTo>
                <a:lnTo>
                  <a:pt x="908059" y="331350"/>
                </a:lnTo>
                <a:lnTo>
                  <a:pt x="939163" y="294739"/>
                </a:lnTo>
                <a:lnTo>
                  <a:pt x="955893" y="260291"/>
                </a:lnTo>
                <a:lnTo>
                  <a:pt x="964320" y="210754"/>
                </a:lnTo>
                <a:lnTo>
                  <a:pt x="963906" y="195048"/>
                </a:lnTo>
                <a:lnTo>
                  <a:pt x="955974" y="146655"/>
                </a:lnTo>
                <a:lnTo>
                  <a:pt x="936502" y="109800"/>
                </a:lnTo>
                <a:lnTo>
                  <a:pt x="930417" y="100389"/>
                </a:lnTo>
                <a:lnTo>
                  <a:pt x="924282" y="91321"/>
                </a:lnTo>
                <a:close/>
              </a:path>
              <a:path w="1661160" h="772160">
                <a:moveTo>
                  <a:pt x="1232472" y="238714"/>
                </a:moveTo>
                <a:lnTo>
                  <a:pt x="1116339" y="238714"/>
                </a:lnTo>
                <a:lnTo>
                  <a:pt x="1132658" y="239138"/>
                </a:lnTo>
                <a:lnTo>
                  <a:pt x="1146142" y="240962"/>
                </a:lnTo>
                <a:lnTo>
                  <a:pt x="1180990" y="256863"/>
                </a:lnTo>
                <a:lnTo>
                  <a:pt x="1208210" y="299535"/>
                </a:lnTo>
                <a:lnTo>
                  <a:pt x="1210009" y="310499"/>
                </a:lnTo>
                <a:lnTo>
                  <a:pt x="1213648" y="325380"/>
                </a:lnTo>
                <a:lnTo>
                  <a:pt x="1214863" y="337280"/>
                </a:lnTo>
                <a:lnTo>
                  <a:pt x="1214985" y="350909"/>
                </a:lnTo>
                <a:lnTo>
                  <a:pt x="1198920" y="351140"/>
                </a:lnTo>
                <a:lnTo>
                  <a:pt x="1183477" y="351826"/>
                </a:lnTo>
                <a:lnTo>
                  <a:pt x="1140774" y="356493"/>
                </a:lnTo>
                <a:lnTo>
                  <a:pt x="1103261" y="364832"/>
                </a:lnTo>
                <a:lnTo>
                  <a:pt x="1060772" y="381115"/>
                </a:lnTo>
                <a:lnTo>
                  <a:pt x="1026965" y="403414"/>
                </a:lnTo>
                <a:lnTo>
                  <a:pt x="1001121" y="432828"/>
                </a:lnTo>
                <a:lnTo>
                  <a:pt x="985282" y="480360"/>
                </a:lnTo>
                <a:lnTo>
                  <a:pt x="984497" y="506291"/>
                </a:lnTo>
                <a:lnTo>
                  <a:pt x="985388" y="518930"/>
                </a:lnTo>
                <a:lnTo>
                  <a:pt x="998670" y="556033"/>
                </a:lnTo>
                <a:lnTo>
                  <a:pt x="1026095" y="584073"/>
                </a:lnTo>
                <a:lnTo>
                  <a:pt x="1071363" y="602164"/>
                </a:lnTo>
                <a:lnTo>
                  <a:pt x="1097013" y="605515"/>
                </a:lnTo>
                <a:lnTo>
                  <a:pt x="1110556" y="605443"/>
                </a:lnTo>
                <a:lnTo>
                  <a:pt x="1152162" y="597743"/>
                </a:lnTo>
                <a:lnTo>
                  <a:pt x="1196195" y="574284"/>
                </a:lnTo>
                <a:lnTo>
                  <a:pt x="1210040" y="561451"/>
                </a:lnTo>
                <a:lnTo>
                  <a:pt x="1111505" y="561451"/>
                </a:lnTo>
                <a:lnTo>
                  <a:pt x="1094712" y="561175"/>
                </a:lnTo>
                <a:lnTo>
                  <a:pt x="1050309" y="538042"/>
                </a:lnTo>
                <a:lnTo>
                  <a:pt x="1034525" y="491960"/>
                </a:lnTo>
                <a:lnTo>
                  <a:pt x="1035331" y="476959"/>
                </a:lnTo>
                <a:lnTo>
                  <a:pt x="1058503" y="431624"/>
                </a:lnTo>
                <a:lnTo>
                  <a:pt x="1116051" y="404628"/>
                </a:lnTo>
                <a:lnTo>
                  <a:pt x="1165513" y="395409"/>
                </a:lnTo>
                <a:lnTo>
                  <a:pt x="1265103" y="394978"/>
                </a:lnTo>
                <a:lnTo>
                  <a:pt x="1265065" y="337280"/>
                </a:lnTo>
                <a:lnTo>
                  <a:pt x="1257065" y="286192"/>
                </a:lnTo>
                <a:lnTo>
                  <a:pt x="1235148" y="241769"/>
                </a:lnTo>
                <a:lnTo>
                  <a:pt x="1232472" y="238714"/>
                </a:lnTo>
                <a:close/>
              </a:path>
              <a:path w="1661160" h="772160">
                <a:moveTo>
                  <a:pt x="1265366" y="551696"/>
                </a:moveTo>
                <a:lnTo>
                  <a:pt x="1220065" y="551696"/>
                </a:lnTo>
                <a:lnTo>
                  <a:pt x="1225004" y="595641"/>
                </a:lnTo>
                <a:lnTo>
                  <a:pt x="1269935" y="595764"/>
                </a:lnTo>
                <a:lnTo>
                  <a:pt x="1270027" y="593122"/>
                </a:lnTo>
                <a:lnTo>
                  <a:pt x="1269951" y="588981"/>
                </a:lnTo>
                <a:lnTo>
                  <a:pt x="1269122" y="578318"/>
                </a:lnTo>
                <a:lnTo>
                  <a:pt x="1267102" y="565697"/>
                </a:lnTo>
                <a:lnTo>
                  <a:pt x="1265426" y="553076"/>
                </a:lnTo>
                <a:lnTo>
                  <a:pt x="1265366" y="551696"/>
                </a:lnTo>
                <a:close/>
              </a:path>
              <a:path w="1661160" h="772160">
                <a:moveTo>
                  <a:pt x="1265103" y="394978"/>
                </a:moveTo>
                <a:lnTo>
                  <a:pt x="1214985" y="394978"/>
                </a:lnTo>
                <a:lnTo>
                  <a:pt x="1214985" y="483116"/>
                </a:lnTo>
                <a:lnTo>
                  <a:pt x="1210032" y="492895"/>
                </a:lnTo>
                <a:lnTo>
                  <a:pt x="1191052" y="525959"/>
                </a:lnTo>
                <a:lnTo>
                  <a:pt x="1158250" y="549736"/>
                </a:lnTo>
                <a:lnTo>
                  <a:pt x="1111505" y="561451"/>
                </a:lnTo>
                <a:lnTo>
                  <a:pt x="1210040" y="561451"/>
                </a:lnTo>
                <a:lnTo>
                  <a:pt x="1214985" y="556649"/>
                </a:lnTo>
                <a:lnTo>
                  <a:pt x="1214985" y="551696"/>
                </a:lnTo>
                <a:lnTo>
                  <a:pt x="1265366" y="551696"/>
                </a:lnTo>
                <a:lnTo>
                  <a:pt x="1265275" y="549598"/>
                </a:lnTo>
                <a:lnTo>
                  <a:pt x="1265149" y="543268"/>
                </a:lnTo>
                <a:lnTo>
                  <a:pt x="1265103" y="394978"/>
                </a:lnTo>
                <a:close/>
              </a:path>
              <a:path w="1661160" h="772160">
                <a:moveTo>
                  <a:pt x="1134956" y="194259"/>
                </a:moveTo>
                <a:lnTo>
                  <a:pt x="1091849" y="198104"/>
                </a:lnTo>
                <a:lnTo>
                  <a:pt x="1045814" y="211997"/>
                </a:lnTo>
                <a:lnTo>
                  <a:pt x="1009499" y="233307"/>
                </a:lnTo>
                <a:lnTo>
                  <a:pt x="1024473" y="272518"/>
                </a:lnTo>
                <a:lnTo>
                  <a:pt x="1029565" y="267597"/>
                </a:lnTo>
                <a:lnTo>
                  <a:pt x="1041204" y="260920"/>
                </a:lnTo>
                <a:lnTo>
                  <a:pt x="1079393" y="246779"/>
                </a:lnTo>
                <a:lnTo>
                  <a:pt x="1116339" y="238714"/>
                </a:lnTo>
                <a:lnTo>
                  <a:pt x="1232472" y="238714"/>
                </a:lnTo>
                <a:lnTo>
                  <a:pt x="1226669" y="232090"/>
                </a:lnTo>
                <a:lnTo>
                  <a:pt x="1186261" y="204259"/>
                </a:lnTo>
                <a:lnTo>
                  <a:pt x="1148842" y="195147"/>
                </a:lnTo>
                <a:lnTo>
                  <a:pt x="1134956" y="194259"/>
                </a:lnTo>
                <a:close/>
              </a:path>
              <a:path w="1661160" h="772160">
                <a:moveTo>
                  <a:pt x="1310262" y="203970"/>
                </a:moveTo>
                <a:lnTo>
                  <a:pt x="1455632" y="566382"/>
                </a:lnTo>
                <a:lnTo>
                  <a:pt x="1460603" y="576207"/>
                </a:lnTo>
                <a:lnTo>
                  <a:pt x="1460603" y="585986"/>
                </a:lnTo>
                <a:lnTo>
                  <a:pt x="1437061" y="630921"/>
                </a:lnTo>
                <a:lnTo>
                  <a:pt x="1413622" y="666666"/>
                </a:lnTo>
                <a:lnTo>
                  <a:pt x="1377652" y="702937"/>
                </a:lnTo>
                <a:lnTo>
                  <a:pt x="1332933" y="726703"/>
                </a:lnTo>
                <a:lnTo>
                  <a:pt x="1325348" y="732925"/>
                </a:lnTo>
                <a:lnTo>
                  <a:pt x="1340323" y="772012"/>
                </a:lnTo>
                <a:lnTo>
                  <a:pt x="1345287" y="772041"/>
                </a:lnTo>
                <a:lnTo>
                  <a:pt x="1366635" y="760708"/>
                </a:lnTo>
                <a:lnTo>
                  <a:pt x="1378322" y="755130"/>
                </a:lnTo>
                <a:lnTo>
                  <a:pt x="1389197" y="748912"/>
                </a:lnTo>
                <a:lnTo>
                  <a:pt x="1399473" y="741850"/>
                </a:lnTo>
                <a:lnTo>
                  <a:pt x="1409364" y="733737"/>
                </a:lnTo>
                <a:lnTo>
                  <a:pt x="1421236" y="724130"/>
                </a:lnTo>
                <a:lnTo>
                  <a:pt x="1430817" y="714709"/>
                </a:lnTo>
                <a:lnTo>
                  <a:pt x="1438709" y="705418"/>
                </a:lnTo>
                <a:lnTo>
                  <a:pt x="1445516" y="696197"/>
                </a:lnTo>
                <a:lnTo>
                  <a:pt x="1453369" y="684718"/>
                </a:lnTo>
                <a:lnTo>
                  <a:pt x="1460577" y="674271"/>
                </a:lnTo>
                <a:lnTo>
                  <a:pt x="1467516" y="664404"/>
                </a:lnTo>
                <a:lnTo>
                  <a:pt x="1474560" y="654668"/>
                </a:lnTo>
                <a:lnTo>
                  <a:pt x="1482084" y="644613"/>
                </a:lnTo>
                <a:lnTo>
                  <a:pt x="1488292" y="633111"/>
                </a:lnTo>
                <a:lnTo>
                  <a:pt x="1504477" y="598491"/>
                </a:lnTo>
                <a:lnTo>
                  <a:pt x="1519005" y="563254"/>
                </a:lnTo>
                <a:lnTo>
                  <a:pt x="1535197" y="522359"/>
                </a:lnTo>
                <a:lnTo>
                  <a:pt x="1490702" y="522359"/>
                </a:lnTo>
                <a:lnTo>
                  <a:pt x="1485888" y="510556"/>
                </a:lnTo>
                <a:lnTo>
                  <a:pt x="1481269" y="499026"/>
                </a:lnTo>
                <a:lnTo>
                  <a:pt x="1476942" y="486588"/>
                </a:lnTo>
                <a:lnTo>
                  <a:pt x="1472775" y="474531"/>
                </a:lnTo>
                <a:lnTo>
                  <a:pt x="1468731" y="462736"/>
                </a:lnTo>
                <a:lnTo>
                  <a:pt x="1365366" y="204002"/>
                </a:lnTo>
                <a:lnTo>
                  <a:pt x="1310262" y="203970"/>
                </a:lnTo>
                <a:close/>
              </a:path>
              <a:path w="1661160" h="772160">
                <a:moveTo>
                  <a:pt x="1606018" y="203970"/>
                </a:moveTo>
                <a:lnTo>
                  <a:pt x="1515733" y="453747"/>
                </a:lnTo>
                <a:lnTo>
                  <a:pt x="1510961" y="465286"/>
                </a:lnTo>
                <a:lnTo>
                  <a:pt x="1505197" y="476854"/>
                </a:lnTo>
                <a:lnTo>
                  <a:pt x="1499538" y="488441"/>
                </a:lnTo>
                <a:lnTo>
                  <a:pt x="1496464" y="504800"/>
                </a:lnTo>
                <a:lnTo>
                  <a:pt x="1493927" y="514982"/>
                </a:lnTo>
                <a:lnTo>
                  <a:pt x="1490702" y="522359"/>
                </a:lnTo>
                <a:lnTo>
                  <a:pt x="1535197" y="522359"/>
                </a:lnTo>
                <a:lnTo>
                  <a:pt x="1537313" y="516769"/>
                </a:lnTo>
                <a:lnTo>
                  <a:pt x="1541752" y="504597"/>
                </a:lnTo>
                <a:lnTo>
                  <a:pt x="1661121" y="204007"/>
                </a:lnTo>
                <a:lnTo>
                  <a:pt x="1606018" y="20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256659" y="2703448"/>
            <a:ext cx="2065655" cy="2011680"/>
          </a:xfrm>
          <a:custGeom>
            <a:avLst/>
            <a:gdLst/>
            <a:ahLst/>
            <a:cxnLst/>
            <a:rect l="l" t="t" r="r" b="b"/>
            <a:pathLst>
              <a:path w="2065654" h="2011679">
                <a:moveTo>
                  <a:pt x="1032763" y="0"/>
                </a:moveTo>
                <a:lnTo>
                  <a:pt x="947909" y="3333"/>
                </a:lnTo>
                <a:lnTo>
                  <a:pt x="864972" y="13164"/>
                </a:lnTo>
                <a:lnTo>
                  <a:pt x="784214" y="29233"/>
                </a:lnTo>
                <a:lnTo>
                  <a:pt x="705900" y="51286"/>
                </a:lnTo>
                <a:lnTo>
                  <a:pt x="630293" y="79065"/>
                </a:lnTo>
                <a:lnTo>
                  <a:pt x="557655" y="112313"/>
                </a:lnTo>
                <a:lnTo>
                  <a:pt x="488251" y="150773"/>
                </a:lnTo>
                <a:lnTo>
                  <a:pt x="422343" y="194190"/>
                </a:lnTo>
                <a:lnTo>
                  <a:pt x="360194" y="242305"/>
                </a:lnTo>
                <a:lnTo>
                  <a:pt x="302069" y="294862"/>
                </a:lnTo>
                <a:lnTo>
                  <a:pt x="248230" y="351604"/>
                </a:lnTo>
                <a:lnTo>
                  <a:pt x="198940" y="412275"/>
                </a:lnTo>
                <a:lnTo>
                  <a:pt x="154464" y="476618"/>
                </a:lnTo>
                <a:lnTo>
                  <a:pt x="115063" y="544375"/>
                </a:lnTo>
                <a:lnTo>
                  <a:pt x="81002" y="615291"/>
                </a:lnTo>
                <a:lnTo>
                  <a:pt x="52543" y="689108"/>
                </a:lnTo>
                <a:lnTo>
                  <a:pt x="29950" y="765569"/>
                </a:lnTo>
                <a:lnTo>
                  <a:pt x="13486" y="844418"/>
                </a:lnTo>
                <a:lnTo>
                  <a:pt x="3415" y="925398"/>
                </a:lnTo>
                <a:lnTo>
                  <a:pt x="0" y="1008252"/>
                </a:lnTo>
                <a:lnTo>
                  <a:pt x="1007" y="1052106"/>
                </a:lnTo>
                <a:lnTo>
                  <a:pt x="3999" y="1095547"/>
                </a:lnTo>
                <a:lnTo>
                  <a:pt x="8929" y="1138531"/>
                </a:lnTo>
                <a:lnTo>
                  <a:pt x="15750" y="1181012"/>
                </a:lnTo>
                <a:lnTo>
                  <a:pt x="24415" y="1222944"/>
                </a:lnTo>
                <a:lnTo>
                  <a:pt x="34879" y="1264282"/>
                </a:lnTo>
                <a:lnTo>
                  <a:pt x="47095" y="1304979"/>
                </a:lnTo>
                <a:lnTo>
                  <a:pt x="61017" y="1344989"/>
                </a:lnTo>
                <a:lnTo>
                  <a:pt x="76597" y="1384268"/>
                </a:lnTo>
                <a:lnTo>
                  <a:pt x="93790" y="1422768"/>
                </a:lnTo>
                <a:lnTo>
                  <a:pt x="112549" y="1460445"/>
                </a:lnTo>
                <a:lnTo>
                  <a:pt x="132827" y="1497253"/>
                </a:lnTo>
                <a:lnTo>
                  <a:pt x="154578" y="1533145"/>
                </a:lnTo>
                <a:lnTo>
                  <a:pt x="177756" y="1568076"/>
                </a:lnTo>
                <a:lnTo>
                  <a:pt x="202314" y="1602000"/>
                </a:lnTo>
                <a:lnTo>
                  <a:pt x="228205" y="1634872"/>
                </a:lnTo>
                <a:lnTo>
                  <a:pt x="255384" y="1666645"/>
                </a:lnTo>
                <a:lnTo>
                  <a:pt x="283803" y="1697274"/>
                </a:lnTo>
                <a:lnTo>
                  <a:pt x="313416" y="1726713"/>
                </a:lnTo>
                <a:lnTo>
                  <a:pt x="344177" y="1754916"/>
                </a:lnTo>
                <a:lnTo>
                  <a:pt x="354719" y="1763712"/>
                </a:lnTo>
                <a:lnTo>
                  <a:pt x="364897" y="1772450"/>
                </a:lnTo>
                <a:lnTo>
                  <a:pt x="393746" y="1797781"/>
                </a:lnTo>
                <a:lnTo>
                  <a:pt x="447719" y="1838629"/>
                </a:lnTo>
                <a:lnTo>
                  <a:pt x="502411" y="1872072"/>
                </a:lnTo>
                <a:lnTo>
                  <a:pt x="559026" y="1902146"/>
                </a:lnTo>
                <a:lnTo>
                  <a:pt x="617442" y="1928764"/>
                </a:lnTo>
                <a:lnTo>
                  <a:pt x="677541" y="1951840"/>
                </a:lnTo>
                <a:lnTo>
                  <a:pt x="739201" y="1971287"/>
                </a:lnTo>
                <a:lnTo>
                  <a:pt x="802302" y="1987017"/>
                </a:lnTo>
                <a:lnTo>
                  <a:pt x="866828" y="1998958"/>
                </a:lnTo>
                <a:lnTo>
                  <a:pt x="932385" y="2006984"/>
                </a:lnTo>
                <a:lnTo>
                  <a:pt x="999053" y="2011041"/>
                </a:lnTo>
                <a:lnTo>
                  <a:pt x="1032763" y="2011552"/>
                </a:lnTo>
                <a:lnTo>
                  <a:pt x="1066465" y="2011041"/>
                </a:lnTo>
                <a:lnTo>
                  <a:pt x="1132953" y="2006981"/>
                </a:lnTo>
                <a:lnTo>
                  <a:pt x="1198172" y="1998944"/>
                </a:lnTo>
                <a:lnTo>
                  <a:pt x="1261895" y="1987056"/>
                </a:lnTo>
                <a:lnTo>
                  <a:pt x="1324290" y="1971371"/>
                </a:lnTo>
                <a:lnTo>
                  <a:pt x="1385214" y="1951994"/>
                </a:lnTo>
                <a:lnTo>
                  <a:pt x="1444611" y="1929019"/>
                </a:lnTo>
                <a:lnTo>
                  <a:pt x="1502423" y="1902537"/>
                </a:lnTo>
                <a:lnTo>
                  <a:pt x="1558591" y="1872641"/>
                </a:lnTo>
                <a:lnTo>
                  <a:pt x="1613060" y="1839423"/>
                </a:lnTo>
                <a:lnTo>
                  <a:pt x="1709674" y="1766824"/>
                </a:lnTo>
                <a:lnTo>
                  <a:pt x="1741430" y="1738316"/>
                </a:lnTo>
                <a:lnTo>
                  <a:pt x="1772012" y="1708595"/>
                </a:lnTo>
                <a:lnTo>
                  <a:pt x="1801370" y="1677698"/>
                </a:lnTo>
                <a:lnTo>
                  <a:pt x="1829455" y="1645662"/>
                </a:lnTo>
                <a:lnTo>
                  <a:pt x="1856218" y="1612524"/>
                </a:lnTo>
                <a:lnTo>
                  <a:pt x="1881609" y="1578321"/>
                </a:lnTo>
                <a:lnTo>
                  <a:pt x="1905581" y="1543089"/>
                </a:lnTo>
                <a:lnTo>
                  <a:pt x="1928083" y="1506866"/>
                </a:lnTo>
                <a:lnTo>
                  <a:pt x="1949067" y="1469687"/>
                </a:lnTo>
                <a:lnTo>
                  <a:pt x="1968484" y="1431591"/>
                </a:lnTo>
                <a:lnTo>
                  <a:pt x="1986284" y="1392614"/>
                </a:lnTo>
                <a:lnTo>
                  <a:pt x="2002419" y="1352792"/>
                </a:lnTo>
                <a:lnTo>
                  <a:pt x="2016839" y="1312163"/>
                </a:lnTo>
                <a:lnTo>
                  <a:pt x="2029496" y="1270764"/>
                </a:lnTo>
                <a:lnTo>
                  <a:pt x="2040340" y="1228631"/>
                </a:lnTo>
                <a:lnTo>
                  <a:pt x="2049322" y="1185802"/>
                </a:lnTo>
                <a:lnTo>
                  <a:pt x="2056394" y="1142312"/>
                </a:lnTo>
                <a:lnTo>
                  <a:pt x="2061506" y="1098199"/>
                </a:lnTo>
                <a:lnTo>
                  <a:pt x="2064609" y="1053501"/>
                </a:lnTo>
                <a:lnTo>
                  <a:pt x="2065654" y="1008252"/>
                </a:lnTo>
                <a:lnTo>
                  <a:pt x="2062239" y="925398"/>
                </a:lnTo>
                <a:lnTo>
                  <a:pt x="2052167" y="844418"/>
                </a:lnTo>
                <a:lnTo>
                  <a:pt x="2035703" y="765569"/>
                </a:lnTo>
                <a:lnTo>
                  <a:pt x="2013110" y="689108"/>
                </a:lnTo>
                <a:lnTo>
                  <a:pt x="1984650" y="615291"/>
                </a:lnTo>
                <a:lnTo>
                  <a:pt x="1950588" y="544375"/>
                </a:lnTo>
                <a:lnTo>
                  <a:pt x="1911185" y="476618"/>
                </a:lnTo>
                <a:lnTo>
                  <a:pt x="1866705" y="412275"/>
                </a:lnTo>
                <a:lnTo>
                  <a:pt x="1817412" y="351604"/>
                </a:lnTo>
                <a:lnTo>
                  <a:pt x="1763569" y="294862"/>
                </a:lnTo>
                <a:lnTo>
                  <a:pt x="1705439" y="242305"/>
                </a:lnTo>
                <a:lnTo>
                  <a:pt x="1643284" y="194190"/>
                </a:lnTo>
                <a:lnTo>
                  <a:pt x="1577369" y="150773"/>
                </a:lnTo>
                <a:lnTo>
                  <a:pt x="1507955" y="112313"/>
                </a:lnTo>
                <a:lnTo>
                  <a:pt x="1435308" y="79065"/>
                </a:lnTo>
                <a:lnTo>
                  <a:pt x="1359689" y="51286"/>
                </a:lnTo>
                <a:lnTo>
                  <a:pt x="1281362" y="29233"/>
                </a:lnTo>
                <a:lnTo>
                  <a:pt x="1200590" y="13164"/>
                </a:lnTo>
                <a:lnTo>
                  <a:pt x="1117636" y="3333"/>
                </a:lnTo>
                <a:lnTo>
                  <a:pt x="1032763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419467" y="2712720"/>
            <a:ext cx="2061210" cy="2011680"/>
          </a:xfrm>
          <a:custGeom>
            <a:avLst/>
            <a:gdLst/>
            <a:ahLst/>
            <a:cxnLst/>
            <a:rect l="l" t="t" r="r" b="b"/>
            <a:pathLst>
              <a:path w="2061209" h="2011679">
                <a:moveTo>
                  <a:pt x="1032890" y="0"/>
                </a:moveTo>
                <a:lnTo>
                  <a:pt x="948018" y="3333"/>
                </a:lnTo>
                <a:lnTo>
                  <a:pt x="865064" y="13164"/>
                </a:lnTo>
                <a:lnTo>
                  <a:pt x="784292" y="29233"/>
                </a:lnTo>
                <a:lnTo>
                  <a:pt x="705965" y="51286"/>
                </a:lnTo>
                <a:lnTo>
                  <a:pt x="630346" y="79065"/>
                </a:lnTo>
                <a:lnTo>
                  <a:pt x="557699" y="112313"/>
                </a:lnTo>
                <a:lnTo>
                  <a:pt x="488285" y="150773"/>
                </a:lnTo>
                <a:lnTo>
                  <a:pt x="422370" y="194190"/>
                </a:lnTo>
                <a:lnTo>
                  <a:pt x="360215" y="242305"/>
                </a:lnTo>
                <a:lnTo>
                  <a:pt x="302085" y="294862"/>
                </a:lnTo>
                <a:lnTo>
                  <a:pt x="248242" y="351604"/>
                </a:lnTo>
                <a:lnTo>
                  <a:pt x="198949" y="412275"/>
                </a:lnTo>
                <a:lnTo>
                  <a:pt x="154469" y="476618"/>
                </a:lnTo>
                <a:lnTo>
                  <a:pt x="115066" y="544375"/>
                </a:lnTo>
                <a:lnTo>
                  <a:pt x="81004" y="615291"/>
                </a:lnTo>
                <a:lnTo>
                  <a:pt x="52544" y="689108"/>
                </a:lnTo>
                <a:lnTo>
                  <a:pt x="29951" y="765569"/>
                </a:lnTo>
                <a:lnTo>
                  <a:pt x="13487" y="844418"/>
                </a:lnTo>
                <a:lnTo>
                  <a:pt x="3415" y="925398"/>
                </a:lnTo>
                <a:lnTo>
                  <a:pt x="0" y="1008252"/>
                </a:lnTo>
                <a:lnTo>
                  <a:pt x="2605" y="1080312"/>
                </a:lnTo>
                <a:lnTo>
                  <a:pt x="10310" y="1151024"/>
                </a:lnTo>
                <a:lnTo>
                  <a:pt x="22951" y="1220213"/>
                </a:lnTo>
                <a:lnTo>
                  <a:pt x="40362" y="1287705"/>
                </a:lnTo>
                <a:lnTo>
                  <a:pt x="62379" y="1353326"/>
                </a:lnTo>
                <a:lnTo>
                  <a:pt x="88835" y="1416899"/>
                </a:lnTo>
                <a:lnTo>
                  <a:pt x="119567" y="1478252"/>
                </a:lnTo>
                <a:lnTo>
                  <a:pt x="154409" y="1537210"/>
                </a:lnTo>
                <a:lnTo>
                  <a:pt x="193196" y="1593597"/>
                </a:lnTo>
                <a:lnTo>
                  <a:pt x="235763" y="1647239"/>
                </a:lnTo>
                <a:lnTo>
                  <a:pt x="281945" y="1697962"/>
                </a:lnTo>
                <a:lnTo>
                  <a:pt x="331577" y="1745592"/>
                </a:lnTo>
                <a:lnTo>
                  <a:pt x="384493" y="1789953"/>
                </a:lnTo>
                <a:lnTo>
                  <a:pt x="440530" y="1830870"/>
                </a:lnTo>
                <a:lnTo>
                  <a:pt x="499521" y="1868171"/>
                </a:lnTo>
                <a:lnTo>
                  <a:pt x="561302" y="1901679"/>
                </a:lnTo>
                <a:lnTo>
                  <a:pt x="625708" y="1931220"/>
                </a:lnTo>
                <a:lnTo>
                  <a:pt x="692573" y="1956620"/>
                </a:lnTo>
                <a:lnTo>
                  <a:pt x="761733" y="1977704"/>
                </a:lnTo>
                <a:lnTo>
                  <a:pt x="833023" y="1994297"/>
                </a:lnTo>
                <a:lnTo>
                  <a:pt x="880548" y="2002405"/>
                </a:lnTo>
                <a:lnTo>
                  <a:pt x="930102" y="2007735"/>
                </a:lnTo>
                <a:lnTo>
                  <a:pt x="968756" y="2010133"/>
                </a:lnTo>
                <a:lnTo>
                  <a:pt x="1022492" y="2011497"/>
                </a:lnTo>
                <a:lnTo>
                  <a:pt x="1049463" y="2011478"/>
                </a:lnTo>
                <a:lnTo>
                  <a:pt x="1088324" y="2010620"/>
                </a:lnTo>
                <a:lnTo>
                  <a:pt x="1126555" y="2008596"/>
                </a:lnTo>
                <a:lnTo>
                  <a:pt x="1176781" y="2003638"/>
                </a:lnTo>
                <a:lnTo>
                  <a:pt x="1226448" y="1995540"/>
                </a:lnTo>
                <a:lnTo>
                  <a:pt x="1331076" y="1969419"/>
                </a:lnTo>
                <a:lnTo>
                  <a:pt x="1396731" y="1947486"/>
                </a:lnTo>
                <a:lnTo>
                  <a:pt x="1460317" y="1921413"/>
                </a:lnTo>
                <a:lnTo>
                  <a:pt x="1521666" y="1891368"/>
                </a:lnTo>
                <a:lnTo>
                  <a:pt x="1580608" y="1857519"/>
                </a:lnTo>
                <a:lnTo>
                  <a:pt x="1636974" y="1820037"/>
                </a:lnTo>
                <a:lnTo>
                  <a:pt x="1690594" y="1779089"/>
                </a:lnTo>
                <a:lnTo>
                  <a:pt x="1741301" y="1734844"/>
                </a:lnTo>
                <a:lnTo>
                  <a:pt x="1788923" y="1687472"/>
                </a:lnTo>
                <a:lnTo>
                  <a:pt x="1833292" y="1637141"/>
                </a:lnTo>
                <a:lnTo>
                  <a:pt x="1874239" y="1584020"/>
                </a:lnTo>
                <a:lnTo>
                  <a:pt x="1911594" y="1528278"/>
                </a:lnTo>
                <a:lnTo>
                  <a:pt x="1945189" y="1470084"/>
                </a:lnTo>
                <a:lnTo>
                  <a:pt x="1974853" y="1409607"/>
                </a:lnTo>
                <a:lnTo>
                  <a:pt x="2000418" y="1347015"/>
                </a:lnTo>
                <a:lnTo>
                  <a:pt x="2021715" y="1282478"/>
                </a:lnTo>
                <a:lnTo>
                  <a:pt x="2038573" y="1216164"/>
                </a:lnTo>
                <a:lnTo>
                  <a:pt x="2050824" y="1148243"/>
                </a:lnTo>
                <a:lnTo>
                  <a:pt x="2058299" y="1078883"/>
                </a:lnTo>
                <a:lnTo>
                  <a:pt x="2060828" y="1008252"/>
                </a:lnTo>
                <a:lnTo>
                  <a:pt x="2057414" y="925398"/>
                </a:lnTo>
                <a:lnTo>
                  <a:pt x="2047346" y="844418"/>
                </a:lnTo>
                <a:lnTo>
                  <a:pt x="2030894" y="765569"/>
                </a:lnTo>
                <a:lnTo>
                  <a:pt x="2008324" y="689108"/>
                </a:lnTo>
                <a:lnTo>
                  <a:pt x="1979902" y="615291"/>
                </a:lnTo>
                <a:lnTo>
                  <a:pt x="1945895" y="544375"/>
                </a:lnTo>
                <a:lnTo>
                  <a:pt x="1906571" y="476618"/>
                </a:lnTo>
                <a:lnTo>
                  <a:pt x="1862196" y="412275"/>
                </a:lnTo>
                <a:lnTo>
                  <a:pt x="1813038" y="351604"/>
                </a:lnTo>
                <a:lnTo>
                  <a:pt x="1759362" y="294862"/>
                </a:lnTo>
                <a:lnTo>
                  <a:pt x="1701437" y="242305"/>
                </a:lnTo>
                <a:lnTo>
                  <a:pt x="1639528" y="194190"/>
                </a:lnTo>
                <a:lnTo>
                  <a:pt x="1573903" y="150773"/>
                </a:lnTo>
                <a:lnTo>
                  <a:pt x="1504828" y="112313"/>
                </a:lnTo>
                <a:lnTo>
                  <a:pt x="1432571" y="79065"/>
                </a:lnTo>
                <a:lnTo>
                  <a:pt x="1357399" y="51286"/>
                </a:lnTo>
                <a:lnTo>
                  <a:pt x="1279578" y="29233"/>
                </a:lnTo>
                <a:lnTo>
                  <a:pt x="1199375" y="13164"/>
                </a:lnTo>
                <a:lnTo>
                  <a:pt x="1117057" y="3333"/>
                </a:lnTo>
                <a:lnTo>
                  <a:pt x="103289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598034" y="3540378"/>
            <a:ext cx="1369060" cy="1184275"/>
          </a:xfrm>
          <a:custGeom>
            <a:avLst/>
            <a:gdLst/>
            <a:ahLst/>
            <a:cxnLst/>
            <a:rect l="l" t="t" r="r" b="b"/>
            <a:pathLst>
              <a:path w="1369060" h="1184275">
                <a:moveTo>
                  <a:pt x="1173098" y="0"/>
                </a:moveTo>
                <a:lnTo>
                  <a:pt x="200654" y="0"/>
                </a:lnTo>
                <a:lnTo>
                  <a:pt x="183696" y="503"/>
                </a:lnTo>
                <a:lnTo>
                  <a:pt x="135356" y="7724"/>
                </a:lnTo>
                <a:lnTo>
                  <a:pt x="92028" y="22660"/>
                </a:lnTo>
                <a:lnTo>
                  <a:pt x="55275" y="44216"/>
                </a:lnTo>
                <a:lnTo>
                  <a:pt x="26659" y="71295"/>
                </a:lnTo>
                <a:lnTo>
                  <a:pt x="3862" y="114096"/>
                </a:lnTo>
                <a:lnTo>
                  <a:pt x="0" y="929414"/>
                </a:lnTo>
                <a:lnTo>
                  <a:pt x="10975" y="936934"/>
                </a:lnTo>
                <a:lnTo>
                  <a:pt x="21540" y="944790"/>
                </a:lnTo>
                <a:lnTo>
                  <a:pt x="31752" y="952869"/>
                </a:lnTo>
                <a:lnTo>
                  <a:pt x="41670" y="961060"/>
                </a:lnTo>
                <a:lnTo>
                  <a:pt x="60855" y="977325"/>
                </a:lnTo>
                <a:lnTo>
                  <a:pt x="70238" y="985176"/>
                </a:lnTo>
                <a:lnTo>
                  <a:pt x="106230" y="1010692"/>
                </a:lnTo>
                <a:lnTo>
                  <a:pt x="161062" y="1044214"/>
                </a:lnTo>
                <a:lnTo>
                  <a:pt x="217788" y="1074350"/>
                </a:lnTo>
                <a:lnTo>
                  <a:pt x="276289" y="1101016"/>
                </a:lnTo>
                <a:lnTo>
                  <a:pt x="336450" y="1124127"/>
                </a:lnTo>
                <a:lnTo>
                  <a:pt x="398153" y="1143598"/>
                </a:lnTo>
                <a:lnTo>
                  <a:pt x="461282" y="1159344"/>
                </a:lnTo>
                <a:lnTo>
                  <a:pt x="525719" y="1171280"/>
                </a:lnTo>
                <a:lnTo>
                  <a:pt x="591347" y="1179321"/>
                </a:lnTo>
                <a:lnTo>
                  <a:pt x="658094" y="1183383"/>
                </a:lnTo>
                <a:lnTo>
                  <a:pt x="691768" y="1183894"/>
                </a:lnTo>
                <a:lnTo>
                  <a:pt x="725481" y="1183382"/>
                </a:lnTo>
                <a:lnTo>
                  <a:pt x="791911" y="1179339"/>
                </a:lnTo>
                <a:lnTo>
                  <a:pt x="857009" y="1171362"/>
                </a:lnTo>
                <a:lnTo>
                  <a:pt x="920673" y="1159570"/>
                </a:lnTo>
                <a:lnTo>
                  <a:pt x="982814" y="1144079"/>
                </a:lnTo>
                <a:lnTo>
                  <a:pt x="1043342" y="1125005"/>
                </a:lnTo>
                <a:lnTo>
                  <a:pt x="1102167" y="1102466"/>
                </a:lnTo>
                <a:lnTo>
                  <a:pt x="1159202" y="1076577"/>
                </a:lnTo>
                <a:lnTo>
                  <a:pt x="1214356" y="1047455"/>
                </a:lnTo>
                <a:lnTo>
                  <a:pt x="1267541" y="1015217"/>
                </a:lnTo>
                <a:lnTo>
                  <a:pt x="1363460" y="943272"/>
                </a:lnTo>
                <a:lnTo>
                  <a:pt x="1368551" y="141959"/>
                </a:lnTo>
                <a:lnTo>
                  <a:pt x="1367814" y="129733"/>
                </a:lnTo>
                <a:lnTo>
                  <a:pt x="1351223" y="84123"/>
                </a:lnTo>
                <a:lnTo>
                  <a:pt x="1326284" y="54566"/>
                </a:lnTo>
                <a:lnTo>
                  <a:pt x="1292599" y="30274"/>
                </a:lnTo>
                <a:lnTo>
                  <a:pt x="1251934" y="12400"/>
                </a:lnTo>
                <a:lnTo>
                  <a:pt x="1206056" y="2096"/>
                </a:lnTo>
                <a:lnTo>
                  <a:pt x="1189910" y="542"/>
                </a:lnTo>
                <a:lnTo>
                  <a:pt x="1173098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677409" y="3907282"/>
            <a:ext cx="1213485" cy="817244"/>
          </a:xfrm>
          <a:custGeom>
            <a:avLst/>
            <a:gdLst/>
            <a:ahLst/>
            <a:cxnLst/>
            <a:rect l="l" t="t" r="r" b="b"/>
            <a:pathLst>
              <a:path w="1213485" h="817245">
                <a:moveTo>
                  <a:pt x="1212977" y="0"/>
                </a:moveTo>
                <a:lnTo>
                  <a:pt x="0" y="78"/>
                </a:lnTo>
                <a:lnTo>
                  <a:pt x="0" y="626236"/>
                </a:lnTo>
                <a:lnTo>
                  <a:pt x="53651" y="661297"/>
                </a:lnTo>
                <a:lnTo>
                  <a:pt x="109292" y="693038"/>
                </a:lnTo>
                <a:lnTo>
                  <a:pt x="166801" y="721374"/>
                </a:lnTo>
                <a:lnTo>
                  <a:pt x="226057" y="746216"/>
                </a:lnTo>
                <a:lnTo>
                  <a:pt x="286940" y="767476"/>
                </a:lnTo>
                <a:lnTo>
                  <a:pt x="349328" y="785068"/>
                </a:lnTo>
                <a:lnTo>
                  <a:pt x="413099" y="798903"/>
                </a:lnTo>
                <a:lnTo>
                  <a:pt x="478133" y="808893"/>
                </a:lnTo>
                <a:lnTo>
                  <a:pt x="544413" y="814956"/>
                </a:lnTo>
                <a:lnTo>
                  <a:pt x="611504" y="816990"/>
                </a:lnTo>
                <a:lnTo>
                  <a:pt x="645198" y="816479"/>
                </a:lnTo>
                <a:lnTo>
                  <a:pt x="711598" y="812435"/>
                </a:lnTo>
                <a:lnTo>
                  <a:pt x="776672" y="804458"/>
                </a:lnTo>
                <a:lnTo>
                  <a:pt x="840317" y="792664"/>
                </a:lnTo>
                <a:lnTo>
                  <a:pt x="902444" y="777169"/>
                </a:lnTo>
                <a:lnTo>
                  <a:pt x="962962" y="758089"/>
                </a:lnTo>
                <a:lnTo>
                  <a:pt x="1021782" y="735541"/>
                </a:lnTo>
                <a:lnTo>
                  <a:pt x="1078813" y="709640"/>
                </a:lnTo>
                <a:lnTo>
                  <a:pt x="1133966" y="680503"/>
                </a:lnTo>
                <a:lnTo>
                  <a:pt x="1187150" y="648246"/>
                </a:lnTo>
                <a:lnTo>
                  <a:pt x="121297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564885" y="3535807"/>
            <a:ext cx="235585" cy="59055"/>
          </a:xfrm>
          <a:custGeom>
            <a:avLst/>
            <a:gdLst/>
            <a:ahLst/>
            <a:cxnLst/>
            <a:rect l="l" t="t" r="r" b="b"/>
            <a:pathLst>
              <a:path w="235585" h="59054">
                <a:moveTo>
                  <a:pt x="235076" y="0"/>
                </a:moveTo>
                <a:lnTo>
                  <a:pt x="0" y="0"/>
                </a:lnTo>
                <a:lnTo>
                  <a:pt x="0" y="58546"/>
                </a:lnTo>
                <a:lnTo>
                  <a:pt x="235076" y="58546"/>
                </a:lnTo>
                <a:lnTo>
                  <a:pt x="23507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586859" y="3907282"/>
            <a:ext cx="50800" cy="137160"/>
          </a:xfrm>
          <a:custGeom>
            <a:avLst/>
            <a:gdLst/>
            <a:ahLst/>
            <a:cxnLst/>
            <a:rect l="l" t="t" r="r" b="b"/>
            <a:pathLst>
              <a:path w="50800" h="137160">
                <a:moveTo>
                  <a:pt x="45719" y="0"/>
                </a:moveTo>
                <a:lnTo>
                  <a:pt x="5079" y="0"/>
                </a:lnTo>
                <a:lnTo>
                  <a:pt x="0" y="4952"/>
                </a:lnTo>
                <a:lnTo>
                  <a:pt x="0" y="137159"/>
                </a:lnTo>
                <a:lnTo>
                  <a:pt x="50800" y="137159"/>
                </a:lnTo>
                <a:lnTo>
                  <a:pt x="50800" y="4952"/>
                </a:lnTo>
                <a:lnTo>
                  <a:pt x="457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582159" y="4186301"/>
            <a:ext cx="50800" cy="103505"/>
          </a:xfrm>
          <a:custGeom>
            <a:avLst/>
            <a:gdLst/>
            <a:ahLst/>
            <a:cxnLst/>
            <a:rect l="l" t="t" r="r" b="b"/>
            <a:pathLst>
              <a:path w="50800" h="103504">
                <a:moveTo>
                  <a:pt x="45719" y="0"/>
                </a:moveTo>
                <a:lnTo>
                  <a:pt x="5079" y="0"/>
                </a:lnTo>
                <a:lnTo>
                  <a:pt x="0" y="4952"/>
                </a:lnTo>
                <a:lnTo>
                  <a:pt x="0" y="98298"/>
                </a:lnTo>
                <a:lnTo>
                  <a:pt x="5079" y="103250"/>
                </a:lnTo>
                <a:lnTo>
                  <a:pt x="45719" y="103250"/>
                </a:lnTo>
                <a:lnTo>
                  <a:pt x="50800" y="98298"/>
                </a:lnTo>
                <a:lnTo>
                  <a:pt x="50800" y="4952"/>
                </a:lnTo>
                <a:lnTo>
                  <a:pt x="457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253735" y="3623700"/>
            <a:ext cx="55880" cy="53975"/>
          </a:xfrm>
          <a:custGeom>
            <a:avLst/>
            <a:gdLst/>
            <a:ahLst/>
            <a:cxnLst/>
            <a:rect l="l" t="t" r="r" b="b"/>
            <a:pathLst>
              <a:path w="55879" h="53975">
                <a:moveTo>
                  <a:pt x="27088" y="0"/>
                </a:moveTo>
                <a:lnTo>
                  <a:pt x="13384" y="3893"/>
                </a:lnTo>
                <a:lnTo>
                  <a:pt x="3682" y="13519"/>
                </a:lnTo>
                <a:lnTo>
                  <a:pt x="0" y="26915"/>
                </a:lnTo>
                <a:lnTo>
                  <a:pt x="101" y="29242"/>
                </a:lnTo>
                <a:lnTo>
                  <a:pt x="4680" y="41821"/>
                </a:lnTo>
                <a:lnTo>
                  <a:pt x="15025" y="50623"/>
                </a:lnTo>
                <a:lnTo>
                  <a:pt x="29687" y="53905"/>
                </a:lnTo>
                <a:lnTo>
                  <a:pt x="42851" y="49626"/>
                </a:lnTo>
                <a:lnTo>
                  <a:pt x="52111" y="39687"/>
                </a:lnTo>
                <a:lnTo>
                  <a:pt x="55594" y="25627"/>
                </a:lnTo>
                <a:lnTo>
                  <a:pt x="51367" y="12642"/>
                </a:lnTo>
                <a:lnTo>
                  <a:pt x="41268" y="3470"/>
                </a:lnTo>
                <a:lnTo>
                  <a:pt x="27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139435" y="3725417"/>
            <a:ext cx="285750" cy="59055"/>
          </a:xfrm>
          <a:custGeom>
            <a:avLst/>
            <a:gdLst/>
            <a:ahLst/>
            <a:cxnLst/>
            <a:rect l="l" t="t" r="r" b="b"/>
            <a:pathLst>
              <a:path w="285750" h="59054">
                <a:moveTo>
                  <a:pt x="285750" y="58547"/>
                </a:moveTo>
                <a:lnTo>
                  <a:pt x="0" y="58547"/>
                </a:lnTo>
                <a:lnTo>
                  <a:pt x="0" y="0"/>
                </a:lnTo>
                <a:lnTo>
                  <a:pt x="285750" y="0"/>
                </a:lnTo>
                <a:lnTo>
                  <a:pt x="285750" y="58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179059" y="3865689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850" y="0"/>
                </a:lnTo>
              </a:path>
            </a:pathLst>
          </a:custGeom>
          <a:ln w="16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 txBox="1"/>
          <p:nvPr/>
        </p:nvSpPr>
        <p:spPr>
          <a:xfrm>
            <a:off x="4789423" y="3962478"/>
            <a:ext cx="998219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3800" b="1" spc="-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3800" b="1" spc="-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 sz="3800">
              <a:latin typeface="Arial"/>
              <a:cs typeface="Arial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4826143" y="2834385"/>
            <a:ext cx="927100" cy="245110"/>
          </a:xfrm>
          <a:custGeom>
            <a:avLst/>
            <a:gdLst/>
            <a:ahLst/>
            <a:cxnLst/>
            <a:rect l="l" t="t" r="r" b="b"/>
            <a:pathLst>
              <a:path w="927100" h="245110">
                <a:moveTo>
                  <a:pt x="463279" y="0"/>
                </a:moveTo>
                <a:lnTo>
                  <a:pt x="411138" y="2055"/>
                </a:lnTo>
                <a:lnTo>
                  <a:pt x="360031" y="8200"/>
                </a:lnTo>
                <a:lnTo>
                  <a:pt x="310088" y="18401"/>
                </a:lnTo>
                <a:lnTo>
                  <a:pt x="261436" y="32626"/>
                </a:lnTo>
                <a:lnTo>
                  <a:pt x="214204" y="50840"/>
                </a:lnTo>
                <a:lnTo>
                  <a:pt x="168519" y="73011"/>
                </a:lnTo>
                <a:lnTo>
                  <a:pt x="124511" y="99105"/>
                </a:lnTo>
                <a:lnTo>
                  <a:pt x="82306" y="129091"/>
                </a:lnTo>
                <a:lnTo>
                  <a:pt x="42034" y="162933"/>
                </a:lnTo>
                <a:lnTo>
                  <a:pt x="3822" y="200600"/>
                </a:lnTo>
                <a:lnTo>
                  <a:pt x="0" y="212400"/>
                </a:lnTo>
                <a:lnTo>
                  <a:pt x="1175" y="224906"/>
                </a:lnTo>
                <a:lnTo>
                  <a:pt x="7349" y="235330"/>
                </a:lnTo>
                <a:lnTo>
                  <a:pt x="12302" y="240284"/>
                </a:lnTo>
                <a:lnTo>
                  <a:pt x="22335" y="245110"/>
                </a:lnTo>
                <a:lnTo>
                  <a:pt x="27415" y="245110"/>
                </a:lnTo>
                <a:lnTo>
                  <a:pt x="29010" y="245067"/>
                </a:lnTo>
                <a:lnTo>
                  <a:pt x="40537" y="241774"/>
                </a:lnTo>
                <a:lnTo>
                  <a:pt x="52434" y="235330"/>
                </a:lnTo>
                <a:lnTo>
                  <a:pt x="68559" y="218785"/>
                </a:lnTo>
                <a:lnTo>
                  <a:pt x="85328" y="202987"/>
                </a:lnTo>
                <a:lnTo>
                  <a:pt x="120680" y="173679"/>
                </a:lnTo>
                <a:lnTo>
                  <a:pt x="158251" y="147493"/>
                </a:lnTo>
                <a:lnTo>
                  <a:pt x="197801" y="124517"/>
                </a:lnTo>
                <a:lnTo>
                  <a:pt x="239092" y="104838"/>
                </a:lnTo>
                <a:lnTo>
                  <a:pt x="281884" y="88542"/>
                </a:lnTo>
                <a:lnTo>
                  <a:pt x="325939" y="75716"/>
                </a:lnTo>
                <a:lnTo>
                  <a:pt x="371015" y="66447"/>
                </a:lnTo>
                <a:lnTo>
                  <a:pt x="416875" y="60822"/>
                </a:lnTo>
                <a:lnTo>
                  <a:pt x="463279" y="58927"/>
                </a:lnTo>
                <a:lnTo>
                  <a:pt x="725083" y="58927"/>
                </a:lnTo>
                <a:lnTo>
                  <a:pt x="710119" y="52085"/>
                </a:lnTo>
                <a:lnTo>
                  <a:pt x="662801" y="33727"/>
                </a:lnTo>
                <a:lnTo>
                  <a:pt x="614218" y="19192"/>
                </a:lnTo>
                <a:lnTo>
                  <a:pt x="564610" y="8627"/>
                </a:lnTo>
                <a:lnTo>
                  <a:pt x="514217" y="2181"/>
                </a:lnTo>
                <a:lnTo>
                  <a:pt x="488801" y="548"/>
                </a:lnTo>
                <a:lnTo>
                  <a:pt x="463279" y="0"/>
                </a:lnTo>
                <a:close/>
              </a:path>
              <a:path w="927100" h="245110">
                <a:moveTo>
                  <a:pt x="725083" y="58927"/>
                </a:moveTo>
                <a:lnTo>
                  <a:pt x="463279" y="58927"/>
                </a:lnTo>
                <a:lnTo>
                  <a:pt x="486535" y="59403"/>
                </a:lnTo>
                <a:lnTo>
                  <a:pt x="509690" y="60824"/>
                </a:lnTo>
                <a:lnTo>
                  <a:pt x="555579" y="66461"/>
                </a:lnTo>
                <a:lnTo>
                  <a:pt x="600724" y="75763"/>
                </a:lnTo>
                <a:lnTo>
                  <a:pt x="644900" y="88653"/>
                </a:lnTo>
                <a:lnTo>
                  <a:pt x="687884" y="105055"/>
                </a:lnTo>
                <a:lnTo>
                  <a:pt x="729453" y="124892"/>
                </a:lnTo>
                <a:lnTo>
                  <a:pt x="769382" y="148088"/>
                </a:lnTo>
                <a:lnTo>
                  <a:pt x="807447" y="174567"/>
                </a:lnTo>
                <a:lnTo>
                  <a:pt x="843425" y="204252"/>
                </a:lnTo>
                <a:lnTo>
                  <a:pt x="877092" y="237066"/>
                </a:lnTo>
                <a:lnTo>
                  <a:pt x="887717" y="241343"/>
                </a:lnTo>
                <a:lnTo>
                  <a:pt x="898699" y="241964"/>
                </a:lnTo>
                <a:lnTo>
                  <a:pt x="910321" y="238586"/>
                </a:lnTo>
                <a:lnTo>
                  <a:pt x="922864" y="230862"/>
                </a:lnTo>
                <a:lnTo>
                  <a:pt x="926686" y="219111"/>
                </a:lnTo>
                <a:lnTo>
                  <a:pt x="925510" y="206590"/>
                </a:lnTo>
                <a:lnTo>
                  <a:pt x="881943" y="160816"/>
                </a:lnTo>
                <a:lnTo>
                  <a:pt x="842085" y="128633"/>
                </a:lnTo>
                <a:lnTo>
                  <a:pt x="800001" y="99686"/>
                </a:lnTo>
                <a:lnTo>
                  <a:pt x="755933" y="74121"/>
                </a:lnTo>
                <a:lnTo>
                  <a:pt x="733229" y="62653"/>
                </a:lnTo>
                <a:lnTo>
                  <a:pt x="725083" y="58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931955" y="3007105"/>
            <a:ext cx="715645" cy="197485"/>
          </a:xfrm>
          <a:custGeom>
            <a:avLst/>
            <a:gdLst/>
            <a:ahLst/>
            <a:cxnLst/>
            <a:rect l="l" t="t" r="r" b="b"/>
            <a:pathLst>
              <a:path w="715645" h="197485">
                <a:moveTo>
                  <a:pt x="357466" y="0"/>
                </a:moveTo>
                <a:lnTo>
                  <a:pt x="318375" y="1602"/>
                </a:lnTo>
                <a:lnTo>
                  <a:pt x="279504" y="6373"/>
                </a:lnTo>
                <a:lnTo>
                  <a:pt x="241076" y="14259"/>
                </a:lnTo>
                <a:lnTo>
                  <a:pt x="203311" y="25204"/>
                </a:lnTo>
                <a:lnTo>
                  <a:pt x="166432" y="39154"/>
                </a:lnTo>
                <a:lnTo>
                  <a:pt x="130658" y="56055"/>
                </a:lnTo>
                <a:lnTo>
                  <a:pt x="96212" y="75851"/>
                </a:lnTo>
                <a:lnTo>
                  <a:pt x="63314" y="98490"/>
                </a:lnTo>
                <a:lnTo>
                  <a:pt x="32186" y="123915"/>
                </a:lnTo>
                <a:lnTo>
                  <a:pt x="3049" y="152072"/>
                </a:lnTo>
                <a:lnTo>
                  <a:pt x="0" y="161887"/>
                </a:lnTo>
                <a:lnTo>
                  <a:pt x="991" y="172132"/>
                </a:lnTo>
                <a:lnTo>
                  <a:pt x="6763" y="183105"/>
                </a:lnTo>
                <a:lnTo>
                  <a:pt x="18051" y="195104"/>
                </a:lnTo>
                <a:lnTo>
                  <a:pt x="29647" y="197432"/>
                </a:lnTo>
                <a:lnTo>
                  <a:pt x="41595" y="194483"/>
                </a:lnTo>
                <a:lnTo>
                  <a:pt x="51523" y="185674"/>
                </a:lnTo>
                <a:lnTo>
                  <a:pt x="63786" y="173509"/>
                </a:lnTo>
                <a:lnTo>
                  <a:pt x="76537" y="161887"/>
                </a:lnTo>
                <a:lnTo>
                  <a:pt x="116972" y="130790"/>
                </a:lnTo>
                <a:lnTo>
                  <a:pt x="160678" y="105088"/>
                </a:lnTo>
                <a:lnTo>
                  <a:pt x="207090" y="84928"/>
                </a:lnTo>
                <a:lnTo>
                  <a:pt x="255698" y="70408"/>
                </a:lnTo>
                <a:lnTo>
                  <a:pt x="305993" y="61623"/>
                </a:lnTo>
                <a:lnTo>
                  <a:pt x="357466" y="58674"/>
                </a:lnTo>
                <a:lnTo>
                  <a:pt x="590685" y="58674"/>
                </a:lnTo>
                <a:lnTo>
                  <a:pt x="583570" y="54864"/>
                </a:lnTo>
                <a:lnTo>
                  <a:pt x="548093" y="38465"/>
                </a:lnTo>
                <a:lnTo>
                  <a:pt x="511413" y="24851"/>
                </a:lnTo>
                <a:lnTo>
                  <a:pt x="473769" y="14110"/>
                </a:lnTo>
                <a:lnTo>
                  <a:pt x="435403" y="6329"/>
                </a:lnTo>
                <a:lnTo>
                  <a:pt x="396555" y="1597"/>
                </a:lnTo>
                <a:lnTo>
                  <a:pt x="377026" y="401"/>
                </a:lnTo>
                <a:lnTo>
                  <a:pt x="357466" y="0"/>
                </a:lnTo>
                <a:close/>
              </a:path>
              <a:path w="715645" h="197485">
                <a:moveTo>
                  <a:pt x="590685" y="58674"/>
                </a:moveTo>
                <a:lnTo>
                  <a:pt x="357466" y="58674"/>
                </a:lnTo>
                <a:lnTo>
                  <a:pt x="374742" y="59002"/>
                </a:lnTo>
                <a:lnTo>
                  <a:pt x="391922" y="59987"/>
                </a:lnTo>
                <a:lnTo>
                  <a:pt x="442705" y="66837"/>
                </a:lnTo>
                <a:lnTo>
                  <a:pt x="491958" y="79457"/>
                </a:lnTo>
                <a:lnTo>
                  <a:pt x="539175" y="97748"/>
                </a:lnTo>
                <a:lnTo>
                  <a:pt x="583848" y="121613"/>
                </a:lnTo>
                <a:lnTo>
                  <a:pt x="625470" y="150954"/>
                </a:lnTo>
                <a:lnTo>
                  <a:pt x="668489" y="190627"/>
                </a:lnTo>
                <a:lnTo>
                  <a:pt x="678522" y="195453"/>
                </a:lnTo>
                <a:lnTo>
                  <a:pt x="683602" y="195453"/>
                </a:lnTo>
                <a:lnTo>
                  <a:pt x="689654" y="195283"/>
                </a:lnTo>
                <a:lnTo>
                  <a:pt x="699407" y="191864"/>
                </a:lnTo>
                <a:lnTo>
                  <a:pt x="712132" y="179678"/>
                </a:lnTo>
                <a:lnTo>
                  <a:pt x="715522" y="168646"/>
                </a:lnTo>
                <a:lnTo>
                  <a:pt x="714196" y="157614"/>
                </a:lnTo>
                <a:lnTo>
                  <a:pt x="680368" y="119894"/>
                </a:lnTo>
                <a:lnTo>
                  <a:pt x="649948" y="95666"/>
                </a:lnTo>
                <a:lnTo>
                  <a:pt x="617602" y="73960"/>
                </a:lnTo>
                <a:lnTo>
                  <a:pt x="600782" y="64080"/>
                </a:lnTo>
                <a:lnTo>
                  <a:pt x="590685" y="58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021476" y="3162807"/>
            <a:ext cx="536575" cy="167005"/>
          </a:xfrm>
          <a:custGeom>
            <a:avLst/>
            <a:gdLst/>
            <a:ahLst/>
            <a:cxnLst/>
            <a:rect l="l" t="t" r="r" b="b"/>
            <a:pathLst>
              <a:path w="536575" h="167004">
                <a:moveTo>
                  <a:pt x="267946" y="0"/>
                </a:moveTo>
                <a:lnTo>
                  <a:pt x="223262" y="2939"/>
                </a:lnTo>
                <a:lnTo>
                  <a:pt x="179686" y="11619"/>
                </a:lnTo>
                <a:lnTo>
                  <a:pt x="137656" y="25829"/>
                </a:lnTo>
                <a:lnTo>
                  <a:pt x="97610" y="45360"/>
                </a:lnTo>
                <a:lnTo>
                  <a:pt x="59989" y="70002"/>
                </a:lnTo>
                <a:lnTo>
                  <a:pt x="25229" y="99546"/>
                </a:lnTo>
                <a:lnTo>
                  <a:pt x="0" y="133620"/>
                </a:lnTo>
                <a:lnTo>
                  <a:pt x="1159" y="146139"/>
                </a:lnTo>
                <a:lnTo>
                  <a:pt x="7342" y="156590"/>
                </a:lnTo>
                <a:lnTo>
                  <a:pt x="12295" y="161543"/>
                </a:lnTo>
                <a:lnTo>
                  <a:pt x="22328" y="166496"/>
                </a:lnTo>
                <a:lnTo>
                  <a:pt x="27408" y="166496"/>
                </a:lnTo>
                <a:lnTo>
                  <a:pt x="33411" y="165776"/>
                </a:lnTo>
                <a:lnTo>
                  <a:pt x="43316" y="161025"/>
                </a:lnTo>
                <a:lnTo>
                  <a:pt x="56559" y="151917"/>
                </a:lnTo>
                <a:lnTo>
                  <a:pt x="65359" y="142577"/>
                </a:lnTo>
                <a:lnTo>
                  <a:pt x="74577" y="133620"/>
                </a:lnTo>
                <a:lnTo>
                  <a:pt x="114169" y="103013"/>
                </a:lnTo>
                <a:lnTo>
                  <a:pt x="159068" y="80175"/>
                </a:lnTo>
                <a:lnTo>
                  <a:pt x="196208" y="68365"/>
                </a:lnTo>
                <a:lnTo>
                  <a:pt x="236427" y="61233"/>
                </a:lnTo>
                <a:lnTo>
                  <a:pt x="279553" y="58912"/>
                </a:lnTo>
                <a:lnTo>
                  <a:pt x="461322" y="58912"/>
                </a:lnTo>
                <a:lnTo>
                  <a:pt x="450280" y="51811"/>
                </a:lnTo>
                <a:lnTo>
                  <a:pt x="411504" y="31210"/>
                </a:lnTo>
                <a:lnTo>
                  <a:pt x="370353" y="15563"/>
                </a:lnTo>
                <a:lnTo>
                  <a:pt x="327334" y="5170"/>
                </a:lnTo>
                <a:lnTo>
                  <a:pt x="282955" y="328"/>
                </a:lnTo>
                <a:lnTo>
                  <a:pt x="267946" y="0"/>
                </a:lnTo>
                <a:close/>
              </a:path>
              <a:path w="536575" h="167004">
                <a:moveTo>
                  <a:pt x="461322" y="58912"/>
                </a:moveTo>
                <a:lnTo>
                  <a:pt x="279553" y="58912"/>
                </a:lnTo>
                <a:lnTo>
                  <a:pt x="292320" y="59728"/>
                </a:lnTo>
                <a:lnTo>
                  <a:pt x="304932" y="61101"/>
                </a:lnTo>
                <a:lnTo>
                  <a:pt x="342512" y="68629"/>
                </a:lnTo>
                <a:lnTo>
                  <a:pt x="379039" y="81184"/>
                </a:lnTo>
                <a:lnTo>
                  <a:pt x="413989" y="98690"/>
                </a:lnTo>
                <a:lnTo>
                  <a:pt x="446838" y="121071"/>
                </a:lnTo>
                <a:lnTo>
                  <a:pt x="477061" y="148250"/>
                </a:lnTo>
                <a:lnTo>
                  <a:pt x="486461" y="158363"/>
                </a:lnTo>
                <a:lnTo>
                  <a:pt x="497100" y="162689"/>
                </a:lnTo>
                <a:lnTo>
                  <a:pt x="508097" y="163330"/>
                </a:lnTo>
                <a:lnTo>
                  <a:pt x="519700" y="159947"/>
                </a:lnTo>
                <a:lnTo>
                  <a:pt x="532156" y="152203"/>
                </a:lnTo>
                <a:lnTo>
                  <a:pt x="536020" y="140445"/>
                </a:lnTo>
                <a:lnTo>
                  <a:pt x="534860" y="127926"/>
                </a:lnTo>
                <a:lnTo>
                  <a:pt x="508254" y="96348"/>
                </a:lnTo>
                <a:lnTo>
                  <a:pt x="474561" y="68151"/>
                </a:lnTo>
                <a:lnTo>
                  <a:pt x="462580" y="59722"/>
                </a:lnTo>
                <a:lnTo>
                  <a:pt x="461322" y="5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117668" y="3309341"/>
            <a:ext cx="343535" cy="124460"/>
          </a:xfrm>
          <a:custGeom>
            <a:avLst/>
            <a:gdLst/>
            <a:ahLst/>
            <a:cxnLst/>
            <a:rect l="l" t="t" r="r" b="b"/>
            <a:pathLst>
              <a:path w="343535" h="124460">
                <a:moveTo>
                  <a:pt x="165119" y="0"/>
                </a:moveTo>
                <a:lnTo>
                  <a:pt x="125728" y="4907"/>
                </a:lnTo>
                <a:lnTo>
                  <a:pt x="88521" y="16835"/>
                </a:lnTo>
                <a:lnTo>
                  <a:pt x="54252" y="35306"/>
                </a:lnTo>
                <a:lnTo>
                  <a:pt x="23675" y="59844"/>
                </a:lnTo>
                <a:lnTo>
                  <a:pt x="0" y="99353"/>
                </a:lnTo>
                <a:lnTo>
                  <a:pt x="4455" y="111098"/>
                </a:lnTo>
                <a:lnTo>
                  <a:pt x="14759" y="122198"/>
                </a:lnTo>
                <a:lnTo>
                  <a:pt x="25381" y="124219"/>
                </a:lnTo>
                <a:lnTo>
                  <a:pt x="36546" y="122504"/>
                </a:lnTo>
                <a:lnTo>
                  <a:pt x="47850" y="116383"/>
                </a:lnTo>
                <a:lnTo>
                  <a:pt x="58889" y="105182"/>
                </a:lnTo>
                <a:lnTo>
                  <a:pt x="68203" y="96712"/>
                </a:lnTo>
                <a:lnTo>
                  <a:pt x="111950" y="71015"/>
                </a:lnTo>
                <a:lnTo>
                  <a:pt x="150461" y="60999"/>
                </a:lnTo>
                <a:lnTo>
                  <a:pt x="178254" y="59088"/>
                </a:lnTo>
                <a:lnTo>
                  <a:pt x="319090" y="59088"/>
                </a:lnTo>
                <a:lnTo>
                  <a:pt x="311533" y="52145"/>
                </a:lnTo>
                <a:lnTo>
                  <a:pt x="269373" y="23874"/>
                </a:lnTo>
                <a:lnTo>
                  <a:pt x="233124" y="9508"/>
                </a:lnTo>
                <a:lnTo>
                  <a:pt x="193367" y="1532"/>
                </a:lnTo>
                <a:lnTo>
                  <a:pt x="179407" y="375"/>
                </a:lnTo>
                <a:lnTo>
                  <a:pt x="165119" y="0"/>
                </a:lnTo>
                <a:close/>
              </a:path>
              <a:path w="343535" h="124460">
                <a:moveTo>
                  <a:pt x="319090" y="59088"/>
                </a:moveTo>
                <a:lnTo>
                  <a:pt x="178254" y="59088"/>
                </a:lnTo>
                <a:lnTo>
                  <a:pt x="191121" y="60152"/>
                </a:lnTo>
                <a:lnTo>
                  <a:pt x="203872" y="62261"/>
                </a:lnTo>
                <a:lnTo>
                  <a:pt x="240704" y="74671"/>
                </a:lnTo>
                <a:lnTo>
                  <a:pt x="273882" y="95833"/>
                </a:lnTo>
                <a:lnTo>
                  <a:pt x="293004" y="114566"/>
                </a:lnTo>
                <a:lnTo>
                  <a:pt x="303476" y="121800"/>
                </a:lnTo>
                <a:lnTo>
                  <a:pt x="317169" y="122833"/>
                </a:lnTo>
                <a:lnTo>
                  <a:pt x="327202" y="122833"/>
                </a:lnTo>
                <a:lnTo>
                  <a:pt x="339562" y="115290"/>
                </a:lnTo>
                <a:lnTo>
                  <a:pt x="343480" y="106146"/>
                </a:lnTo>
                <a:lnTo>
                  <a:pt x="343503" y="95005"/>
                </a:lnTo>
                <a:lnTo>
                  <a:pt x="339088" y="82650"/>
                </a:lnTo>
                <a:lnTo>
                  <a:pt x="329692" y="69868"/>
                </a:lnTo>
                <a:lnTo>
                  <a:pt x="320869" y="60722"/>
                </a:lnTo>
                <a:lnTo>
                  <a:pt x="319090" y="59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066668" y="2824176"/>
            <a:ext cx="786502" cy="1900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066800" y="1219200"/>
            <a:ext cx="8382000" cy="289560"/>
          </a:xfrm>
          <a:custGeom>
            <a:avLst/>
            <a:gdLst/>
            <a:ahLst/>
            <a:cxnLst/>
            <a:rect l="l" t="t" r="r" b="b"/>
            <a:pathLst>
              <a:path w="8382000" h="289559">
                <a:moveTo>
                  <a:pt x="0" y="289305"/>
                </a:moveTo>
                <a:lnTo>
                  <a:pt x="8382000" y="289305"/>
                </a:lnTo>
                <a:lnTo>
                  <a:pt x="8382000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9525">
            <a:solidFill>
              <a:srgbClr val="7396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 txBox="1"/>
          <p:nvPr/>
        </p:nvSpPr>
        <p:spPr>
          <a:xfrm>
            <a:off x="1066800" y="1219200"/>
            <a:ext cx="8382000" cy="289560"/>
          </a:xfrm>
          <a:prstGeom prst="rect">
            <a:avLst/>
          </a:prstGeom>
          <a:solidFill>
            <a:srgbClr val="7396BB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stems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1" name="object 551"/>
          <p:cNvSpPr txBox="1"/>
          <p:nvPr/>
        </p:nvSpPr>
        <p:spPr>
          <a:xfrm>
            <a:off x="5170423" y="726248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lang="en-US"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4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50" name="object 550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8559800" cy="10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R="58419" algn="ctr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latin typeface="Arial"/>
                <a:cs typeface="Arial"/>
              </a:rPr>
              <a:t>Bitc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308610" algn="ctr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digital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ptocurre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ultane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ptograp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ual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hich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L="31242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consu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w</a:t>
            </a:r>
            <a:r>
              <a:rPr sz="1400" dirty="0">
                <a:latin typeface="Arial"/>
                <a:cs typeface="Arial"/>
              </a:rPr>
              <a:t>ay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cha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1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0867" y="1998726"/>
            <a:ext cx="1216559" cy="103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3063" y="2367940"/>
            <a:ext cx="1861820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>
              <a:lnSpc>
                <a:spcPts val="1460"/>
              </a:lnSpc>
            </a:pPr>
            <a:r>
              <a:rPr sz="1400" dirty="0">
                <a:solidFill>
                  <a:srgbClr val="C1171C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C1171C"/>
                </a:solidFill>
                <a:latin typeface="Calibri"/>
                <a:cs typeface="Calibri"/>
              </a:rPr>
              <a:t>50%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7580"/>
              </a:lnSpc>
            </a:pPr>
            <a:r>
              <a:rPr sz="6500" b="1" spc="-5" dirty="0">
                <a:solidFill>
                  <a:srgbClr val="0070BB"/>
                </a:solidFill>
                <a:latin typeface="Arial"/>
                <a:cs typeface="Arial"/>
              </a:rPr>
              <a:t>$350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7190" y="2027173"/>
            <a:ext cx="497840" cy="451484"/>
          </a:xfrm>
          <a:custGeom>
            <a:avLst/>
            <a:gdLst/>
            <a:ahLst/>
            <a:cxnLst/>
            <a:rect l="l" t="t" r="r" b="b"/>
            <a:pathLst>
              <a:path w="497839" h="451485">
                <a:moveTo>
                  <a:pt x="413652" y="235203"/>
                </a:moveTo>
                <a:lnTo>
                  <a:pt x="325627" y="235203"/>
                </a:lnTo>
                <a:lnTo>
                  <a:pt x="422910" y="451485"/>
                </a:lnTo>
                <a:lnTo>
                  <a:pt x="497459" y="418846"/>
                </a:lnTo>
                <a:lnTo>
                  <a:pt x="413652" y="235203"/>
                </a:lnTo>
                <a:close/>
              </a:path>
              <a:path w="497839" h="451485">
                <a:moveTo>
                  <a:pt x="71374" y="0"/>
                </a:moveTo>
                <a:lnTo>
                  <a:pt x="0" y="30352"/>
                </a:lnTo>
                <a:lnTo>
                  <a:pt x="130937" y="316991"/>
                </a:lnTo>
                <a:lnTo>
                  <a:pt x="325627" y="235203"/>
                </a:lnTo>
                <a:lnTo>
                  <a:pt x="413652" y="235203"/>
                </a:lnTo>
                <a:lnTo>
                  <a:pt x="405480" y="217297"/>
                </a:lnTo>
                <a:lnTo>
                  <a:pt x="171958" y="217297"/>
                </a:lnTo>
                <a:lnTo>
                  <a:pt x="71374" y="0"/>
                </a:lnTo>
                <a:close/>
              </a:path>
              <a:path w="497839" h="451485">
                <a:moveTo>
                  <a:pt x="366649" y="132206"/>
                </a:moveTo>
                <a:lnTo>
                  <a:pt x="171958" y="217297"/>
                </a:lnTo>
                <a:lnTo>
                  <a:pt x="405480" y="217297"/>
                </a:lnTo>
                <a:lnTo>
                  <a:pt x="366649" y="132206"/>
                </a:lnTo>
                <a:close/>
              </a:path>
            </a:pathLst>
          </a:custGeom>
          <a:solidFill>
            <a:srgbClr val="C11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3039" y="2353691"/>
            <a:ext cx="245745" cy="262890"/>
          </a:xfrm>
          <a:custGeom>
            <a:avLst/>
            <a:gdLst/>
            <a:ahLst/>
            <a:cxnLst/>
            <a:rect l="l" t="t" r="r" b="b"/>
            <a:pathLst>
              <a:path w="245745" h="262889">
                <a:moveTo>
                  <a:pt x="245490" y="0"/>
                </a:moveTo>
                <a:lnTo>
                  <a:pt x="0" y="108076"/>
                </a:lnTo>
                <a:lnTo>
                  <a:pt x="217424" y="262509"/>
                </a:lnTo>
                <a:lnTo>
                  <a:pt x="245490" y="0"/>
                </a:lnTo>
                <a:close/>
              </a:path>
            </a:pathLst>
          </a:custGeom>
          <a:solidFill>
            <a:srgbClr val="C31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726" y="2024633"/>
            <a:ext cx="1829435" cy="888365"/>
          </a:xfrm>
          <a:custGeom>
            <a:avLst/>
            <a:gdLst/>
            <a:ahLst/>
            <a:cxnLst/>
            <a:rect l="l" t="t" r="r" b="b"/>
            <a:pathLst>
              <a:path w="1829435" h="888364">
                <a:moveTo>
                  <a:pt x="1482725" y="0"/>
                </a:moveTo>
                <a:lnTo>
                  <a:pt x="0" y="0"/>
                </a:lnTo>
                <a:lnTo>
                  <a:pt x="0" y="887856"/>
                </a:lnTo>
                <a:lnTo>
                  <a:pt x="1482725" y="887856"/>
                </a:lnTo>
                <a:lnTo>
                  <a:pt x="1829181" y="443991"/>
                </a:lnTo>
                <a:lnTo>
                  <a:pt x="1482725" y="0"/>
                </a:lnTo>
                <a:close/>
              </a:path>
            </a:pathLst>
          </a:custGeom>
          <a:solidFill>
            <a:srgbClr val="D7D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975" y="2087117"/>
            <a:ext cx="145923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2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4,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rice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oin 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15" dirty="0">
                <a:latin typeface="Calibri"/>
                <a:cs typeface="Calibri"/>
              </a:rPr>
              <a:t>PEN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 T</a:t>
            </a:r>
            <a:r>
              <a:rPr sz="1200" b="1" spc="-10" dirty="0">
                <a:latin typeface="Calibri"/>
                <a:cs typeface="Calibri"/>
              </a:rPr>
              <a:t>HE</a:t>
            </a:r>
            <a:r>
              <a:rPr sz="1200" b="1" spc="-5" dirty="0">
                <a:latin typeface="Calibri"/>
                <a:cs typeface="Calibri"/>
              </a:rPr>
              <a:t> Y</a:t>
            </a:r>
            <a:r>
              <a:rPr sz="1200" b="1" spc="-20" dirty="0">
                <a:latin typeface="Calibri"/>
                <a:cs typeface="Calibri"/>
              </a:rPr>
              <a:t>E</a:t>
            </a:r>
            <a:r>
              <a:rPr sz="1200" b="1" spc="-10" dirty="0">
                <a:latin typeface="Calibri"/>
                <a:cs typeface="Calibri"/>
              </a:rPr>
              <a:t>AR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97343" y="1930273"/>
            <a:ext cx="1981835" cy="666115"/>
          </a:xfrm>
          <a:custGeom>
            <a:avLst/>
            <a:gdLst/>
            <a:ahLst/>
            <a:cxnLst/>
            <a:rect l="l" t="t" r="r" b="b"/>
            <a:pathLst>
              <a:path w="1981834" h="666114">
                <a:moveTo>
                  <a:pt x="1981453" y="0"/>
                </a:moveTo>
                <a:lnTo>
                  <a:pt x="259714" y="0"/>
                </a:lnTo>
                <a:lnTo>
                  <a:pt x="0" y="332993"/>
                </a:lnTo>
                <a:lnTo>
                  <a:pt x="259714" y="665861"/>
                </a:lnTo>
                <a:lnTo>
                  <a:pt x="1981453" y="665861"/>
                </a:lnTo>
                <a:lnTo>
                  <a:pt x="1981453" y="0"/>
                </a:lnTo>
                <a:close/>
              </a:path>
            </a:pathLst>
          </a:custGeom>
          <a:solidFill>
            <a:srgbClr val="D7D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8714" y="1992629"/>
            <a:ext cx="159131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esen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OP O</a:t>
            </a:r>
            <a:r>
              <a:rPr sz="1200" b="1" spc="-10" dirty="0">
                <a:latin typeface="Calibri"/>
                <a:cs typeface="Calibri"/>
              </a:rPr>
              <a:t>F 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Calibri"/>
                <a:cs typeface="Calibri"/>
              </a:rPr>
              <a:t>HAN 5</a:t>
            </a:r>
            <a:r>
              <a:rPr sz="1200" b="1" spc="-5" dirty="0">
                <a:latin typeface="Calibri"/>
                <a:cs typeface="Calibri"/>
              </a:rPr>
              <a:t>0</a:t>
            </a:r>
            <a:r>
              <a:rPr sz="1200" b="1" dirty="0">
                <a:latin typeface="Calibri"/>
                <a:cs typeface="Calibri"/>
              </a:rPr>
              <a:t>%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y</a:t>
            </a:r>
            <a:r>
              <a:rPr sz="1200" dirty="0">
                <a:latin typeface="Calibri"/>
                <a:cs typeface="Calibri"/>
              </a:rPr>
              <a:t>ear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867" y="3806952"/>
            <a:ext cx="1456626" cy="907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5390" y="4147287"/>
            <a:ext cx="93980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</a:pPr>
            <a:r>
              <a:rPr sz="3200" b="1" spc="-185" dirty="0">
                <a:latin typeface="Arial"/>
                <a:cs typeface="Arial"/>
              </a:rPr>
              <a:t>111</a:t>
            </a:r>
            <a:endParaRPr sz="3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35"/>
              </a:spcBef>
            </a:pPr>
            <a:r>
              <a:rPr sz="1200" b="1" dirty="0">
                <a:latin typeface="Arial"/>
                <a:cs typeface="Arial"/>
              </a:rPr>
              <a:t>THE UNITED S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2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6087" y="3818953"/>
            <a:ext cx="1173861" cy="9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6910" y="4147287"/>
            <a:ext cx="678815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61</a:t>
            </a:r>
            <a:endParaRPr sz="3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435"/>
              </a:spcBef>
            </a:pP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4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5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1422" y="3795776"/>
            <a:ext cx="985138" cy="843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49697" y="4147287"/>
            <a:ext cx="899160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20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UST</a:t>
            </a:r>
            <a:r>
              <a:rPr sz="1200" b="1" spc="5" dirty="0">
                <a:latin typeface="Arial"/>
                <a:cs typeface="Arial"/>
              </a:rPr>
              <a:t>R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10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95007" y="3675634"/>
            <a:ext cx="723773" cy="961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19443" y="4147287"/>
            <a:ext cx="93980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6839"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20</a:t>
            </a:r>
            <a:endParaRPr sz="3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35"/>
              </a:spcBef>
            </a:pPr>
            <a:r>
              <a:rPr sz="1200" b="1" dirty="0">
                <a:latin typeface="Arial"/>
                <a:cs typeface="Arial"/>
              </a:rPr>
              <a:t>THE UNITED KINGDOM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54618" y="3682365"/>
            <a:ext cx="460375" cy="988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5623" y="4147287"/>
            <a:ext cx="688975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13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200" b="1" dirty="0">
                <a:latin typeface="Arial"/>
                <a:cs typeface="Arial"/>
              </a:rPr>
              <a:t>FINL</a:t>
            </a:r>
            <a:r>
              <a:rPr sz="1200" b="1" spc="-4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97343" y="2663698"/>
            <a:ext cx="1981835" cy="666115"/>
          </a:xfrm>
          <a:custGeom>
            <a:avLst/>
            <a:gdLst/>
            <a:ahLst/>
            <a:cxnLst/>
            <a:rect l="l" t="t" r="r" b="b"/>
            <a:pathLst>
              <a:path w="1981834" h="666114">
                <a:moveTo>
                  <a:pt x="1981453" y="0"/>
                </a:moveTo>
                <a:lnTo>
                  <a:pt x="259714" y="0"/>
                </a:lnTo>
                <a:lnTo>
                  <a:pt x="0" y="332866"/>
                </a:lnTo>
                <a:lnTo>
                  <a:pt x="259714" y="665861"/>
                </a:lnTo>
                <a:lnTo>
                  <a:pt x="1981453" y="665861"/>
                </a:lnTo>
                <a:lnTo>
                  <a:pt x="1981453" y="0"/>
                </a:lnTo>
                <a:close/>
              </a:path>
            </a:pathLst>
          </a:custGeom>
          <a:solidFill>
            <a:srgbClr val="D7D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98714" y="2726182"/>
            <a:ext cx="155384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spc="-3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 mi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-D</a:t>
            </a:r>
            <a:r>
              <a:rPr sz="1200" spc="-10" dirty="0">
                <a:latin typeface="Calibri"/>
                <a:cs typeface="Calibri"/>
              </a:rPr>
              <a:t>ecem</a:t>
            </a:r>
            <a:r>
              <a:rPr sz="1200" spc="-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MI</a:t>
            </a:r>
            <a:r>
              <a:rPr sz="1200" b="1" dirty="0">
                <a:latin typeface="Calibri"/>
                <a:cs typeface="Calibri"/>
              </a:rPr>
              <a:t>D-</a:t>
            </a:r>
            <a:r>
              <a:rPr sz="1200" b="1" spc="-10" dirty="0">
                <a:latin typeface="Calibri"/>
                <a:cs typeface="Calibri"/>
              </a:rPr>
              <a:t>$300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ANGE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95748" y="3455670"/>
            <a:ext cx="4016375" cy="280670"/>
          </a:xfrm>
          <a:custGeom>
            <a:avLst/>
            <a:gdLst/>
            <a:ahLst/>
            <a:cxnLst/>
            <a:rect l="l" t="t" r="r" b="b"/>
            <a:pathLst>
              <a:path w="4016375" h="280670">
                <a:moveTo>
                  <a:pt x="4016121" y="0"/>
                </a:moveTo>
                <a:lnTo>
                  <a:pt x="140335" y="0"/>
                </a:lnTo>
                <a:lnTo>
                  <a:pt x="0" y="140334"/>
                </a:lnTo>
                <a:lnTo>
                  <a:pt x="140335" y="280669"/>
                </a:lnTo>
                <a:lnTo>
                  <a:pt x="4016121" y="280669"/>
                </a:lnTo>
                <a:lnTo>
                  <a:pt x="3875785" y="140334"/>
                </a:lnTo>
                <a:lnTo>
                  <a:pt x="4016121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4854" y="3455670"/>
            <a:ext cx="3906520" cy="280670"/>
          </a:xfrm>
          <a:custGeom>
            <a:avLst/>
            <a:gdLst/>
            <a:ahLst/>
            <a:cxnLst/>
            <a:rect l="l" t="t" r="r" b="b"/>
            <a:pathLst>
              <a:path w="3906520" h="280670">
                <a:moveTo>
                  <a:pt x="3766057" y="0"/>
                </a:moveTo>
                <a:lnTo>
                  <a:pt x="0" y="0"/>
                </a:lnTo>
                <a:lnTo>
                  <a:pt x="140334" y="140334"/>
                </a:lnTo>
                <a:lnTo>
                  <a:pt x="0" y="280669"/>
                </a:lnTo>
                <a:lnTo>
                  <a:pt x="3766057" y="280669"/>
                </a:lnTo>
                <a:lnTo>
                  <a:pt x="3906393" y="140334"/>
                </a:lnTo>
                <a:lnTo>
                  <a:pt x="3766057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35353" y="5320070"/>
            <a:ext cx="4410710" cy="1850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About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93%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ptocurr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 marR="15494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study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found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Bitcoin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alifornia,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tah,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Oregon,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ashin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on,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ada,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pshire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ont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LL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NN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K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4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 de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ograp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digital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future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13%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today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 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</a:t>
            </a:r>
            <a:r>
              <a:rPr sz="1400" spc="-10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03078" y="5103249"/>
            <a:ext cx="1740172" cy="20941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4967" y="6403937"/>
            <a:ext cx="10160" cy="51435"/>
          </a:xfrm>
          <a:custGeom>
            <a:avLst/>
            <a:gdLst/>
            <a:ahLst/>
            <a:cxnLst/>
            <a:rect l="l" t="t" r="r" b="b"/>
            <a:pathLst>
              <a:path w="10159" h="51435">
                <a:moveTo>
                  <a:pt x="4929" y="0"/>
                </a:moveTo>
                <a:lnTo>
                  <a:pt x="4929" y="51049"/>
                </a:lnTo>
              </a:path>
            </a:pathLst>
          </a:custGeom>
          <a:ln w="11129">
            <a:solidFill>
              <a:srgbClr val="E1C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2007" y="6416708"/>
            <a:ext cx="16510" cy="29209"/>
          </a:xfrm>
          <a:custGeom>
            <a:avLst/>
            <a:gdLst/>
            <a:ahLst/>
            <a:cxnLst/>
            <a:rect l="l" t="t" r="r" b="b"/>
            <a:pathLst>
              <a:path w="16509" h="29210">
                <a:moveTo>
                  <a:pt x="0" y="14357"/>
                </a:moveTo>
                <a:lnTo>
                  <a:pt x="16433" y="14357"/>
                </a:lnTo>
              </a:path>
            </a:pathLst>
          </a:custGeom>
          <a:ln w="29985">
            <a:solidFill>
              <a:srgbClr val="E1C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64384" y="6403937"/>
            <a:ext cx="10160" cy="51435"/>
          </a:xfrm>
          <a:custGeom>
            <a:avLst/>
            <a:gdLst/>
            <a:ahLst/>
            <a:cxnLst/>
            <a:rect l="l" t="t" r="r" b="b"/>
            <a:pathLst>
              <a:path w="10159" h="51435">
                <a:moveTo>
                  <a:pt x="4929" y="0"/>
                </a:moveTo>
                <a:lnTo>
                  <a:pt x="4929" y="51049"/>
                </a:lnTo>
              </a:path>
            </a:pathLst>
          </a:custGeom>
          <a:ln w="11129">
            <a:solidFill>
              <a:srgbClr val="E1C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84128" y="6416708"/>
            <a:ext cx="13335" cy="29209"/>
          </a:xfrm>
          <a:custGeom>
            <a:avLst/>
            <a:gdLst/>
            <a:ahLst/>
            <a:cxnLst/>
            <a:rect l="l" t="t" r="r" b="b"/>
            <a:pathLst>
              <a:path w="13334" h="29210">
                <a:moveTo>
                  <a:pt x="0" y="14357"/>
                </a:moveTo>
                <a:lnTo>
                  <a:pt x="13146" y="14357"/>
                </a:lnTo>
              </a:path>
            </a:pathLst>
          </a:custGeom>
          <a:ln w="29985">
            <a:solidFill>
              <a:srgbClr val="E1C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0423" y="726248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lang="en-US"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681" y="7320344"/>
            <a:ext cx="199390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our</a:t>
            </a:r>
            <a:r>
              <a:rPr sz="800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Ne</a:t>
            </a:r>
            <a:r>
              <a:rPr sz="800" dirty="0">
                <a:latin typeface="Arial"/>
                <a:cs typeface="Arial"/>
              </a:rPr>
              <a:t>w J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stit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dirty="0">
                <a:latin typeface="Arial"/>
                <a:cs typeface="Arial"/>
              </a:rPr>
              <a:t>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Tec</a:t>
            </a:r>
            <a:r>
              <a:rPr sz="800" spc="-5" dirty="0">
                <a:latin typeface="Arial"/>
                <a:cs typeface="Arial"/>
              </a:rPr>
              <a:t>hno</a:t>
            </a:r>
            <a:r>
              <a:rPr sz="800" dirty="0">
                <a:latin typeface="Arial"/>
                <a:cs typeface="Arial"/>
              </a:rPr>
              <a:t>lo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548640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L="3017520">
              <a:lnSpc>
                <a:spcPct val="100000"/>
              </a:lnSpc>
              <a:spcBef>
                <a:spcPts val="1175"/>
              </a:spcBef>
            </a:pP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re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rms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Pa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men</a:t>
            </a:r>
            <a:r>
              <a:rPr sz="1600" b="1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0415" y="2092197"/>
            <a:ext cx="1525388" cy="1497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2750" y="2074642"/>
            <a:ext cx="1219690" cy="1695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6383" y="1716460"/>
            <a:ext cx="1461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BIOME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RICS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605" y="1716460"/>
            <a:ext cx="1666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PPLE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W</a:t>
            </a:r>
            <a:r>
              <a:rPr sz="1800" b="1" spc="-18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0548" y="1716460"/>
            <a:ext cx="16852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SOCI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MEDIA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2217" y="2111222"/>
            <a:ext cx="546100" cy="1115695"/>
          </a:xfrm>
          <a:custGeom>
            <a:avLst/>
            <a:gdLst/>
            <a:ahLst/>
            <a:cxnLst/>
            <a:rect l="l" t="t" r="r" b="b"/>
            <a:pathLst>
              <a:path w="546100" h="1115695">
                <a:moveTo>
                  <a:pt x="471389" y="0"/>
                </a:moveTo>
                <a:lnTo>
                  <a:pt x="85585" y="0"/>
                </a:lnTo>
                <a:lnTo>
                  <a:pt x="71028" y="1410"/>
                </a:lnTo>
                <a:lnTo>
                  <a:pt x="33678" y="20323"/>
                </a:lnTo>
                <a:lnTo>
                  <a:pt x="12732" y="55345"/>
                </a:lnTo>
                <a:lnTo>
                  <a:pt x="10920" y="153534"/>
                </a:lnTo>
                <a:lnTo>
                  <a:pt x="3642" y="153534"/>
                </a:lnTo>
                <a:lnTo>
                  <a:pt x="0" y="157047"/>
                </a:lnTo>
                <a:lnTo>
                  <a:pt x="0" y="199391"/>
                </a:lnTo>
                <a:lnTo>
                  <a:pt x="3642" y="202965"/>
                </a:lnTo>
                <a:lnTo>
                  <a:pt x="10920" y="202965"/>
                </a:lnTo>
                <a:lnTo>
                  <a:pt x="10920" y="248822"/>
                </a:lnTo>
                <a:lnTo>
                  <a:pt x="3642" y="248822"/>
                </a:lnTo>
                <a:lnTo>
                  <a:pt x="0" y="252336"/>
                </a:lnTo>
                <a:lnTo>
                  <a:pt x="0" y="294680"/>
                </a:lnTo>
                <a:lnTo>
                  <a:pt x="3642" y="298253"/>
                </a:lnTo>
                <a:lnTo>
                  <a:pt x="10920" y="298253"/>
                </a:lnTo>
                <a:lnTo>
                  <a:pt x="10920" y="342324"/>
                </a:lnTo>
                <a:lnTo>
                  <a:pt x="3642" y="342324"/>
                </a:lnTo>
                <a:lnTo>
                  <a:pt x="0" y="345898"/>
                </a:lnTo>
                <a:lnTo>
                  <a:pt x="0" y="388242"/>
                </a:lnTo>
                <a:lnTo>
                  <a:pt x="3642" y="391755"/>
                </a:lnTo>
                <a:lnTo>
                  <a:pt x="10920" y="391755"/>
                </a:lnTo>
                <a:lnTo>
                  <a:pt x="10920" y="1044656"/>
                </a:lnTo>
                <a:lnTo>
                  <a:pt x="23709" y="1083684"/>
                </a:lnTo>
                <a:lnTo>
                  <a:pt x="56126" y="1109317"/>
                </a:lnTo>
                <a:lnTo>
                  <a:pt x="471341" y="1115241"/>
                </a:lnTo>
                <a:lnTo>
                  <a:pt x="486411" y="1113831"/>
                </a:lnTo>
                <a:lnTo>
                  <a:pt x="523915" y="1094921"/>
                </a:lnTo>
                <a:lnTo>
                  <a:pt x="544238" y="1059875"/>
                </a:lnTo>
                <a:lnTo>
                  <a:pt x="545957" y="70573"/>
                </a:lnTo>
                <a:lnTo>
                  <a:pt x="544499" y="56552"/>
                </a:lnTo>
                <a:lnTo>
                  <a:pt x="524776" y="21148"/>
                </a:lnTo>
                <a:lnTo>
                  <a:pt x="487671" y="1656"/>
                </a:lnTo>
                <a:lnTo>
                  <a:pt x="472693" y="10"/>
                </a:lnTo>
                <a:lnTo>
                  <a:pt x="471389" y="0"/>
                </a:lnTo>
                <a:close/>
              </a:path>
            </a:pathLst>
          </a:custGeom>
          <a:solidFill>
            <a:srgbClr val="171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5902" y="2264774"/>
            <a:ext cx="469900" cy="808355"/>
          </a:xfrm>
          <a:custGeom>
            <a:avLst/>
            <a:gdLst/>
            <a:ahLst/>
            <a:cxnLst/>
            <a:rect l="l" t="t" r="r" b="b"/>
            <a:pathLst>
              <a:path w="469900" h="808355">
                <a:moveTo>
                  <a:pt x="0" y="808167"/>
                </a:moveTo>
                <a:lnTo>
                  <a:pt x="469541" y="808167"/>
                </a:lnTo>
                <a:lnTo>
                  <a:pt x="469541" y="0"/>
                </a:lnTo>
                <a:lnTo>
                  <a:pt x="0" y="0"/>
                </a:lnTo>
                <a:lnTo>
                  <a:pt x="0" y="808167"/>
                </a:lnTo>
                <a:close/>
              </a:path>
            </a:pathLst>
          </a:custGeom>
          <a:solidFill>
            <a:srgbClr val="A7F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7916" y="2190669"/>
            <a:ext cx="106045" cy="21590"/>
          </a:xfrm>
          <a:custGeom>
            <a:avLst/>
            <a:gdLst/>
            <a:ahLst/>
            <a:cxnLst/>
            <a:rect l="l" t="t" r="r" b="b"/>
            <a:pathLst>
              <a:path w="106045" h="21589">
                <a:moveTo>
                  <a:pt x="100057" y="0"/>
                </a:moveTo>
                <a:lnTo>
                  <a:pt x="5466" y="0"/>
                </a:lnTo>
                <a:lnTo>
                  <a:pt x="0" y="5240"/>
                </a:lnTo>
                <a:lnTo>
                  <a:pt x="0" y="15841"/>
                </a:lnTo>
                <a:lnTo>
                  <a:pt x="5466" y="21142"/>
                </a:lnTo>
                <a:lnTo>
                  <a:pt x="100057" y="21142"/>
                </a:lnTo>
                <a:lnTo>
                  <a:pt x="105524" y="15841"/>
                </a:lnTo>
                <a:lnTo>
                  <a:pt x="105524" y="5240"/>
                </a:lnTo>
                <a:lnTo>
                  <a:pt x="100057" y="0"/>
                </a:lnTo>
                <a:close/>
              </a:path>
            </a:pathLst>
          </a:custGeom>
          <a:solidFill>
            <a:srgbClr val="A7F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6121" y="2144752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23647" y="0"/>
                </a:moveTo>
                <a:lnTo>
                  <a:pt x="5466" y="0"/>
                </a:lnTo>
                <a:lnTo>
                  <a:pt x="0" y="7087"/>
                </a:lnTo>
                <a:lnTo>
                  <a:pt x="0" y="22928"/>
                </a:lnTo>
                <a:lnTo>
                  <a:pt x="5466" y="30015"/>
                </a:lnTo>
                <a:lnTo>
                  <a:pt x="23647" y="30015"/>
                </a:lnTo>
                <a:lnTo>
                  <a:pt x="30957" y="22928"/>
                </a:lnTo>
                <a:lnTo>
                  <a:pt x="30957" y="7087"/>
                </a:lnTo>
                <a:lnTo>
                  <a:pt x="23647" y="0"/>
                </a:lnTo>
                <a:close/>
              </a:path>
            </a:pathLst>
          </a:custGeom>
          <a:solidFill>
            <a:srgbClr val="A7F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6073" y="3101216"/>
            <a:ext cx="111125" cy="106045"/>
          </a:xfrm>
          <a:custGeom>
            <a:avLst/>
            <a:gdLst/>
            <a:ahLst/>
            <a:cxnLst/>
            <a:rect l="l" t="t" r="r" b="b"/>
            <a:pathLst>
              <a:path w="111125" h="106044">
                <a:moveTo>
                  <a:pt x="39949" y="0"/>
                </a:moveTo>
                <a:lnTo>
                  <a:pt x="7305" y="24028"/>
                </a:lnTo>
                <a:lnTo>
                  <a:pt x="0" y="51130"/>
                </a:lnTo>
                <a:lnTo>
                  <a:pt x="143" y="55158"/>
                </a:lnTo>
                <a:lnTo>
                  <a:pt x="17526" y="91042"/>
                </a:lnTo>
                <a:lnTo>
                  <a:pt x="58003" y="105738"/>
                </a:lnTo>
                <a:lnTo>
                  <a:pt x="72136" y="103094"/>
                </a:lnTo>
                <a:lnTo>
                  <a:pt x="103784" y="77502"/>
                </a:lnTo>
                <a:lnTo>
                  <a:pt x="110985" y="50347"/>
                </a:lnTo>
                <a:lnTo>
                  <a:pt x="109284" y="38140"/>
                </a:lnTo>
                <a:lnTo>
                  <a:pt x="73728" y="4019"/>
                </a:lnTo>
                <a:lnTo>
                  <a:pt x="39949" y="0"/>
                </a:lnTo>
                <a:close/>
              </a:path>
            </a:pathLst>
          </a:custGeom>
          <a:solidFill>
            <a:srgbClr val="A7F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7030" y="3129412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47295" y="0"/>
                </a:moveTo>
                <a:lnTo>
                  <a:pt x="0" y="0"/>
                </a:lnTo>
                <a:lnTo>
                  <a:pt x="0" y="47644"/>
                </a:lnTo>
                <a:lnTo>
                  <a:pt x="47295" y="47644"/>
                </a:lnTo>
                <a:lnTo>
                  <a:pt x="47295" y="40587"/>
                </a:lnTo>
                <a:lnTo>
                  <a:pt x="7247" y="40587"/>
                </a:lnTo>
                <a:lnTo>
                  <a:pt x="7247" y="7057"/>
                </a:lnTo>
                <a:lnTo>
                  <a:pt x="47295" y="7057"/>
                </a:lnTo>
                <a:lnTo>
                  <a:pt x="47295" y="0"/>
                </a:lnTo>
                <a:close/>
              </a:path>
              <a:path w="47625" h="48260">
                <a:moveTo>
                  <a:pt x="47295" y="7057"/>
                </a:moveTo>
                <a:lnTo>
                  <a:pt x="40047" y="7057"/>
                </a:lnTo>
                <a:lnTo>
                  <a:pt x="40047" y="40587"/>
                </a:lnTo>
                <a:lnTo>
                  <a:pt x="47295" y="40587"/>
                </a:lnTo>
                <a:lnTo>
                  <a:pt x="47295" y="7057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73334" y="2529420"/>
            <a:ext cx="202565" cy="275590"/>
          </a:xfrm>
          <a:custGeom>
            <a:avLst/>
            <a:gdLst/>
            <a:ahLst/>
            <a:cxnLst/>
            <a:rect l="l" t="t" r="r" b="b"/>
            <a:pathLst>
              <a:path w="202565" h="275589">
                <a:moveTo>
                  <a:pt x="90991" y="0"/>
                </a:moveTo>
                <a:lnTo>
                  <a:pt x="52786" y="0"/>
                </a:lnTo>
                <a:lnTo>
                  <a:pt x="0" y="93561"/>
                </a:lnTo>
                <a:lnTo>
                  <a:pt x="0" y="247065"/>
                </a:lnTo>
                <a:lnTo>
                  <a:pt x="74591" y="275301"/>
                </a:lnTo>
                <a:lnTo>
                  <a:pt x="201982" y="275301"/>
                </a:lnTo>
                <a:lnTo>
                  <a:pt x="201982" y="104162"/>
                </a:lnTo>
                <a:lnTo>
                  <a:pt x="92834" y="104162"/>
                </a:lnTo>
                <a:lnTo>
                  <a:pt x="90991" y="0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3257" y="2626496"/>
            <a:ext cx="71120" cy="178435"/>
          </a:xfrm>
          <a:custGeom>
            <a:avLst/>
            <a:gdLst/>
            <a:ahLst/>
            <a:cxnLst/>
            <a:rect l="l" t="t" r="r" b="b"/>
            <a:pathLst>
              <a:path w="71120" h="178435">
                <a:moveTo>
                  <a:pt x="0" y="178225"/>
                </a:moveTo>
                <a:lnTo>
                  <a:pt x="70980" y="178225"/>
                </a:lnTo>
                <a:lnTo>
                  <a:pt x="70980" y="0"/>
                </a:lnTo>
                <a:lnTo>
                  <a:pt x="0" y="0"/>
                </a:lnTo>
                <a:lnTo>
                  <a:pt x="0" y="178225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6654" y="274379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16321" y="0"/>
                </a:moveTo>
                <a:lnTo>
                  <a:pt x="6721" y="5660"/>
                </a:lnTo>
                <a:lnTo>
                  <a:pt x="852" y="17118"/>
                </a:lnTo>
                <a:lnTo>
                  <a:pt x="0" y="34894"/>
                </a:lnTo>
                <a:lnTo>
                  <a:pt x="9101" y="44831"/>
                </a:lnTo>
                <a:lnTo>
                  <a:pt x="23002" y="48575"/>
                </a:lnTo>
                <a:lnTo>
                  <a:pt x="35862" y="45316"/>
                </a:lnTo>
                <a:lnTo>
                  <a:pt x="39500" y="41517"/>
                </a:lnTo>
                <a:lnTo>
                  <a:pt x="12081" y="41517"/>
                </a:lnTo>
                <a:lnTo>
                  <a:pt x="4802" y="34460"/>
                </a:lnTo>
                <a:lnTo>
                  <a:pt x="4802" y="13282"/>
                </a:lnTo>
                <a:lnTo>
                  <a:pt x="12081" y="6225"/>
                </a:lnTo>
                <a:lnTo>
                  <a:pt x="38745" y="6225"/>
                </a:lnTo>
                <a:lnTo>
                  <a:pt x="33048" y="2271"/>
                </a:lnTo>
                <a:lnTo>
                  <a:pt x="16321" y="0"/>
                </a:lnTo>
                <a:close/>
              </a:path>
              <a:path w="48895" h="48894">
                <a:moveTo>
                  <a:pt x="38745" y="6225"/>
                </a:moveTo>
                <a:lnTo>
                  <a:pt x="33917" y="6225"/>
                </a:lnTo>
                <a:lnTo>
                  <a:pt x="41202" y="13282"/>
                </a:lnTo>
                <a:lnTo>
                  <a:pt x="41202" y="34460"/>
                </a:lnTo>
                <a:lnTo>
                  <a:pt x="33917" y="41517"/>
                </a:lnTo>
                <a:lnTo>
                  <a:pt x="39500" y="41517"/>
                </a:lnTo>
                <a:lnTo>
                  <a:pt x="45000" y="35773"/>
                </a:lnTo>
                <a:lnTo>
                  <a:pt x="48310" y="20873"/>
                </a:lnTo>
                <a:lnTo>
                  <a:pt x="43746" y="9696"/>
                </a:lnTo>
                <a:lnTo>
                  <a:pt x="38745" y="6225"/>
                </a:lnTo>
                <a:close/>
              </a:path>
            </a:pathLst>
          </a:custGeom>
          <a:solidFill>
            <a:srgbClr val="A7F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1012" y="2102594"/>
            <a:ext cx="191089" cy="183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7313" y="2398875"/>
            <a:ext cx="81915" cy="176530"/>
          </a:xfrm>
          <a:custGeom>
            <a:avLst/>
            <a:gdLst/>
            <a:ahLst/>
            <a:cxnLst/>
            <a:rect l="l" t="t" r="r" b="b"/>
            <a:pathLst>
              <a:path w="81915" h="176530">
                <a:moveTo>
                  <a:pt x="81898" y="0"/>
                </a:moveTo>
                <a:lnTo>
                  <a:pt x="40834" y="2176"/>
                </a:lnTo>
                <a:lnTo>
                  <a:pt x="18224" y="33624"/>
                </a:lnTo>
                <a:lnTo>
                  <a:pt x="18198" y="58245"/>
                </a:lnTo>
                <a:lnTo>
                  <a:pt x="0" y="59972"/>
                </a:lnTo>
                <a:lnTo>
                  <a:pt x="0" y="88173"/>
                </a:lnTo>
                <a:lnTo>
                  <a:pt x="18198" y="88201"/>
                </a:lnTo>
                <a:lnTo>
                  <a:pt x="18198" y="176237"/>
                </a:lnTo>
                <a:lnTo>
                  <a:pt x="53585" y="174719"/>
                </a:lnTo>
                <a:lnTo>
                  <a:pt x="54594" y="88348"/>
                </a:lnTo>
                <a:lnTo>
                  <a:pt x="78256" y="88201"/>
                </a:lnTo>
                <a:lnTo>
                  <a:pt x="81894" y="60007"/>
                </a:lnTo>
                <a:lnTo>
                  <a:pt x="54596" y="59972"/>
                </a:lnTo>
                <a:lnTo>
                  <a:pt x="54596" y="35256"/>
                </a:lnTo>
                <a:lnTo>
                  <a:pt x="56420" y="31743"/>
                </a:lnTo>
                <a:lnTo>
                  <a:pt x="81898" y="31743"/>
                </a:lnTo>
                <a:lnTo>
                  <a:pt x="81898" y="0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1834" y="2767666"/>
            <a:ext cx="187960" cy="185420"/>
          </a:xfrm>
          <a:custGeom>
            <a:avLst/>
            <a:gdLst/>
            <a:ahLst/>
            <a:cxnLst/>
            <a:rect l="l" t="t" r="r" b="b"/>
            <a:pathLst>
              <a:path w="187959" h="185419">
                <a:moveTo>
                  <a:pt x="174715" y="183520"/>
                </a:moveTo>
                <a:lnTo>
                  <a:pt x="10919" y="183520"/>
                </a:lnTo>
                <a:lnTo>
                  <a:pt x="12739" y="185283"/>
                </a:lnTo>
                <a:lnTo>
                  <a:pt x="172891" y="185283"/>
                </a:lnTo>
                <a:lnTo>
                  <a:pt x="174715" y="183520"/>
                </a:lnTo>
                <a:close/>
              </a:path>
              <a:path w="187959" h="185419">
                <a:moveTo>
                  <a:pt x="180176" y="181751"/>
                </a:moveTo>
                <a:lnTo>
                  <a:pt x="5459" y="181751"/>
                </a:lnTo>
                <a:lnTo>
                  <a:pt x="5459" y="183520"/>
                </a:lnTo>
                <a:lnTo>
                  <a:pt x="180176" y="183520"/>
                </a:lnTo>
                <a:lnTo>
                  <a:pt x="180176" y="181751"/>
                </a:lnTo>
                <a:close/>
              </a:path>
              <a:path w="187959" h="185419">
                <a:moveTo>
                  <a:pt x="185636" y="5294"/>
                </a:moveTo>
                <a:lnTo>
                  <a:pt x="1819" y="5294"/>
                </a:lnTo>
                <a:lnTo>
                  <a:pt x="1819" y="7057"/>
                </a:lnTo>
                <a:lnTo>
                  <a:pt x="0" y="7057"/>
                </a:lnTo>
                <a:lnTo>
                  <a:pt x="0" y="178225"/>
                </a:lnTo>
                <a:lnTo>
                  <a:pt x="1819" y="178225"/>
                </a:lnTo>
                <a:lnTo>
                  <a:pt x="1819" y="179988"/>
                </a:lnTo>
                <a:lnTo>
                  <a:pt x="3639" y="179988"/>
                </a:lnTo>
                <a:lnTo>
                  <a:pt x="3639" y="181751"/>
                </a:lnTo>
                <a:lnTo>
                  <a:pt x="183812" y="181751"/>
                </a:lnTo>
                <a:lnTo>
                  <a:pt x="183812" y="179988"/>
                </a:lnTo>
                <a:lnTo>
                  <a:pt x="185636" y="178225"/>
                </a:lnTo>
                <a:lnTo>
                  <a:pt x="185636" y="176462"/>
                </a:lnTo>
                <a:lnTo>
                  <a:pt x="187454" y="174694"/>
                </a:lnTo>
                <a:lnTo>
                  <a:pt x="187454" y="8820"/>
                </a:lnTo>
                <a:lnTo>
                  <a:pt x="185636" y="8820"/>
                </a:lnTo>
                <a:lnTo>
                  <a:pt x="185636" y="5294"/>
                </a:lnTo>
                <a:close/>
              </a:path>
              <a:path w="187959" h="185419">
                <a:moveTo>
                  <a:pt x="183812" y="3531"/>
                </a:moveTo>
                <a:lnTo>
                  <a:pt x="3639" y="3531"/>
                </a:lnTo>
                <a:lnTo>
                  <a:pt x="3639" y="5294"/>
                </a:lnTo>
                <a:lnTo>
                  <a:pt x="183812" y="5294"/>
                </a:lnTo>
                <a:lnTo>
                  <a:pt x="183812" y="3531"/>
                </a:lnTo>
                <a:close/>
              </a:path>
              <a:path w="187959" h="185419">
                <a:moveTo>
                  <a:pt x="181994" y="1762"/>
                </a:moveTo>
                <a:lnTo>
                  <a:pt x="5459" y="1762"/>
                </a:lnTo>
                <a:lnTo>
                  <a:pt x="5459" y="3531"/>
                </a:lnTo>
                <a:lnTo>
                  <a:pt x="181994" y="3531"/>
                </a:lnTo>
                <a:lnTo>
                  <a:pt x="181994" y="1762"/>
                </a:lnTo>
                <a:close/>
              </a:path>
              <a:path w="187959" h="185419">
                <a:moveTo>
                  <a:pt x="178351" y="0"/>
                </a:moveTo>
                <a:lnTo>
                  <a:pt x="9099" y="0"/>
                </a:lnTo>
                <a:lnTo>
                  <a:pt x="9099" y="1762"/>
                </a:lnTo>
                <a:lnTo>
                  <a:pt x="178351" y="1762"/>
                </a:lnTo>
                <a:lnTo>
                  <a:pt x="178351" y="0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7313" y="2799427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21839" y="26472"/>
                </a:moveTo>
                <a:lnTo>
                  <a:pt x="10919" y="26472"/>
                </a:lnTo>
                <a:lnTo>
                  <a:pt x="10919" y="28235"/>
                </a:lnTo>
                <a:lnTo>
                  <a:pt x="21839" y="28235"/>
                </a:lnTo>
                <a:lnTo>
                  <a:pt x="21839" y="26472"/>
                </a:lnTo>
                <a:close/>
              </a:path>
              <a:path w="33020" h="28575">
                <a:moveTo>
                  <a:pt x="29119" y="3531"/>
                </a:moveTo>
                <a:lnTo>
                  <a:pt x="3639" y="3531"/>
                </a:lnTo>
                <a:lnTo>
                  <a:pt x="3639" y="5294"/>
                </a:lnTo>
                <a:lnTo>
                  <a:pt x="1819" y="7057"/>
                </a:lnTo>
                <a:lnTo>
                  <a:pt x="1819" y="10588"/>
                </a:lnTo>
                <a:lnTo>
                  <a:pt x="0" y="10588"/>
                </a:lnTo>
                <a:lnTo>
                  <a:pt x="0" y="15883"/>
                </a:lnTo>
                <a:lnTo>
                  <a:pt x="1819" y="15883"/>
                </a:lnTo>
                <a:lnTo>
                  <a:pt x="1819" y="21177"/>
                </a:lnTo>
                <a:lnTo>
                  <a:pt x="3639" y="21177"/>
                </a:lnTo>
                <a:lnTo>
                  <a:pt x="3639" y="22940"/>
                </a:lnTo>
                <a:lnTo>
                  <a:pt x="5459" y="24703"/>
                </a:lnTo>
                <a:lnTo>
                  <a:pt x="7279" y="24703"/>
                </a:lnTo>
                <a:lnTo>
                  <a:pt x="7279" y="26472"/>
                </a:lnTo>
                <a:lnTo>
                  <a:pt x="25479" y="26472"/>
                </a:lnTo>
                <a:lnTo>
                  <a:pt x="30939" y="21177"/>
                </a:lnTo>
                <a:lnTo>
                  <a:pt x="30939" y="19415"/>
                </a:lnTo>
                <a:lnTo>
                  <a:pt x="32759" y="17646"/>
                </a:lnTo>
                <a:lnTo>
                  <a:pt x="32759" y="10588"/>
                </a:lnTo>
                <a:lnTo>
                  <a:pt x="30939" y="8826"/>
                </a:lnTo>
                <a:lnTo>
                  <a:pt x="30939" y="5294"/>
                </a:lnTo>
                <a:lnTo>
                  <a:pt x="29119" y="5294"/>
                </a:lnTo>
                <a:lnTo>
                  <a:pt x="29119" y="3531"/>
                </a:lnTo>
                <a:close/>
              </a:path>
              <a:path w="33020" h="28575">
                <a:moveTo>
                  <a:pt x="27299" y="1768"/>
                </a:moveTo>
                <a:lnTo>
                  <a:pt x="5459" y="1768"/>
                </a:lnTo>
                <a:lnTo>
                  <a:pt x="5459" y="3531"/>
                </a:lnTo>
                <a:lnTo>
                  <a:pt x="27299" y="3531"/>
                </a:lnTo>
                <a:lnTo>
                  <a:pt x="27299" y="1768"/>
                </a:lnTo>
                <a:close/>
              </a:path>
              <a:path w="33020" h="28575">
                <a:moveTo>
                  <a:pt x="23659" y="0"/>
                </a:moveTo>
                <a:lnTo>
                  <a:pt x="9099" y="0"/>
                </a:lnTo>
                <a:lnTo>
                  <a:pt x="9099" y="1768"/>
                </a:lnTo>
                <a:lnTo>
                  <a:pt x="25479" y="1768"/>
                </a:lnTo>
                <a:lnTo>
                  <a:pt x="2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3693" y="2838251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699"/>
                </a:lnTo>
              </a:path>
            </a:pathLst>
          </a:custGeom>
          <a:ln w="30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2813" y="2836488"/>
            <a:ext cx="87630" cy="86995"/>
          </a:xfrm>
          <a:custGeom>
            <a:avLst/>
            <a:gdLst/>
            <a:ahLst/>
            <a:cxnLst/>
            <a:rect l="l" t="t" r="r" b="b"/>
            <a:pathLst>
              <a:path w="87629" h="86994">
                <a:moveTo>
                  <a:pt x="29120" y="1762"/>
                </a:moveTo>
                <a:lnTo>
                  <a:pt x="0" y="1762"/>
                </a:lnTo>
                <a:lnTo>
                  <a:pt x="0" y="10583"/>
                </a:lnTo>
                <a:lnTo>
                  <a:pt x="1818" y="10583"/>
                </a:lnTo>
                <a:lnTo>
                  <a:pt x="1818" y="86462"/>
                </a:lnTo>
                <a:lnTo>
                  <a:pt x="29120" y="86462"/>
                </a:lnTo>
                <a:lnTo>
                  <a:pt x="29120" y="35286"/>
                </a:lnTo>
                <a:lnTo>
                  <a:pt x="30938" y="35286"/>
                </a:lnTo>
                <a:lnTo>
                  <a:pt x="30938" y="29998"/>
                </a:lnTo>
                <a:lnTo>
                  <a:pt x="32756" y="29998"/>
                </a:lnTo>
                <a:lnTo>
                  <a:pt x="32756" y="28229"/>
                </a:lnTo>
                <a:lnTo>
                  <a:pt x="34574" y="26466"/>
                </a:lnTo>
                <a:lnTo>
                  <a:pt x="34574" y="24703"/>
                </a:lnTo>
                <a:lnTo>
                  <a:pt x="38217" y="24703"/>
                </a:lnTo>
                <a:lnTo>
                  <a:pt x="38217" y="22934"/>
                </a:lnTo>
                <a:lnTo>
                  <a:pt x="85537" y="22934"/>
                </a:lnTo>
                <a:lnTo>
                  <a:pt x="85537" y="19409"/>
                </a:lnTo>
                <a:lnTo>
                  <a:pt x="83713" y="17640"/>
                </a:lnTo>
                <a:lnTo>
                  <a:pt x="83713" y="15877"/>
                </a:lnTo>
                <a:lnTo>
                  <a:pt x="81895" y="14114"/>
                </a:lnTo>
                <a:lnTo>
                  <a:pt x="29120" y="14114"/>
                </a:lnTo>
                <a:lnTo>
                  <a:pt x="29120" y="1762"/>
                </a:lnTo>
                <a:close/>
              </a:path>
              <a:path w="87629" h="86994">
                <a:moveTo>
                  <a:pt x="85537" y="22934"/>
                </a:moveTo>
                <a:lnTo>
                  <a:pt x="52774" y="22934"/>
                </a:lnTo>
                <a:lnTo>
                  <a:pt x="52774" y="24703"/>
                </a:lnTo>
                <a:lnTo>
                  <a:pt x="54598" y="24703"/>
                </a:lnTo>
                <a:lnTo>
                  <a:pt x="54598" y="26466"/>
                </a:lnTo>
                <a:lnTo>
                  <a:pt x="56416" y="26466"/>
                </a:lnTo>
                <a:lnTo>
                  <a:pt x="56416" y="28229"/>
                </a:lnTo>
                <a:lnTo>
                  <a:pt x="58235" y="28229"/>
                </a:lnTo>
                <a:lnTo>
                  <a:pt x="58235" y="33523"/>
                </a:lnTo>
                <a:lnTo>
                  <a:pt x="60059" y="35286"/>
                </a:lnTo>
                <a:lnTo>
                  <a:pt x="60059" y="86462"/>
                </a:lnTo>
                <a:lnTo>
                  <a:pt x="87355" y="86462"/>
                </a:lnTo>
                <a:lnTo>
                  <a:pt x="87355" y="24703"/>
                </a:lnTo>
                <a:lnTo>
                  <a:pt x="85537" y="22934"/>
                </a:lnTo>
                <a:close/>
              </a:path>
              <a:path w="87629" h="86994">
                <a:moveTo>
                  <a:pt x="76434" y="7057"/>
                </a:moveTo>
                <a:lnTo>
                  <a:pt x="34574" y="7057"/>
                </a:lnTo>
                <a:lnTo>
                  <a:pt x="34574" y="8820"/>
                </a:lnTo>
                <a:lnTo>
                  <a:pt x="32756" y="8820"/>
                </a:lnTo>
                <a:lnTo>
                  <a:pt x="32756" y="10583"/>
                </a:lnTo>
                <a:lnTo>
                  <a:pt x="30938" y="12351"/>
                </a:lnTo>
                <a:lnTo>
                  <a:pt x="30938" y="14114"/>
                </a:lnTo>
                <a:lnTo>
                  <a:pt x="81895" y="14114"/>
                </a:lnTo>
                <a:lnTo>
                  <a:pt x="81895" y="12351"/>
                </a:lnTo>
                <a:lnTo>
                  <a:pt x="80077" y="12351"/>
                </a:lnTo>
                <a:lnTo>
                  <a:pt x="80077" y="10583"/>
                </a:lnTo>
                <a:lnTo>
                  <a:pt x="76434" y="7057"/>
                </a:lnTo>
                <a:close/>
              </a:path>
              <a:path w="87629" h="86994">
                <a:moveTo>
                  <a:pt x="74616" y="5288"/>
                </a:moveTo>
                <a:lnTo>
                  <a:pt x="38217" y="5288"/>
                </a:lnTo>
                <a:lnTo>
                  <a:pt x="36399" y="7057"/>
                </a:lnTo>
                <a:lnTo>
                  <a:pt x="74616" y="7057"/>
                </a:lnTo>
                <a:lnTo>
                  <a:pt x="74616" y="5288"/>
                </a:lnTo>
                <a:close/>
              </a:path>
              <a:path w="87629" h="86994">
                <a:moveTo>
                  <a:pt x="70974" y="3525"/>
                </a:moveTo>
                <a:lnTo>
                  <a:pt x="40035" y="3525"/>
                </a:lnTo>
                <a:lnTo>
                  <a:pt x="40035" y="5288"/>
                </a:lnTo>
                <a:lnTo>
                  <a:pt x="72798" y="5288"/>
                </a:lnTo>
                <a:lnTo>
                  <a:pt x="70974" y="3525"/>
                </a:lnTo>
                <a:close/>
              </a:path>
              <a:path w="87629" h="86994">
                <a:moveTo>
                  <a:pt x="69156" y="1762"/>
                </a:moveTo>
                <a:lnTo>
                  <a:pt x="43677" y="1762"/>
                </a:lnTo>
                <a:lnTo>
                  <a:pt x="41859" y="3525"/>
                </a:lnTo>
                <a:lnTo>
                  <a:pt x="69156" y="3525"/>
                </a:lnTo>
                <a:lnTo>
                  <a:pt x="69156" y="1762"/>
                </a:lnTo>
                <a:close/>
              </a:path>
              <a:path w="87629" h="86994">
                <a:moveTo>
                  <a:pt x="60059" y="0"/>
                </a:moveTo>
                <a:lnTo>
                  <a:pt x="50956" y="0"/>
                </a:lnTo>
                <a:lnTo>
                  <a:pt x="49138" y="1762"/>
                </a:lnTo>
                <a:lnTo>
                  <a:pt x="61877" y="1762"/>
                </a:lnTo>
                <a:lnTo>
                  <a:pt x="60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04967" y="2008906"/>
            <a:ext cx="163830" cy="113030"/>
          </a:xfrm>
          <a:custGeom>
            <a:avLst/>
            <a:gdLst/>
            <a:ahLst/>
            <a:cxnLst/>
            <a:rect l="l" t="t" r="r" b="b"/>
            <a:pathLst>
              <a:path w="163829" h="113030">
                <a:moveTo>
                  <a:pt x="92809" y="28229"/>
                </a:moveTo>
                <a:lnTo>
                  <a:pt x="74628" y="28229"/>
                </a:lnTo>
                <a:lnTo>
                  <a:pt x="65476" y="31743"/>
                </a:lnTo>
                <a:lnTo>
                  <a:pt x="61852" y="44071"/>
                </a:lnTo>
                <a:lnTo>
                  <a:pt x="60010" y="49371"/>
                </a:lnTo>
                <a:lnTo>
                  <a:pt x="60010" y="89988"/>
                </a:lnTo>
                <a:lnTo>
                  <a:pt x="61852" y="97015"/>
                </a:lnTo>
                <a:lnTo>
                  <a:pt x="65476" y="102316"/>
                </a:lnTo>
                <a:lnTo>
                  <a:pt x="67319" y="107616"/>
                </a:lnTo>
                <a:lnTo>
                  <a:pt x="72786" y="111130"/>
                </a:lnTo>
                <a:lnTo>
                  <a:pt x="80034" y="112917"/>
                </a:lnTo>
                <a:lnTo>
                  <a:pt x="87343" y="112917"/>
                </a:lnTo>
                <a:lnTo>
                  <a:pt x="94591" y="111130"/>
                </a:lnTo>
                <a:lnTo>
                  <a:pt x="100057" y="107616"/>
                </a:lnTo>
                <a:lnTo>
                  <a:pt x="101900" y="102316"/>
                </a:lnTo>
                <a:lnTo>
                  <a:pt x="103081" y="100589"/>
                </a:lnTo>
                <a:lnTo>
                  <a:pt x="74628" y="100589"/>
                </a:lnTo>
                <a:lnTo>
                  <a:pt x="74628" y="40557"/>
                </a:lnTo>
                <a:lnTo>
                  <a:pt x="104491" y="40557"/>
                </a:lnTo>
                <a:lnTo>
                  <a:pt x="101900" y="31743"/>
                </a:lnTo>
                <a:lnTo>
                  <a:pt x="92809" y="28229"/>
                </a:lnTo>
                <a:close/>
              </a:path>
              <a:path w="163829" h="113030">
                <a:moveTo>
                  <a:pt x="83719" y="98802"/>
                </a:moveTo>
                <a:lnTo>
                  <a:pt x="74628" y="100589"/>
                </a:lnTo>
                <a:lnTo>
                  <a:pt x="90967" y="100589"/>
                </a:lnTo>
                <a:lnTo>
                  <a:pt x="83719" y="98802"/>
                </a:lnTo>
                <a:close/>
              </a:path>
              <a:path w="163829" h="113030">
                <a:moveTo>
                  <a:pt x="104491" y="40557"/>
                </a:moveTo>
                <a:lnTo>
                  <a:pt x="90967" y="40557"/>
                </a:lnTo>
                <a:lnTo>
                  <a:pt x="90967" y="100589"/>
                </a:lnTo>
                <a:lnTo>
                  <a:pt x="103081" y="100589"/>
                </a:lnTo>
                <a:lnTo>
                  <a:pt x="105524" y="97015"/>
                </a:lnTo>
                <a:lnTo>
                  <a:pt x="105524" y="44071"/>
                </a:lnTo>
                <a:lnTo>
                  <a:pt x="104491" y="40557"/>
                </a:lnTo>
                <a:close/>
              </a:path>
              <a:path w="163829" h="113030">
                <a:moveTo>
                  <a:pt x="0" y="0"/>
                </a:moveTo>
                <a:lnTo>
                  <a:pt x="23618" y="66977"/>
                </a:lnTo>
                <a:lnTo>
                  <a:pt x="23647" y="111016"/>
                </a:lnTo>
                <a:lnTo>
                  <a:pt x="38205" y="111130"/>
                </a:lnTo>
                <a:lnTo>
                  <a:pt x="38205" y="67169"/>
                </a:lnTo>
                <a:lnTo>
                  <a:pt x="45703" y="44071"/>
                </a:lnTo>
                <a:lnTo>
                  <a:pt x="30895" y="44071"/>
                </a:lnTo>
                <a:lnTo>
                  <a:pt x="18242" y="214"/>
                </a:lnTo>
                <a:lnTo>
                  <a:pt x="0" y="0"/>
                </a:lnTo>
                <a:close/>
              </a:path>
              <a:path w="163829" h="113030">
                <a:moveTo>
                  <a:pt x="43671" y="0"/>
                </a:moveTo>
                <a:lnTo>
                  <a:pt x="30895" y="44071"/>
                </a:lnTo>
                <a:lnTo>
                  <a:pt x="45703" y="44071"/>
                </a:lnTo>
                <a:lnTo>
                  <a:pt x="59987" y="68"/>
                </a:lnTo>
                <a:lnTo>
                  <a:pt x="43671" y="0"/>
                </a:lnTo>
                <a:close/>
              </a:path>
              <a:path w="163829" h="113030">
                <a:moveTo>
                  <a:pt x="120081" y="28229"/>
                </a:moveTo>
                <a:lnTo>
                  <a:pt x="120081" y="107616"/>
                </a:lnTo>
                <a:lnTo>
                  <a:pt x="123767" y="112917"/>
                </a:lnTo>
                <a:lnTo>
                  <a:pt x="140105" y="112917"/>
                </a:lnTo>
                <a:lnTo>
                  <a:pt x="149196" y="102316"/>
                </a:lnTo>
                <a:lnTo>
                  <a:pt x="163753" y="102316"/>
                </a:lnTo>
                <a:lnTo>
                  <a:pt x="163753" y="98802"/>
                </a:lnTo>
                <a:lnTo>
                  <a:pt x="134638" y="98802"/>
                </a:lnTo>
                <a:lnTo>
                  <a:pt x="134638" y="28239"/>
                </a:lnTo>
                <a:lnTo>
                  <a:pt x="120081" y="28229"/>
                </a:lnTo>
                <a:close/>
              </a:path>
              <a:path w="163829" h="113030">
                <a:moveTo>
                  <a:pt x="163753" y="102316"/>
                </a:moveTo>
                <a:lnTo>
                  <a:pt x="149196" y="102316"/>
                </a:lnTo>
                <a:lnTo>
                  <a:pt x="149196" y="111130"/>
                </a:lnTo>
                <a:lnTo>
                  <a:pt x="163753" y="111130"/>
                </a:lnTo>
                <a:lnTo>
                  <a:pt x="163753" y="102316"/>
                </a:lnTo>
                <a:close/>
              </a:path>
              <a:path w="163829" h="113030">
                <a:moveTo>
                  <a:pt x="149196" y="28229"/>
                </a:moveTo>
                <a:lnTo>
                  <a:pt x="149196" y="91208"/>
                </a:lnTo>
                <a:lnTo>
                  <a:pt x="145572" y="97015"/>
                </a:lnTo>
                <a:lnTo>
                  <a:pt x="140105" y="98802"/>
                </a:lnTo>
                <a:lnTo>
                  <a:pt x="163753" y="98802"/>
                </a:lnTo>
                <a:lnTo>
                  <a:pt x="163753" y="28273"/>
                </a:lnTo>
                <a:lnTo>
                  <a:pt x="149196" y="28229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642" y="2143025"/>
            <a:ext cx="269240" cy="173355"/>
          </a:xfrm>
          <a:custGeom>
            <a:avLst/>
            <a:gdLst/>
            <a:ahLst/>
            <a:cxnLst/>
            <a:rect l="l" t="t" r="r" b="b"/>
            <a:pathLst>
              <a:path w="269240" h="173355">
                <a:moveTo>
                  <a:pt x="63055" y="0"/>
                </a:moveTo>
                <a:lnTo>
                  <a:pt x="21912" y="4849"/>
                </a:lnTo>
                <a:lnTo>
                  <a:pt x="2032" y="50629"/>
                </a:lnTo>
                <a:lnTo>
                  <a:pt x="0" y="75393"/>
                </a:lnTo>
                <a:lnTo>
                  <a:pt x="454" y="92263"/>
                </a:lnTo>
                <a:lnTo>
                  <a:pt x="4155" y="137435"/>
                </a:lnTo>
                <a:lnTo>
                  <a:pt x="34058" y="169126"/>
                </a:lnTo>
                <a:lnTo>
                  <a:pt x="94426" y="172221"/>
                </a:lnTo>
                <a:lnTo>
                  <a:pt x="135614" y="172889"/>
                </a:lnTo>
                <a:lnTo>
                  <a:pt x="166911" y="172602"/>
                </a:lnTo>
                <a:lnTo>
                  <a:pt x="209941" y="171079"/>
                </a:lnTo>
                <a:lnTo>
                  <a:pt x="250968" y="165861"/>
                </a:lnTo>
                <a:lnTo>
                  <a:pt x="258218" y="158772"/>
                </a:lnTo>
                <a:lnTo>
                  <a:pt x="260058" y="157047"/>
                </a:lnTo>
                <a:lnTo>
                  <a:pt x="264028" y="149246"/>
                </a:lnTo>
                <a:lnTo>
                  <a:pt x="266632" y="140184"/>
                </a:lnTo>
                <a:lnTo>
                  <a:pt x="266748" y="139359"/>
                </a:lnTo>
                <a:lnTo>
                  <a:pt x="85371" y="139359"/>
                </a:lnTo>
                <a:lnTo>
                  <a:pt x="84771" y="137632"/>
                </a:lnTo>
                <a:lnTo>
                  <a:pt x="43481" y="137632"/>
                </a:lnTo>
                <a:lnTo>
                  <a:pt x="43481" y="42372"/>
                </a:lnTo>
                <a:lnTo>
                  <a:pt x="25300" y="42343"/>
                </a:lnTo>
                <a:lnTo>
                  <a:pt x="25300" y="24655"/>
                </a:lnTo>
                <a:lnTo>
                  <a:pt x="263948" y="24655"/>
                </a:lnTo>
                <a:lnTo>
                  <a:pt x="263449" y="22662"/>
                </a:lnTo>
                <a:lnTo>
                  <a:pt x="227778" y="768"/>
                </a:lnTo>
                <a:lnTo>
                  <a:pt x="209153" y="252"/>
                </a:lnTo>
                <a:lnTo>
                  <a:pt x="63055" y="0"/>
                </a:lnTo>
                <a:close/>
              </a:path>
              <a:path w="269240" h="173355">
                <a:moveTo>
                  <a:pt x="112643" y="128758"/>
                </a:moveTo>
                <a:lnTo>
                  <a:pt x="103553" y="139359"/>
                </a:lnTo>
                <a:lnTo>
                  <a:pt x="112643" y="139359"/>
                </a:lnTo>
                <a:lnTo>
                  <a:pt x="112643" y="128758"/>
                </a:lnTo>
                <a:close/>
              </a:path>
              <a:path w="269240" h="173355">
                <a:moveTo>
                  <a:pt x="141758" y="54671"/>
                </a:moveTo>
                <a:lnTo>
                  <a:pt x="127201" y="54671"/>
                </a:lnTo>
                <a:lnTo>
                  <a:pt x="127201" y="139359"/>
                </a:lnTo>
                <a:lnTo>
                  <a:pt x="141758" y="139359"/>
                </a:lnTo>
                <a:lnTo>
                  <a:pt x="141758" y="54671"/>
                </a:lnTo>
                <a:close/>
              </a:path>
              <a:path w="269240" h="173355">
                <a:moveTo>
                  <a:pt x="156315" y="130545"/>
                </a:moveTo>
                <a:lnTo>
                  <a:pt x="156315" y="139359"/>
                </a:lnTo>
                <a:lnTo>
                  <a:pt x="165406" y="139359"/>
                </a:lnTo>
                <a:lnTo>
                  <a:pt x="156315" y="130545"/>
                </a:lnTo>
                <a:close/>
              </a:path>
              <a:path w="269240" h="173355">
                <a:moveTo>
                  <a:pt x="268406" y="52885"/>
                </a:moveTo>
                <a:lnTo>
                  <a:pt x="179963" y="52885"/>
                </a:lnTo>
                <a:lnTo>
                  <a:pt x="187272" y="58185"/>
                </a:lnTo>
                <a:lnTo>
                  <a:pt x="187250" y="123708"/>
                </a:lnTo>
                <a:lnTo>
                  <a:pt x="185429" y="139359"/>
                </a:lnTo>
                <a:lnTo>
                  <a:pt x="266748" y="139359"/>
                </a:lnTo>
                <a:lnTo>
                  <a:pt x="225479" y="139359"/>
                </a:lnTo>
                <a:lnTo>
                  <a:pt x="206348" y="132252"/>
                </a:lnTo>
                <a:lnTo>
                  <a:pt x="200430" y="120253"/>
                </a:lnTo>
                <a:lnTo>
                  <a:pt x="200044" y="81645"/>
                </a:lnTo>
                <a:lnTo>
                  <a:pt x="199987" y="72300"/>
                </a:lnTo>
                <a:lnTo>
                  <a:pt x="201829" y="68786"/>
                </a:lnTo>
                <a:lnTo>
                  <a:pt x="206110" y="60420"/>
                </a:lnTo>
                <a:lnTo>
                  <a:pt x="221130" y="54825"/>
                </a:lnTo>
                <a:lnTo>
                  <a:pt x="268500" y="54825"/>
                </a:lnTo>
                <a:lnTo>
                  <a:pt x="268406" y="52885"/>
                </a:lnTo>
                <a:close/>
              </a:path>
              <a:path w="269240" h="173355">
                <a:moveTo>
                  <a:pt x="268986" y="109403"/>
                </a:moveTo>
                <a:lnTo>
                  <a:pt x="247344" y="109403"/>
                </a:lnTo>
                <a:lnTo>
                  <a:pt x="247344" y="112917"/>
                </a:lnTo>
                <a:lnTo>
                  <a:pt x="245501" y="123518"/>
                </a:lnTo>
                <a:lnTo>
                  <a:pt x="234872" y="136697"/>
                </a:lnTo>
                <a:lnTo>
                  <a:pt x="225479" y="139359"/>
                </a:lnTo>
                <a:lnTo>
                  <a:pt x="266748" y="139359"/>
                </a:lnTo>
                <a:lnTo>
                  <a:pt x="268159" y="129248"/>
                </a:lnTo>
                <a:lnTo>
                  <a:pt x="268895" y="115829"/>
                </a:lnTo>
                <a:lnTo>
                  <a:pt x="268986" y="109403"/>
                </a:lnTo>
                <a:close/>
              </a:path>
              <a:path w="269240" h="173355">
                <a:moveTo>
                  <a:pt x="263948" y="24655"/>
                </a:moveTo>
                <a:lnTo>
                  <a:pt x="79905" y="24655"/>
                </a:lnTo>
                <a:lnTo>
                  <a:pt x="79905" y="42343"/>
                </a:lnTo>
                <a:lnTo>
                  <a:pt x="59881" y="42343"/>
                </a:lnTo>
                <a:lnTo>
                  <a:pt x="59881" y="137603"/>
                </a:lnTo>
                <a:lnTo>
                  <a:pt x="43481" y="137632"/>
                </a:lnTo>
                <a:lnTo>
                  <a:pt x="84771" y="137632"/>
                </a:lnTo>
                <a:lnTo>
                  <a:pt x="83529" y="134059"/>
                </a:lnTo>
                <a:lnTo>
                  <a:pt x="83529" y="54704"/>
                </a:lnTo>
                <a:lnTo>
                  <a:pt x="98086" y="54671"/>
                </a:lnTo>
                <a:lnTo>
                  <a:pt x="141758" y="54671"/>
                </a:lnTo>
                <a:lnTo>
                  <a:pt x="141758" y="26556"/>
                </a:lnTo>
                <a:lnTo>
                  <a:pt x="264395" y="26442"/>
                </a:lnTo>
                <a:lnTo>
                  <a:pt x="263948" y="24655"/>
                </a:lnTo>
                <a:close/>
              </a:path>
              <a:path w="269240" h="173355">
                <a:moveTo>
                  <a:pt x="127201" y="54671"/>
                </a:moveTo>
                <a:lnTo>
                  <a:pt x="98086" y="54671"/>
                </a:lnTo>
                <a:lnTo>
                  <a:pt x="98086" y="125245"/>
                </a:lnTo>
                <a:lnTo>
                  <a:pt x="107177" y="125245"/>
                </a:lnTo>
                <a:lnTo>
                  <a:pt x="112643" y="119944"/>
                </a:lnTo>
                <a:lnTo>
                  <a:pt x="112643" y="54671"/>
                </a:lnTo>
                <a:lnTo>
                  <a:pt x="127201" y="54671"/>
                </a:lnTo>
                <a:close/>
              </a:path>
              <a:path w="269240" h="173355">
                <a:moveTo>
                  <a:pt x="169091" y="66999"/>
                </a:moveTo>
                <a:lnTo>
                  <a:pt x="161782" y="66999"/>
                </a:lnTo>
                <a:lnTo>
                  <a:pt x="158158" y="70573"/>
                </a:lnTo>
                <a:lnTo>
                  <a:pt x="158158" y="121731"/>
                </a:lnTo>
                <a:lnTo>
                  <a:pt x="159939" y="125245"/>
                </a:lnTo>
                <a:lnTo>
                  <a:pt x="172715" y="125245"/>
                </a:lnTo>
                <a:lnTo>
                  <a:pt x="172715" y="70573"/>
                </a:lnTo>
                <a:lnTo>
                  <a:pt x="169091" y="66999"/>
                </a:lnTo>
                <a:close/>
              </a:path>
              <a:path w="269240" h="173355">
                <a:moveTo>
                  <a:pt x="268500" y="54825"/>
                </a:moveTo>
                <a:lnTo>
                  <a:pt x="221130" y="54825"/>
                </a:lnTo>
                <a:lnTo>
                  <a:pt x="240963" y="61436"/>
                </a:lnTo>
                <a:lnTo>
                  <a:pt x="246940" y="72592"/>
                </a:lnTo>
                <a:lnTo>
                  <a:pt x="247344" y="98801"/>
                </a:lnTo>
                <a:lnTo>
                  <a:pt x="216566" y="98802"/>
                </a:lnTo>
                <a:lnTo>
                  <a:pt x="216422" y="112917"/>
                </a:lnTo>
                <a:lnTo>
                  <a:pt x="216387" y="119944"/>
                </a:lnTo>
                <a:lnTo>
                  <a:pt x="218229" y="125245"/>
                </a:lnTo>
                <a:lnTo>
                  <a:pt x="230944" y="125245"/>
                </a:lnTo>
                <a:lnTo>
                  <a:pt x="230944" y="109403"/>
                </a:lnTo>
                <a:lnTo>
                  <a:pt x="268986" y="109403"/>
                </a:lnTo>
                <a:lnTo>
                  <a:pt x="269129" y="99313"/>
                </a:lnTo>
                <a:lnTo>
                  <a:pt x="269078" y="74087"/>
                </a:lnTo>
                <a:lnTo>
                  <a:pt x="268980" y="64748"/>
                </a:lnTo>
                <a:lnTo>
                  <a:pt x="268500" y="54825"/>
                </a:lnTo>
                <a:close/>
              </a:path>
              <a:path w="269240" h="173355">
                <a:moveTo>
                  <a:pt x="230944" y="66999"/>
                </a:moveTo>
                <a:lnTo>
                  <a:pt x="218229" y="66999"/>
                </a:lnTo>
                <a:lnTo>
                  <a:pt x="216387" y="74087"/>
                </a:lnTo>
                <a:lnTo>
                  <a:pt x="216387" y="86414"/>
                </a:lnTo>
                <a:lnTo>
                  <a:pt x="230944" y="86414"/>
                </a:lnTo>
                <a:lnTo>
                  <a:pt x="230944" y="66999"/>
                </a:lnTo>
                <a:close/>
              </a:path>
              <a:path w="269240" h="173355">
                <a:moveTo>
                  <a:pt x="264395" y="26442"/>
                </a:moveTo>
                <a:lnTo>
                  <a:pt x="156315" y="26442"/>
                </a:lnTo>
                <a:lnTo>
                  <a:pt x="156315" y="63486"/>
                </a:lnTo>
                <a:lnTo>
                  <a:pt x="165406" y="52885"/>
                </a:lnTo>
                <a:lnTo>
                  <a:pt x="268406" y="52885"/>
                </a:lnTo>
                <a:lnTo>
                  <a:pt x="268219" y="49019"/>
                </a:lnTo>
                <a:lnTo>
                  <a:pt x="266501" y="34857"/>
                </a:lnTo>
                <a:lnTo>
                  <a:pt x="264395" y="26442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39606" y="2487077"/>
            <a:ext cx="299085" cy="234950"/>
          </a:xfrm>
          <a:custGeom>
            <a:avLst/>
            <a:gdLst/>
            <a:ahLst/>
            <a:cxnLst/>
            <a:rect l="l" t="t" r="r" b="b"/>
            <a:pathLst>
              <a:path w="299084" h="234950">
                <a:moveTo>
                  <a:pt x="107367" y="232945"/>
                </a:moveTo>
                <a:lnTo>
                  <a:pt x="83719" y="232945"/>
                </a:lnTo>
                <a:lnTo>
                  <a:pt x="96495" y="234708"/>
                </a:lnTo>
                <a:lnTo>
                  <a:pt x="107367" y="232945"/>
                </a:lnTo>
                <a:close/>
              </a:path>
              <a:path w="299084" h="234950">
                <a:moveTo>
                  <a:pt x="0" y="206478"/>
                </a:moveTo>
                <a:lnTo>
                  <a:pt x="12775" y="213536"/>
                </a:lnTo>
                <a:lnTo>
                  <a:pt x="23647" y="218830"/>
                </a:lnTo>
                <a:lnTo>
                  <a:pt x="36423" y="224119"/>
                </a:lnTo>
                <a:lnTo>
                  <a:pt x="49138" y="227650"/>
                </a:lnTo>
                <a:lnTo>
                  <a:pt x="60071" y="231182"/>
                </a:lnTo>
                <a:lnTo>
                  <a:pt x="72786" y="232945"/>
                </a:lnTo>
                <a:lnTo>
                  <a:pt x="118300" y="232945"/>
                </a:lnTo>
                <a:lnTo>
                  <a:pt x="131076" y="229413"/>
                </a:lnTo>
                <a:lnTo>
                  <a:pt x="141948" y="227650"/>
                </a:lnTo>
                <a:lnTo>
                  <a:pt x="181995" y="210004"/>
                </a:lnTo>
                <a:lnTo>
                  <a:pt x="184266" y="208241"/>
                </a:lnTo>
                <a:lnTo>
                  <a:pt x="3685" y="208241"/>
                </a:lnTo>
                <a:lnTo>
                  <a:pt x="0" y="206478"/>
                </a:lnTo>
                <a:close/>
              </a:path>
              <a:path w="299084" h="234950">
                <a:moveTo>
                  <a:pt x="12775" y="82960"/>
                </a:moveTo>
                <a:lnTo>
                  <a:pt x="10933" y="82960"/>
                </a:lnTo>
                <a:lnTo>
                  <a:pt x="10933" y="89988"/>
                </a:lnTo>
                <a:lnTo>
                  <a:pt x="12775" y="91774"/>
                </a:lnTo>
                <a:lnTo>
                  <a:pt x="12775" y="97075"/>
                </a:lnTo>
                <a:lnTo>
                  <a:pt x="14557" y="100589"/>
                </a:lnTo>
                <a:lnTo>
                  <a:pt x="14557" y="104102"/>
                </a:lnTo>
                <a:lnTo>
                  <a:pt x="16399" y="105889"/>
                </a:lnTo>
                <a:lnTo>
                  <a:pt x="16399" y="107676"/>
                </a:lnTo>
                <a:lnTo>
                  <a:pt x="18242" y="109403"/>
                </a:lnTo>
                <a:lnTo>
                  <a:pt x="18242" y="111190"/>
                </a:lnTo>
                <a:lnTo>
                  <a:pt x="20023" y="114703"/>
                </a:lnTo>
                <a:lnTo>
                  <a:pt x="23647" y="118217"/>
                </a:lnTo>
                <a:lnTo>
                  <a:pt x="23647" y="120004"/>
                </a:lnTo>
                <a:lnTo>
                  <a:pt x="25490" y="121790"/>
                </a:lnTo>
                <a:lnTo>
                  <a:pt x="27333" y="123518"/>
                </a:lnTo>
                <a:lnTo>
                  <a:pt x="29114" y="125304"/>
                </a:lnTo>
                <a:lnTo>
                  <a:pt x="30957" y="127091"/>
                </a:lnTo>
                <a:lnTo>
                  <a:pt x="34581" y="128818"/>
                </a:lnTo>
                <a:lnTo>
                  <a:pt x="38266" y="132391"/>
                </a:lnTo>
                <a:lnTo>
                  <a:pt x="41890" y="134118"/>
                </a:lnTo>
                <a:lnTo>
                  <a:pt x="45514" y="135905"/>
                </a:lnTo>
                <a:lnTo>
                  <a:pt x="47357" y="137632"/>
                </a:lnTo>
                <a:lnTo>
                  <a:pt x="54604" y="141206"/>
                </a:lnTo>
                <a:lnTo>
                  <a:pt x="56447" y="141206"/>
                </a:lnTo>
                <a:lnTo>
                  <a:pt x="54604" y="142933"/>
                </a:lnTo>
                <a:lnTo>
                  <a:pt x="32799" y="142933"/>
                </a:lnTo>
                <a:lnTo>
                  <a:pt x="34581" y="144719"/>
                </a:lnTo>
                <a:lnTo>
                  <a:pt x="34581" y="146506"/>
                </a:lnTo>
                <a:lnTo>
                  <a:pt x="36423" y="150020"/>
                </a:lnTo>
                <a:lnTo>
                  <a:pt x="36423" y="151747"/>
                </a:lnTo>
                <a:lnTo>
                  <a:pt x="38266" y="153534"/>
                </a:lnTo>
                <a:lnTo>
                  <a:pt x="40047" y="155320"/>
                </a:lnTo>
                <a:lnTo>
                  <a:pt x="40047" y="157047"/>
                </a:lnTo>
                <a:lnTo>
                  <a:pt x="41890" y="158834"/>
                </a:lnTo>
                <a:lnTo>
                  <a:pt x="43671" y="160621"/>
                </a:lnTo>
                <a:lnTo>
                  <a:pt x="45514" y="162348"/>
                </a:lnTo>
                <a:lnTo>
                  <a:pt x="45514" y="164134"/>
                </a:lnTo>
                <a:lnTo>
                  <a:pt x="47357" y="165861"/>
                </a:lnTo>
                <a:lnTo>
                  <a:pt x="49138" y="165861"/>
                </a:lnTo>
                <a:lnTo>
                  <a:pt x="54604" y="171162"/>
                </a:lnTo>
                <a:lnTo>
                  <a:pt x="56447" y="171162"/>
                </a:lnTo>
                <a:lnTo>
                  <a:pt x="58228" y="172949"/>
                </a:lnTo>
                <a:lnTo>
                  <a:pt x="60071" y="174735"/>
                </a:lnTo>
                <a:lnTo>
                  <a:pt x="61914" y="174735"/>
                </a:lnTo>
                <a:lnTo>
                  <a:pt x="63695" y="176462"/>
                </a:lnTo>
                <a:lnTo>
                  <a:pt x="65538" y="176462"/>
                </a:lnTo>
                <a:lnTo>
                  <a:pt x="67380" y="178249"/>
                </a:lnTo>
                <a:lnTo>
                  <a:pt x="69162" y="178249"/>
                </a:lnTo>
                <a:lnTo>
                  <a:pt x="72786" y="180036"/>
                </a:lnTo>
                <a:lnTo>
                  <a:pt x="74628" y="180036"/>
                </a:lnTo>
                <a:lnTo>
                  <a:pt x="76471" y="181763"/>
                </a:lnTo>
                <a:lnTo>
                  <a:pt x="83719" y="181763"/>
                </a:lnTo>
                <a:lnTo>
                  <a:pt x="85562" y="183549"/>
                </a:lnTo>
                <a:lnTo>
                  <a:pt x="89186" y="183549"/>
                </a:lnTo>
                <a:lnTo>
                  <a:pt x="85562" y="185300"/>
                </a:lnTo>
                <a:lnTo>
                  <a:pt x="83719" y="187063"/>
                </a:lnTo>
                <a:lnTo>
                  <a:pt x="81938" y="188832"/>
                </a:lnTo>
                <a:lnTo>
                  <a:pt x="78252" y="190595"/>
                </a:lnTo>
                <a:lnTo>
                  <a:pt x="76471" y="190595"/>
                </a:lnTo>
                <a:lnTo>
                  <a:pt x="72786" y="192358"/>
                </a:lnTo>
                <a:lnTo>
                  <a:pt x="71004" y="194121"/>
                </a:lnTo>
                <a:lnTo>
                  <a:pt x="69162" y="195889"/>
                </a:lnTo>
                <a:lnTo>
                  <a:pt x="65538" y="197652"/>
                </a:lnTo>
                <a:lnTo>
                  <a:pt x="63695" y="197652"/>
                </a:lnTo>
                <a:lnTo>
                  <a:pt x="60071" y="199415"/>
                </a:lnTo>
                <a:lnTo>
                  <a:pt x="58228" y="201184"/>
                </a:lnTo>
                <a:lnTo>
                  <a:pt x="54604" y="201184"/>
                </a:lnTo>
                <a:lnTo>
                  <a:pt x="52823" y="202947"/>
                </a:lnTo>
                <a:lnTo>
                  <a:pt x="49138" y="202947"/>
                </a:lnTo>
                <a:lnTo>
                  <a:pt x="47357" y="204710"/>
                </a:lnTo>
                <a:lnTo>
                  <a:pt x="43671" y="204710"/>
                </a:lnTo>
                <a:lnTo>
                  <a:pt x="41890" y="206478"/>
                </a:lnTo>
                <a:lnTo>
                  <a:pt x="32799" y="206478"/>
                </a:lnTo>
                <a:lnTo>
                  <a:pt x="29114" y="208241"/>
                </a:lnTo>
                <a:lnTo>
                  <a:pt x="184266" y="208241"/>
                </a:lnTo>
                <a:lnTo>
                  <a:pt x="191086" y="202947"/>
                </a:lnTo>
                <a:lnTo>
                  <a:pt x="200238" y="197652"/>
                </a:lnTo>
                <a:lnTo>
                  <a:pt x="232976" y="165861"/>
                </a:lnTo>
                <a:lnTo>
                  <a:pt x="243910" y="146506"/>
                </a:lnTo>
                <a:lnTo>
                  <a:pt x="249376" y="137632"/>
                </a:lnTo>
                <a:lnTo>
                  <a:pt x="263934" y="95288"/>
                </a:lnTo>
                <a:lnTo>
                  <a:pt x="264699" y="89988"/>
                </a:lnTo>
                <a:lnTo>
                  <a:pt x="34581" y="89988"/>
                </a:lnTo>
                <a:lnTo>
                  <a:pt x="32799" y="88261"/>
                </a:lnTo>
                <a:lnTo>
                  <a:pt x="27333" y="88261"/>
                </a:lnTo>
                <a:lnTo>
                  <a:pt x="25490" y="86474"/>
                </a:lnTo>
                <a:lnTo>
                  <a:pt x="20023" y="86474"/>
                </a:lnTo>
                <a:lnTo>
                  <a:pt x="18242" y="84747"/>
                </a:lnTo>
                <a:lnTo>
                  <a:pt x="14557" y="84747"/>
                </a:lnTo>
                <a:lnTo>
                  <a:pt x="12775" y="82960"/>
                </a:lnTo>
                <a:close/>
              </a:path>
              <a:path w="299084" h="234950">
                <a:moveTo>
                  <a:pt x="20023" y="10600"/>
                </a:moveTo>
                <a:lnTo>
                  <a:pt x="18242" y="14114"/>
                </a:lnTo>
                <a:lnTo>
                  <a:pt x="18242" y="15901"/>
                </a:lnTo>
                <a:lnTo>
                  <a:pt x="16399" y="17687"/>
                </a:lnTo>
                <a:lnTo>
                  <a:pt x="16399" y="21201"/>
                </a:lnTo>
                <a:lnTo>
                  <a:pt x="14557" y="22928"/>
                </a:lnTo>
                <a:lnTo>
                  <a:pt x="14557" y="26502"/>
                </a:lnTo>
                <a:lnTo>
                  <a:pt x="12775" y="28229"/>
                </a:lnTo>
                <a:lnTo>
                  <a:pt x="12775" y="54731"/>
                </a:lnTo>
                <a:lnTo>
                  <a:pt x="14557" y="56458"/>
                </a:lnTo>
                <a:lnTo>
                  <a:pt x="14557" y="61759"/>
                </a:lnTo>
                <a:lnTo>
                  <a:pt x="16399" y="63545"/>
                </a:lnTo>
                <a:lnTo>
                  <a:pt x="18242" y="67059"/>
                </a:lnTo>
                <a:lnTo>
                  <a:pt x="18242" y="68846"/>
                </a:lnTo>
                <a:lnTo>
                  <a:pt x="20023" y="70573"/>
                </a:lnTo>
                <a:lnTo>
                  <a:pt x="21866" y="74146"/>
                </a:lnTo>
                <a:lnTo>
                  <a:pt x="23647" y="75873"/>
                </a:lnTo>
                <a:lnTo>
                  <a:pt x="25490" y="79446"/>
                </a:lnTo>
                <a:lnTo>
                  <a:pt x="29114" y="81174"/>
                </a:lnTo>
                <a:lnTo>
                  <a:pt x="30957" y="82960"/>
                </a:lnTo>
                <a:lnTo>
                  <a:pt x="32799" y="86474"/>
                </a:lnTo>
                <a:lnTo>
                  <a:pt x="36423" y="88261"/>
                </a:lnTo>
                <a:lnTo>
                  <a:pt x="38266" y="89988"/>
                </a:lnTo>
                <a:lnTo>
                  <a:pt x="264699" y="89988"/>
                </a:lnTo>
                <a:lnTo>
                  <a:pt x="265715" y="82960"/>
                </a:lnTo>
                <a:lnTo>
                  <a:pt x="265715" y="72359"/>
                </a:lnTo>
                <a:lnTo>
                  <a:pt x="138324" y="72359"/>
                </a:lnTo>
                <a:lnTo>
                  <a:pt x="132857" y="70573"/>
                </a:lnTo>
                <a:lnTo>
                  <a:pt x="127391" y="70573"/>
                </a:lnTo>
                <a:lnTo>
                  <a:pt x="121924" y="68846"/>
                </a:lnTo>
                <a:lnTo>
                  <a:pt x="116519" y="68846"/>
                </a:lnTo>
                <a:lnTo>
                  <a:pt x="111052" y="67059"/>
                </a:lnTo>
                <a:lnTo>
                  <a:pt x="105585" y="65332"/>
                </a:lnTo>
                <a:lnTo>
                  <a:pt x="101961" y="65332"/>
                </a:lnTo>
                <a:lnTo>
                  <a:pt x="91028" y="61759"/>
                </a:lnTo>
                <a:lnTo>
                  <a:pt x="83719" y="58245"/>
                </a:lnTo>
                <a:lnTo>
                  <a:pt x="78252" y="56458"/>
                </a:lnTo>
                <a:lnTo>
                  <a:pt x="74628" y="54731"/>
                </a:lnTo>
                <a:lnTo>
                  <a:pt x="71004" y="52944"/>
                </a:lnTo>
                <a:lnTo>
                  <a:pt x="67380" y="51217"/>
                </a:lnTo>
                <a:lnTo>
                  <a:pt x="63695" y="47644"/>
                </a:lnTo>
                <a:lnTo>
                  <a:pt x="60071" y="45917"/>
                </a:lnTo>
                <a:lnTo>
                  <a:pt x="56447" y="44130"/>
                </a:lnTo>
                <a:lnTo>
                  <a:pt x="50980" y="38830"/>
                </a:lnTo>
                <a:lnTo>
                  <a:pt x="47357" y="37103"/>
                </a:lnTo>
                <a:lnTo>
                  <a:pt x="41890" y="31802"/>
                </a:lnTo>
                <a:lnTo>
                  <a:pt x="38266" y="30015"/>
                </a:lnTo>
                <a:lnTo>
                  <a:pt x="36423" y="26502"/>
                </a:lnTo>
                <a:lnTo>
                  <a:pt x="32799" y="24715"/>
                </a:lnTo>
                <a:lnTo>
                  <a:pt x="30957" y="21201"/>
                </a:lnTo>
                <a:lnTo>
                  <a:pt x="27333" y="19415"/>
                </a:lnTo>
                <a:lnTo>
                  <a:pt x="25490" y="15901"/>
                </a:lnTo>
                <a:lnTo>
                  <a:pt x="21866" y="14114"/>
                </a:lnTo>
                <a:lnTo>
                  <a:pt x="20023" y="10600"/>
                </a:lnTo>
                <a:close/>
              </a:path>
              <a:path w="299084" h="234950">
                <a:moveTo>
                  <a:pt x="211110" y="0"/>
                </a:moveTo>
                <a:lnTo>
                  <a:pt x="196553" y="0"/>
                </a:lnTo>
                <a:lnTo>
                  <a:pt x="191086" y="1786"/>
                </a:lnTo>
                <a:lnTo>
                  <a:pt x="187462" y="3573"/>
                </a:lnTo>
                <a:lnTo>
                  <a:pt x="181995" y="5300"/>
                </a:lnTo>
                <a:lnTo>
                  <a:pt x="178372" y="7087"/>
                </a:lnTo>
                <a:lnTo>
                  <a:pt x="171062" y="10600"/>
                </a:lnTo>
                <a:lnTo>
                  <a:pt x="167438" y="14114"/>
                </a:lnTo>
                <a:lnTo>
                  <a:pt x="163814" y="15901"/>
                </a:lnTo>
                <a:lnTo>
                  <a:pt x="160190" y="19415"/>
                </a:lnTo>
                <a:lnTo>
                  <a:pt x="156505" y="22928"/>
                </a:lnTo>
                <a:lnTo>
                  <a:pt x="154724" y="26502"/>
                </a:lnTo>
                <a:lnTo>
                  <a:pt x="152881" y="31802"/>
                </a:lnTo>
                <a:lnTo>
                  <a:pt x="149257" y="35316"/>
                </a:lnTo>
                <a:lnTo>
                  <a:pt x="147414" y="38830"/>
                </a:lnTo>
                <a:lnTo>
                  <a:pt x="147414" y="44130"/>
                </a:lnTo>
                <a:lnTo>
                  <a:pt x="145633" y="47644"/>
                </a:lnTo>
                <a:lnTo>
                  <a:pt x="143790" y="52944"/>
                </a:lnTo>
                <a:lnTo>
                  <a:pt x="143790" y="67059"/>
                </a:lnTo>
                <a:lnTo>
                  <a:pt x="145633" y="72359"/>
                </a:lnTo>
                <a:lnTo>
                  <a:pt x="265715" y="72359"/>
                </a:lnTo>
                <a:lnTo>
                  <a:pt x="265715" y="60031"/>
                </a:lnTo>
                <a:lnTo>
                  <a:pt x="269339" y="58245"/>
                </a:lnTo>
                <a:lnTo>
                  <a:pt x="271182" y="54731"/>
                </a:lnTo>
                <a:lnTo>
                  <a:pt x="280272" y="45917"/>
                </a:lnTo>
                <a:lnTo>
                  <a:pt x="282115" y="42343"/>
                </a:lnTo>
                <a:lnTo>
                  <a:pt x="283957" y="40616"/>
                </a:lnTo>
                <a:lnTo>
                  <a:pt x="285739" y="38830"/>
                </a:lnTo>
                <a:lnTo>
                  <a:pt x="287581" y="37103"/>
                </a:lnTo>
                <a:lnTo>
                  <a:pt x="265715" y="37103"/>
                </a:lnTo>
                <a:lnTo>
                  <a:pt x="265715" y="35316"/>
                </a:lnTo>
                <a:lnTo>
                  <a:pt x="274805" y="26502"/>
                </a:lnTo>
                <a:lnTo>
                  <a:pt x="274805" y="24715"/>
                </a:lnTo>
                <a:lnTo>
                  <a:pt x="276648" y="24715"/>
                </a:lnTo>
                <a:lnTo>
                  <a:pt x="276648" y="22928"/>
                </a:lnTo>
                <a:lnTo>
                  <a:pt x="278491" y="22928"/>
                </a:lnTo>
                <a:lnTo>
                  <a:pt x="278491" y="21201"/>
                </a:lnTo>
                <a:lnTo>
                  <a:pt x="280272" y="19415"/>
                </a:lnTo>
                <a:lnTo>
                  <a:pt x="249376" y="19415"/>
                </a:lnTo>
                <a:lnTo>
                  <a:pt x="243910" y="15901"/>
                </a:lnTo>
                <a:lnTo>
                  <a:pt x="240224" y="12387"/>
                </a:lnTo>
                <a:lnTo>
                  <a:pt x="234819" y="8814"/>
                </a:lnTo>
                <a:lnTo>
                  <a:pt x="231134" y="5300"/>
                </a:lnTo>
                <a:lnTo>
                  <a:pt x="225667" y="3573"/>
                </a:lnTo>
                <a:lnTo>
                  <a:pt x="220201" y="1786"/>
                </a:lnTo>
                <a:lnTo>
                  <a:pt x="214795" y="1786"/>
                </a:lnTo>
                <a:lnTo>
                  <a:pt x="211110" y="0"/>
                </a:lnTo>
                <a:close/>
              </a:path>
              <a:path w="299084" h="234950">
                <a:moveTo>
                  <a:pt x="296672" y="28229"/>
                </a:moveTo>
                <a:lnTo>
                  <a:pt x="291205" y="28229"/>
                </a:lnTo>
                <a:lnTo>
                  <a:pt x="289363" y="30015"/>
                </a:lnTo>
                <a:lnTo>
                  <a:pt x="287581" y="30015"/>
                </a:lnTo>
                <a:lnTo>
                  <a:pt x="285739" y="31802"/>
                </a:lnTo>
                <a:lnTo>
                  <a:pt x="282115" y="31802"/>
                </a:lnTo>
                <a:lnTo>
                  <a:pt x="280272" y="33529"/>
                </a:lnTo>
                <a:lnTo>
                  <a:pt x="274805" y="33529"/>
                </a:lnTo>
                <a:lnTo>
                  <a:pt x="273024" y="35316"/>
                </a:lnTo>
                <a:lnTo>
                  <a:pt x="267558" y="35316"/>
                </a:lnTo>
                <a:lnTo>
                  <a:pt x="265715" y="37103"/>
                </a:lnTo>
                <a:lnTo>
                  <a:pt x="287581" y="37103"/>
                </a:lnTo>
                <a:lnTo>
                  <a:pt x="289363" y="35316"/>
                </a:lnTo>
                <a:lnTo>
                  <a:pt x="296672" y="28229"/>
                </a:lnTo>
                <a:close/>
              </a:path>
              <a:path w="299084" h="234950">
                <a:moveTo>
                  <a:pt x="298515" y="26502"/>
                </a:moveTo>
                <a:lnTo>
                  <a:pt x="296672" y="26502"/>
                </a:lnTo>
                <a:lnTo>
                  <a:pt x="296672" y="28229"/>
                </a:lnTo>
                <a:lnTo>
                  <a:pt x="298515" y="26502"/>
                </a:lnTo>
                <a:close/>
              </a:path>
              <a:path w="299084" h="234950">
                <a:moveTo>
                  <a:pt x="280272" y="17687"/>
                </a:moveTo>
                <a:lnTo>
                  <a:pt x="254782" y="17687"/>
                </a:lnTo>
                <a:lnTo>
                  <a:pt x="251158" y="19415"/>
                </a:lnTo>
                <a:lnTo>
                  <a:pt x="280272" y="19415"/>
                </a:lnTo>
                <a:lnTo>
                  <a:pt x="280272" y="17687"/>
                </a:lnTo>
                <a:close/>
              </a:path>
              <a:path w="299084" h="234950">
                <a:moveTo>
                  <a:pt x="283957" y="10600"/>
                </a:moveTo>
                <a:lnTo>
                  <a:pt x="274805" y="10600"/>
                </a:lnTo>
                <a:lnTo>
                  <a:pt x="273024" y="12387"/>
                </a:lnTo>
                <a:lnTo>
                  <a:pt x="271182" y="12387"/>
                </a:lnTo>
                <a:lnTo>
                  <a:pt x="269339" y="14114"/>
                </a:lnTo>
                <a:lnTo>
                  <a:pt x="265715" y="14114"/>
                </a:lnTo>
                <a:lnTo>
                  <a:pt x="263934" y="15901"/>
                </a:lnTo>
                <a:lnTo>
                  <a:pt x="260248" y="15901"/>
                </a:lnTo>
                <a:lnTo>
                  <a:pt x="258467" y="17687"/>
                </a:lnTo>
                <a:lnTo>
                  <a:pt x="282115" y="17687"/>
                </a:lnTo>
                <a:lnTo>
                  <a:pt x="282115" y="15901"/>
                </a:lnTo>
                <a:lnTo>
                  <a:pt x="283957" y="14114"/>
                </a:lnTo>
                <a:lnTo>
                  <a:pt x="283957" y="10600"/>
                </a:lnTo>
                <a:close/>
              </a:path>
              <a:path w="299084" h="234950">
                <a:moveTo>
                  <a:pt x="285739" y="5300"/>
                </a:moveTo>
                <a:lnTo>
                  <a:pt x="283957" y="5300"/>
                </a:lnTo>
                <a:lnTo>
                  <a:pt x="283957" y="7087"/>
                </a:lnTo>
                <a:lnTo>
                  <a:pt x="280272" y="7087"/>
                </a:lnTo>
                <a:lnTo>
                  <a:pt x="280272" y="8814"/>
                </a:lnTo>
                <a:lnTo>
                  <a:pt x="278491" y="8814"/>
                </a:lnTo>
                <a:lnTo>
                  <a:pt x="276648" y="10600"/>
                </a:lnTo>
                <a:lnTo>
                  <a:pt x="285739" y="10600"/>
                </a:lnTo>
                <a:lnTo>
                  <a:pt x="285739" y="5300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2239" y="3000593"/>
            <a:ext cx="269875" cy="263525"/>
          </a:xfrm>
          <a:custGeom>
            <a:avLst/>
            <a:gdLst/>
            <a:ahLst/>
            <a:cxnLst/>
            <a:rect l="l" t="t" r="r" b="b"/>
            <a:pathLst>
              <a:path w="269875" h="263525">
                <a:moveTo>
                  <a:pt x="138324" y="0"/>
                </a:moveTo>
                <a:lnTo>
                  <a:pt x="132857" y="0"/>
                </a:lnTo>
                <a:lnTo>
                  <a:pt x="107367" y="1762"/>
                </a:lnTo>
                <a:lnTo>
                  <a:pt x="85562" y="8826"/>
                </a:lnTo>
                <a:lnTo>
                  <a:pt x="65538" y="17646"/>
                </a:lnTo>
                <a:lnTo>
                  <a:pt x="52762" y="28235"/>
                </a:lnTo>
                <a:lnTo>
                  <a:pt x="41890" y="37055"/>
                </a:lnTo>
                <a:lnTo>
                  <a:pt x="18181" y="74116"/>
                </a:lnTo>
                <a:lnTo>
                  <a:pt x="7309" y="118229"/>
                </a:lnTo>
                <a:lnTo>
                  <a:pt x="7309" y="125286"/>
                </a:lnTo>
                <a:lnTo>
                  <a:pt x="9090" y="139401"/>
                </a:lnTo>
                <a:lnTo>
                  <a:pt x="12775" y="155284"/>
                </a:lnTo>
                <a:lnTo>
                  <a:pt x="18181" y="172931"/>
                </a:lnTo>
                <a:lnTo>
                  <a:pt x="25490" y="187045"/>
                </a:lnTo>
                <a:lnTo>
                  <a:pt x="0" y="262926"/>
                </a:lnTo>
                <a:lnTo>
                  <a:pt x="80095" y="238222"/>
                </a:lnTo>
                <a:lnTo>
                  <a:pt x="198395" y="238222"/>
                </a:lnTo>
                <a:lnTo>
                  <a:pt x="204456" y="234693"/>
                </a:lnTo>
                <a:lnTo>
                  <a:pt x="27333" y="234693"/>
                </a:lnTo>
                <a:lnTo>
                  <a:pt x="43671" y="188814"/>
                </a:lnTo>
                <a:lnTo>
                  <a:pt x="45514" y="185283"/>
                </a:lnTo>
                <a:lnTo>
                  <a:pt x="43671" y="179988"/>
                </a:lnTo>
                <a:lnTo>
                  <a:pt x="40047" y="174694"/>
                </a:lnTo>
                <a:lnTo>
                  <a:pt x="30957" y="157047"/>
                </a:lnTo>
                <a:lnTo>
                  <a:pt x="27333" y="137638"/>
                </a:lnTo>
                <a:lnTo>
                  <a:pt x="25490" y="121761"/>
                </a:lnTo>
                <a:lnTo>
                  <a:pt x="25490" y="119992"/>
                </a:lnTo>
                <a:lnTo>
                  <a:pt x="38205" y="72347"/>
                </a:lnTo>
                <a:lnTo>
                  <a:pt x="65538" y="38824"/>
                </a:lnTo>
                <a:lnTo>
                  <a:pt x="111052" y="19409"/>
                </a:lnTo>
                <a:lnTo>
                  <a:pt x="136481" y="15883"/>
                </a:lnTo>
                <a:lnTo>
                  <a:pt x="203862" y="15883"/>
                </a:lnTo>
                <a:lnTo>
                  <a:pt x="181995" y="7057"/>
                </a:lnTo>
                <a:lnTo>
                  <a:pt x="161972" y="1762"/>
                </a:lnTo>
                <a:lnTo>
                  <a:pt x="138324" y="0"/>
                </a:lnTo>
                <a:close/>
              </a:path>
              <a:path w="269875" h="263525">
                <a:moveTo>
                  <a:pt x="198395" y="238222"/>
                </a:moveTo>
                <a:lnTo>
                  <a:pt x="80095" y="238222"/>
                </a:lnTo>
                <a:lnTo>
                  <a:pt x="89186" y="241751"/>
                </a:lnTo>
                <a:lnTo>
                  <a:pt x="111052" y="248810"/>
                </a:lnTo>
                <a:lnTo>
                  <a:pt x="123767" y="250574"/>
                </a:lnTo>
                <a:lnTo>
                  <a:pt x="138324" y="252338"/>
                </a:lnTo>
                <a:lnTo>
                  <a:pt x="154724" y="250574"/>
                </a:lnTo>
                <a:lnTo>
                  <a:pt x="169281" y="248810"/>
                </a:lnTo>
                <a:lnTo>
                  <a:pt x="198395" y="238222"/>
                </a:lnTo>
                <a:close/>
              </a:path>
              <a:path w="269875" h="263525">
                <a:moveTo>
                  <a:pt x="81876" y="218811"/>
                </a:moveTo>
                <a:lnTo>
                  <a:pt x="27333" y="234693"/>
                </a:lnTo>
                <a:lnTo>
                  <a:pt x="141948" y="234693"/>
                </a:lnTo>
                <a:lnTo>
                  <a:pt x="127391" y="232928"/>
                </a:lnTo>
                <a:lnTo>
                  <a:pt x="114676" y="231163"/>
                </a:lnTo>
                <a:lnTo>
                  <a:pt x="101900" y="227634"/>
                </a:lnTo>
                <a:lnTo>
                  <a:pt x="81876" y="218811"/>
                </a:lnTo>
                <a:close/>
              </a:path>
              <a:path w="269875" h="263525">
                <a:moveTo>
                  <a:pt x="203862" y="15883"/>
                </a:moveTo>
                <a:lnTo>
                  <a:pt x="140167" y="15883"/>
                </a:lnTo>
                <a:lnTo>
                  <a:pt x="160190" y="19409"/>
                </a:lnTo>
                <a:lnTo>
                  <a:pt x="180153" y="24703"/>
                </a:lnTo>
                <a:lnTo>
                  <a:pt x="214734" y="44112"/>
                </a:lnTo>
                <a:lnTo>
                  <a:pt x="238443" y="75879"/>
                </a:lnTo>
                <a:lnTo>
                  <a:pt x="251158" y="112935"/>
                </a:lnTo>
                <a:lnTo>
                  <a:pt x="251158" y="135875"/>
                </a:lnTo>
                <a:lnTo>
                  <a:pt x="238443" y="178225"/>
                </a:lnTo>
                <a:lnTo>
                  <a:pt x="198395" y="217046"/>
                </a:lnTo>
                <a:lnTo>
                  <a:pt x="167438" y="229399"/>
                </a:lnTo>
                <a:lnTo>
                  <a:pt x="154724" y="232928"/>
                </a:lnTo>
                <a:lnTo>
                  <a:pt x="141948" y="234693"/>
                </a:lnTo>
                <a:lnTo>
                  <a:pt x="204456" y="234693"/>
                </a:lnTo>
                <a:lnTo>
                  <a:pt x="240224" y="204692"/>
                </a:lnTo>
                <a:lnTo>
                  <a:pt x="260248" y="171168"/>
                </a:lnTo>
                <a:lnTo>
                  <a:pt x="269339" y="127049"/>
                </a:lnTo>
                <a:lnTo>
                  <a:pt x="269339" y="123523"/>
                </a:lnTo>
                <a:lnTo>
                  <a:pt x="258467" y="74116"/>
                </a:lnTo>
                <a:lnTo>
                  <a:pt x="229291" y="33529"/>
                </a:lnTo>
                <a:lnTo>
                  <a:pt x="218419" y="24703"/>
                </a:lnTo>
                <a:lnTo>
                  <a:pt x="203862" y="15883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12334" y="3072942"/>
            <a:ext cx="120650" cy="107950"/>
          </a:xfrm>
          <a:custGeom>
            <a:avLst/>
            <a:gdLst/>
            <a:ahLst/>
            <a:cxnLst/>
            <a:rect l="l" t="t" r="r" b="b"/>
            <a:pathLst>
              <a:path w="120650" h="107950">
                <a:moveTo>
                  <a:pt x="103743" y="105877"/>
                </a:moveTo>
                <a:lnTo>
                  <a:pt x="80095" y="105877"/>
                </a:lnTo>
                <a:lnTo>
                  <a:pt x="83719" y="107640"/>
                </a:lnTo>
                <a:lnTo>
                  <a:pt x="101900" y="107640"/>
                </a:lnTo>
                <a:lnTo>
                  <a:pt x="103743" y="105877"/>
                </a:lnTo>
                <a:close/>
              </a:path>
              <a:path w="120650" h="107950">
                <a:moveTo>
                  <a:pt x="109209" y="104114"/>
                </a:moveTo>
                <a:lnTo>
                  <a:pt x="72786" y="104114"/>
                </a:lnTo>
                <a:lnTo>
                  <a:pt x="76410" y="105877"/>
                </a:lnTo>
                <a:lnTo>
                  <a:pt x="107367" y="105877"/>
                </a:lnTo>
                <a:lnTo>
                  <a:pt x="109209" y="104114"/>
                </a:lnTo>
                <a:close/>
              </a:path>
              <a:path w="120650" h="107950">
                <a:moveTo>
                  <a:pt x="30957" y="1768"/>
                </a:moveTo>
                <a:lnTo>
                  <a:pt x="10933" y="1768"/>
                </a:lnTo>
                <a:lnTo>
                  <a:pt x="10933" y="3531"/>
                </a:lnTo>
                <a:lnTo>
                  <a:pt x="9090" y="3531"/>
                </a:lnTo>
                <a:lnTo>
                  <a:pt x="9090" y="5294"/>
                </a:lnTo>
                <a:lnTo>
                  <a:pt x="7247" y="5294"/>
                </a:lnTo>
                <a:lnTo>
                  <a:pt x="7247" y="7057"/>
                </a:lnTo>
                <a:lnTo>
                  <a:pt x="5466" y="7057"/>
                </a:lnTo>
                <a:lnTo>
                  <a:pt x="5466" y="8826"/>
                </a:lnTo>
                <a:lnTo>
                  <a:pt x="3623" y="8826"/>
                </a:lnTo>
                <a:lnTo>
                  <a:pt x="3623" y="12351"/>
                </a:lnTo>
                <a:lnTo>
                  <a:pt x="1781" y="14120"/>
                </a:lnTo>
                <a:lnTo>
                  <a:pt x="1781" y="19409"/>
                </a:lnTo>
                <a:lnTo>
                  <a:pt x="0" y="21177"/>
                </a:lnTo>
                <a:lnTo>
                  <a:pt x="0" y="33529"/>
                </a:lnTo>
                <a:lnTo>
                  <a:pt x="1781" y="35292"/>
                </a:lnTo>
                <a:lnTo>
                  <a:pt x="1781" y="40587"/>
                </a:lnTo>
                <a:lnTo>
                  <a:pt x="3623" y="42349"/>
                </a:lnTo>
                <a:lnTo>
                  <a:pt x="3623" y="44118"/>
                </a:lnTo>
                <a:lnTo>
                  <a:pt x="5466" y="45881"/>
                </a:lnTo>
                <a:lnTo>
                  <a:pt x="5466" y="47644"/>
                </a:lnTo>
                <a:lnTo>
                  <a:pt x="7247" y="49413"/>
                </a:lnTo>
                <a:lnTo>
                  <a:pt x="10933" y="56470"/>
                </a:lnTo>
                <a:lnTo>
                  <a:pt x="12714" y="59996"/>
                </a:lnTo>
                <a:lnTo>
                  <a:pt x="14557" y="61764"/>
                </a:lnTo>
                <a:lnTo>
                  <a:pt x="18181" y="65290"/>
                </a:lnTo>
                <a:lnTo>
                  <a:pt x="20023" y="67053"/>
                </a:lnTo>
                <a:lnTo>
                  <a:pt x="21805" y="70585"/>
                </a:lnTo>
                <a:lnTo>
                  <a:pt x="25490" y="74116"/>
                </a:lnTo>
                <a:lnTo>
                  <a:pt x="29114" y="77642"/>
                </a:lnTo>
                <a:lnTo>
                  <a:pt x="30957" y="79411"/>
                </a:lnTo>
                <a:lnTo>
                  <a:pt x="32738" y="81174"/>
                </a:lnTo>
                <a:lnTo>
                  <a:pt x="34581" y="82936"/>
                </a:lnTo>
                <a:lnTo>
                  <a:pt x="38205" y="84699"/>
                </a:lnTo>
                <a:lnTo>
                  <a:pt x="40047" y="86468"/>
                </a:lnTo>
                <a:lnTo>
                  <a:pt x="41828" y="88231"/>
                </a:lnTo>
                <a:lnTo>
                  <a:pt x="45514" y="89994"/>
                </a:lnTo>
                <a:lnTo>
                  <a:pt x="47295" y="91763"/>
                </a:lnTo>
                <a:lnTo>
                  <a:pt x="49138" y="93525"/>
                </a:lnTo>
                <a:lnTo>
                  <a:pt x="52762" y="95288"/>
                </a:lnTo>
                <a:lnTo>
                  <a:pt x="54604" y="97057"/>
                </a:lnTo>
                <a:lnTo>
                  <a:pt x="56386" y="97057"/>
                </a:lnTo>
                <a:lnTo>
                  <a:pt x="60071" y="98820"/>
                </a:lnTo>
                <a:lnTo>
                  <a:pt x="61852" y="100583"/>
                </a:lnTo>
                <a:lnTo>
                  <a:pt x="65538" y="100583"/>
                </a:lnTo>
                <a:lnTo>
                  <a:pt x="67319" y="102346"/>
                </a:lnTo>
                <a:lnTo>
                  <a:pt x="70943" y="104114"/>
                </a:lnTo>
                <a:lnTo>
                  <a:pt x="110991" y="104114"/>
                </a:lnTo>
                <a:lnTo>
                  <a:pt x="114676" y="100583"/>
                </a:lnTo>
                <a:lnTo>
                  <a:pt x="116457" y="98820"/>
                </a:lnTo>
                <a:lnTo>
                  <a:pt x="116457" y="97057"/>
                </a:lnTo>
                <a:lnTo>
                  <a:pt x="118300" y="95288"/>
                </a:lnTo>
                <a:lnTo>
                  <a:pt x="118300" y="93525"/>
                </a:lnTo>
                <a:lnTo>
                  <a:pt x="120081" y="91763"/>
                </a:lnTo>
                <a:lnTo>
                  <a:pt x="120081" y="81174"/>
                </a:lnTo>
                <a:lnTo>
                  <a:pt x="72786" y="81174"/>
                </a:lnTo>
                <a:lnTo>
                  <a:pt x="72786" y="79411"/>
                </a:lnTo>
                <a:lnTo>
                  <a:pt x="69162" y="79411"/>
                </a:lnTo>
                <a:lnTo>
                  <a:pt x="67319" y="77642"/>
                </a:lnTo>
                <a:lnTo>
                  <a:pt x="65538" y="77642"/>
                </a:lnTo>
                <a:lnTo>
                  <a:pt x="63695" y="75879"/>
                </a:lnTo>
                <a:lnTo>
                  <a:pt x="60071" y="74116"/>
                </a:lnTo>
                <a:lnTo>
                  <a:pt x="56386" y="70585"/>
                </a:lnTo>
                <a:lnTo>
                  <a:pt x="52762" y="70585"/>
                </a:lnTo>
                <a:lnTo>
                  <a:pt x="50919" y="68822"/>
                </a:lnTo>
                <a:lnTo>
                  <a:pt x="49138" y="67053"/>
                </a:lnTo>
                <a:lnTo>
                  <a:pt x="47295" y="65290"/>
                </a:lnTo>
                <a:lnTo>
                  <a:pt x="45514" y="63527"/>
                </a:lnTo>
                <a:lnTo>
                  <a:pt x="43671" y="61764"/>
                </a:lnTo>
                <a:lnTo>
                  <a:pt x="41828" y="58233"/>
                </a:lnTo>
                <a:lnTo>
                  <a:pt x="40047" y="56470"/>
                </a:lnTo>
                <a:lnTo>
                  <a:pt x="36362" y="52938"/>
                </a:lnTo>
                <a:lnTo>
                  <a:pt x="34581" y="51176"/>
                </a:lnTo>
                <a:lnTo>
                  <a:pt x="34581" y="49413"/>
                </a:lnTo>
                <a:lnTo>
                  <a:pt x="32738" y="47644"/>
                </a:lnTo>
                <a:lnTo>
                  <a:pt x="32738" y="45881"/>
                </a:lnTo>
                <a:lnTo>
                  <a:pt x="30957" y="44118"/>
                </a:lnTo>
                <a:lnTo>
                  <a:pt x="30957" y="42349"/>
                </a:lnTo>
                <a:lnTo>
                  <a:pt x="32738" y="42349"/>
                </a:lnTo>
                <a:lnTo>
                  <a:pt x="32738" y="40587"/>
                </a:lnTo>
                <a:lnTo>
                  <a:pt x="38205" y="33529"/>
                </a:lnTo>
                <a:lnTo>
                  <a:pt x="40047" y="33529"/>
                </a:lnTo>
                <a:lnTo>
                  <a:pt x="40047" y="31766"/>
                </a:lnTo>
                <a:lnTo>
                  <a:pt x="41828" y="29998"/>
                </a:lnTo>
                <a:lnTo>
                  <a:pt x="41828" y="24703"/>
                </a:lnTo>
                <a:lnTo>
                  <a:pt x="40047" y="24703"/>
                </a:lnTo>
                <a:lnTo>
                  <a:pt x="30957" y="3531"/>
                </a:lnTo>
                <a:lnTo>
                  <a:pt x="30957" y="1768"/>
                </a:lnTo>
                <a:close/>
              </a:path>
              <a:path w="120650" h="107950">
                <a:moveTo>
                  <a:pt x="96433" y="67053"/>
                </a:moveTo>
                <a:lnTo>
                  <a:pt x="89186" y="67053"/>
                </a:lnTo>
                <a:lnTo>
                  <a:pt x="87343" y="68822"/>
                </a:lnTo>
                <a:lnTo>
                  <a:pt x="80095" y="77642"/>
                </a:lnTo>
                <a:lnTo>
                  <a:pt x="80095" y="79411"/>
                </a:lnTo>
                <a:lnTo>
                  <a:pt x="78252" y="79411"/>
                </a:lnTo>
                <a:lnTo>
                  <a:pt x="76410" y="81174"/>
                </a:lnTo>
                <a:lnTo>
                  <a:pt x="120081" y="81174"/>
                </a:lnTo>
                <a:lnTo>
                  <a:pt x="120081" y="79411"/>
                </a:lnTo>
                <a:lnTo>
                  <a:pt x="118300" y="77642"/>
                </a:lnTo>
                <a:lnTo>
                  <a:pt x="96433" y="68822"/>
                </a:lnTo>
                <a:lnTo>
                  <a:pt x="96433" y="67053"/>
                </a:lnTo>
                <a:close/>
              </a:path>
              <a:path w="120650" h="107950">
                <a:moveTo>
                  <a:pt x="29114" y="0"/>
                </a:moveTo>
                <a:lnTo>
                  <a:pt x="14557" y="0"/>
                </a:lnTo>
                <a:lnTo>
                  <a:pt x="12714" y="1768"/>
                </a:lnTo>
                <a:lnTo>
                  <a:pt x="29114" y="1768"/>
                </a:lnTo>
                <a:lnTo>
                  <a:pt x="29114" y="0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55532" y="2379460"/>
            <a:ext cx="181610" cy="212090"/>
          </a:xfrm>
          <a:custGeom>
            <a:avLst/>
            <a:gdLst/>
            <a:ahLst/>
            <a:cxnLst/>
            <a:rect l="l" t="t" r="r" b="b"/>
            <a:pathLst>
              <a:path w="181609" h="212089">
                <a:moveTo>
                  <a:pt x="347" y="0"/>
                </a:moveTo>
                <a:lnTo>
                  <a:pt x="0" y="211705"/>
                </a:lnTo>
                <a:lnTo>
                  <a:pt x="112833" y="211719"/>
                </a:lnTo>
                <a:lnTo>
                  <a:pt x="116122" y="211655"/>
                </a:lnTo>
                <a:lnTo>
                  <a:pt x="163368" y="194331"/>
                </a:lnTo>
                <a:lnTo>
                  <a:pt x="177030" y="172949"/>
                </a:lnTo>
                <a:lnTo>
                  <a:pt x="49359" y="172949"/>
                </a:lnTo>
                <a:lnTo>
                  <a:pt x="49138" y="116489"/>
                </a:lnTo>
                <a:lnTo>
                  <a:pt x="174705" y="116430"/>
                </a:lnTo>
                <a:lnTo>
                  <a:pt x="173708" y="113928"/>
                </a:lnTo>
                <a:lnTo>
                  <a:pt x="164254" y="103433"/>
                </a:lnTo>
                <a:lnTo>
                  <a:pt x="149442" y="97629"/>
                </a:lnTo>
                <a:lnTo>
                  <a:pt x="141948" y="97075"/>
                </a:lnTo>
                <a:lnTo>
                  <a:pt x="146824" y="96008"/>
                </a:lnTo>
                <a:lnTo>
                  <a:pt x="157673" y="91083"/>
                </a:lnTo>
                <a:lnTo>
                  <a:pt x="163948" y="84686"/>
                </a:lnTo>
                <a:lnTo>
                  <a:pt x="49184" y="84686"/>
                </a:lnTo>
                <a:lnTo>
                  <a:pt x="49138" y="37043"/>
                </a:lnTo>
                <a:lnTo>
                  <a:pt x="170807" y="37043"/>
                </a:lnTo>
                <a:lnTo>
                  <a:pt x="168002" y="29216"/>
                </a:lnTo>
                <a:lnTo>
                  <a:pt x="160270" y="18163"/>
                </a:lnTo>
                <a:lnTo>
                  <a:pt x="150112" y="9743"/>
                </a:lnTo>
                <a:lnTo>
                  <a:pt x="137917" y="3936"/>
                </a:lnTo>
                <a:lnTo>
                  <a:pt x="124076" y="722"/>
                </a:lnTo>
                <a:lnTo>
                  <a:pt x="347" y="0"/>
                </a:lnTo>
                <a:close/>
              </a:path>
              <a:path w="181609" h="212089">
                <a:moveTo>
                  <a:pt x="174705" y="116430"/>
                </a:moveTo>
                <a:lnTo>
                  <a:pt x="112833" y="116430"/>
                </a:lnTo>
                <a:lnTo>
                  <a:pt x="118933" y="117532"/>
                </a:lnTo>
                <a:lnTo>
                  <a:pt x="130288" y="125246"/>
                </a:lnTo>
                <a:lnTo>
                  <a:pt x="136481" y="146183"/>
                </a:lnTo>
                <a:lnTo>
                  <a:pt x="131457" y="164189"/>
                </a:lnTo>
                <a:lnTo>
                  <a:pt x="120391" y="171539"/>
                </a:lnTo>
                <a:lnTo>
                  <a:pt x="109290" y="172949"/>
                </a:lnTo>
                <a:lnTo>
                  <a:pt x="177030" y="172949"/>
                </a:lnTo>
                <a:lnTo>
                  <a:pt x="180823" y="162179"/>
                </a:lnTo>
                <a:lnTo>
                  <a:pt x="181363" y="153238"/>
                </a:lnTo>
                <a:lnTo>
                  <a:pt x="181119" y="140861"/>
                </a:lnTo>
                <a:lnTo>
                  <a:pt x="178949" y="127081"/>
                </a:lnTo>
                <a:lnTo>
                  <a:pt x="174705" y="116430"/>
                </a:lnTo>
                <a:close/>
              </a:path>
              <a:path w="181609" h="212089">
                <a:moveTo>
                  <a:pt x="170807" y="37043"/>
                </a:moveTo>
                <a:lnTo>
                  <a:pt x="112833" y="37043"/>
                </a:lnTo>
                <a:lnTo>
                  <a:pt x="119820" y="39140"/>
                </a:lnTo>
                <a:lnTo>
                  <a:pt x="128783" y="53815"/>
                </a:lnTo>
                <a:lnTo>
                  <a:pt x="126178" y="74365"/>
                </a:lnTo>
                <a:lnTo>
                  <a:pt x="118707" y="83014"/>
                </a:lnTo>
                <a:lnTo>
                  <a:pt x="49184" y="84686"/>
                </a:lnTo>
                <a:lnTo>
                  <a:pt x="163948" y="84686"/>
                </a:lnTo>
                <a:lnTo>
                  <a:pt x="168828" y="79711"/>
                </a:lnTo>
                <a:lnTo>
                  <a:pt x="174620" y="59304"/>
                </a:lnTo>
                <a:lnTo>
                  <a:pt x="172915" y="42923"/>
                </a:lnTo>
                <a:lnTo>
                  <a:pt x="170807" y="37043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6554" y="2434132"/>
            <a:ext cx="159385" cy="160020"/>
          </a:xfrm>
          <a:custGeom>
            <a:avLst/>
            <a:gdLst/>
            <a:ahLst/>
            <a:cxnLst/>
            <a:rect l="l" t="t" r="r" b="b"/>
            <a:pathLst>
              <a:path w="159384" h="160019">
                <a:moveTo>
                  <a:pt x="83783" y="0"/>
                </a:moveTo>
                <a:lnTo>
                  <a:pt x="39782" y="9849"/>
                </a:lnTo>
                <a:lnTo>
                  <a:pt x="7683" y="45684"/>
                </a:lnTo>
                <a:lnTo>
                  <a:pt x="0" y="81785"/>
                </a:lnTo>
                <a:lnTo>
                  <a:pt x="229" y="88166"/>
                </a:lnTo>
                <a:lnTo>
                  <a:pt x="16781" y="133329"/>
                </a:lnTo>
                <a:lnTo>
                  <a:pt x="63374" y="159019"/>
                </a:lnTo>
                <a:lnTo>
                  <a:pt x="83504" y="159649"/>
                </a:lnTo>
                <a:lnTo>
                  <a:pt x="96834" y="158811"/>
                </a:lnTo>
                <a:lnTo>
                  <a:pt x="137323" y="145119"/>
                </a:lnTo>
                <a:lnTo>
                  <a:pt x="151683" y="126452"/>
                </a:lnTo>
                <a:lnTo>
                  <a:pt x="87642" y="126452"/>
                </a:lnTo>
                <a:lnTo>
                  <a:pt x="75347" y="125802"/>
                </a:lnTo>
                <a:lnTo>
                  <a:pt x="62777" y="122114"/>
                </a:lnTo>
                <a:lnTo>
                  <a:pt x="52269" y="113623"/>
                </a:lnTo>
                <a:lnTo>
                  <a:pt x="46218" y="98582"/>
                </a:lnTo>
                <a:lnTo>
                  <a:pt x="158309" y="90055"/>
                </a:lnTo>
                <a:lnTo>
                  <a:pt x="158580" y="87802"/>
                </a:lnTo>
                <a:lnTo>
                  <a:pt x="158949" y="81785"/>
                </a:lnTo>
                <a:lnTo>
                  <a:pt x="158874" y="72511"/>
                </a:lnTo>
                <a:lnTo>
                  <a:pt x="157810" y="61759"/>
                </a:lnTo>
                <a:lnTo>
                  <a:pt x="45660" y="61759"/>
                </a:lnTo>
                <a:lnTo>
                  <a:pt x="47044" y="56606"/>
                </a:lnTo>
                <a:lnTo>
                  <a:pt x="52770" y="45377"/>
                </a:lnTo>
                <a:lnTo>
                  <a:pt x="65007" y="34414"/>
                </a:lnTo>
                <a:lnTo>
                  <a:pt x="149069" y="34414"/>
                </a:lnTo>
                <a:lnTo>
                  <a:pt x="142600" y="24147"/>
                </a:lnTo>
                <a:lnTo>
                  <a:pt x="131713" y="13636"/>
                </a:lnTo>
                <a:lnTo>
                  <a:pt x="116965" y="5567"/>
                </a:lnTo>
                <a:lnTo>
                  <a:pt x="97790" y="847"/>
                </a:lnTo>
                <a:lnTo>
                  <a:pt x="83783" y="0"/>
                </a:lnTo>
                <a:close/>
              </a:path>
              <a:path w="159384" h="160019">
                <a:moveTo>
                  <a:pt x="118367" y="104163"/>
                </a:moveTo>
                <a:lnTo>
                  <a:pt x="117873" y="108698"/>
                </a:lnTo>
                <a:lnTo>
                  <a:pt x="112684" y="118042"/>
                </a:lnTo>
                <a:lnTo>
                  <a:pt x="97235" y="125802"/>
                </a:lnTo>
                <a:lnTo>
                  <a:pt x="87642" y="126452"/>
                </a:lnTo>
                <a:lnTo>
                  <a:pt x="151683" y="126452"/>
                </a:lnTo>
                <a:lnTo>
                  <a:pt x="154256" y="121202"/>
                </a:lnTo>
                <a:lnTo>
                  <a:pt x="118367" y="104163"/>
                </a:lnTo>
                <a:close/>
              </a:path>
              <a:path w="159384" h="160019">
                <a:moveTo>
                  <a:pt x="149069" y="34414"/>
                </a:moveTo>
                <a:lnTo>
                  <a:pt x="65007" y="34414"/>
                </a:lnTo>
                <a:lnTo>
                  <a:pt x="90325" y="35609"/>
                </a:lnTo>
                <a:lnTo>
                  <a:pt x="105595" y="42288"/>
                </a:lnTo>
                <a:lnTo>
                  <a:pt x="113358" y="51104"/>
                </a:lnTo>
                <a:lnTo>
                  <a:pt x="116153" y="58707"/>
                </a:lnTo>
                <a:lnTo>
                  <a:pt x="116522" y="61759"/>
                </a:lnTo>
                <a:lnTo>
                  <a:pt x="157810" y="61759"/>
                </a:lnTo>
                <a:lnTo>
                  <a:pt x="157763" y="61284"/>
                </a:lnTo>
                <a:lnTo>
                  <a:pt x="155058" y="48878"/>
                </a:lnTo>
                <a:lnTo>
                  <a:pt x="150193" y="36197"/>
                </a:lnTo>
                <a:lnTo>
                  <a:pt x="149069" y="34414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83042" y="24050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179" y="0"/>
                </a:lnTo>
              </a:path>
            </a:pathLst>
          </a:custGeom>
          <a:ln w="27738">
            <a:solidFill>
              <a:srgbClr val="1A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62244" y="3055824"/>
            <a:ext cx="174625" cy="171450"/>
          </a:xfrm>
          <a:custGeom>
            <a:avLst/>
            <a:gdLst/>
            <a:ahLst/>
            <a:cxnLst/>
            <a:rect l="l" t="t" r="r" b="b"/>
            <a:pathLst>
              <a:path w="174625" h="171450">
                <a:moveTo>
                  <a:pt x="98340" y="0"/>
                </a:moveTo>
                <a:lnTo>
                  <a:pt x="47895" y="8042"/>
                </a:lnTo>
                <a:lnTo>
                  <a:pt x="14072" y="30140"/>
                </a:lnTo>
                <a:lnTo>
                  <a:pt x="0" y="61728"/>
                </a:lnTo>
                <a:lnTo>
                  <a:pt x="1331" y="75499"/>
                </a:lnTo>
                <a:lnTo>
                  <a:pt x="20519" y="109036"/>
                </a:lnTo>
                <a:lnTo>
                  <a:pt x="57656" y="129005"/>
                </a:lnTo>
                <a:lnTo>
                  <a:pt x="60189" y="142685"/>
                </a:lnTo>
                <a:lnTo>
                  <a:pt x="60618" y="155779"/>
                </a:lnTo>
                <a:lnTo>
                  <a:pt x="59001" y="167312"/>
                </a:lnTo>
                <a:lnTo>
                  <a:pt x="58835" y="171275"/>
                </a:lnTo>
                <a:lnTo>
                  <a:pt x="98614" y="141726"/>
                </a:lnTo>
                <a:lnTo>
                  <a:pt x="106346" y="132876"/>
                </a:lnTo>
                <a:lnTo>
                  <a:pt x="121406" y="128673"/>
                </a:lnTo>
                <a:lnTo>
                  <a:pt x="157477" y="106154"/>
                </a:lnTo>
                <a:lnTo>
                  <a:pt x="174495" y="66525"/>
                </a:lnTo>
                <a:lnTo>
                  <a:pt x="173012" y="54021"/>
                </a:lnTo>
                <a:lnTo>
                  <a:pt x="141607" y="13861"/>
                </a:lnTo>
                <a:lnTo>
                  <a:pt x="114137" y="2649"/>
                </a:lnTo>
                <a:lnTo>
                  <a:pt x="98340" y="0"/>
                </a:lnTo>
                <a:close/>
              </a:path>
            </a:pathLst>
          </a:custGeom>
          <a:solidFill>
            <a:srgbClr val="1A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1820" y="3081851"/>
            <a:ext cx="44450" cy="83185"/>
          </a:xfrm>
          <a:custGeom>
            <a:avLst/>
            <a:gdLst/>
            <a:ahLst/>
            <a:cxnLst/>
            <a:rect l="l" t="t" r="r" b="b"/>
            <a:pathLst>
              <a:path w="44450" h="83185">
                <a:moveTo>
                  <a:pt x="0" y="0"/>
                </a:moveTo>
                <a:lnTo>
                  <a:pt x="4189" y="4641"/>
                </a:lnTo>
                <a:lnTo>
                  <a:pt x="13713" y="15914"/>
                </a:lnTo>
                <a:lnTo>
                  <a:pt x="22512" y="29630"/>
                </a:lnTo>
                <a:lnTo>
                  <a:pt x="22090" y="47938"/>
                </a:lnTo>
                <a:lnTo>
                  <a:pt x="17320" y="63300"/>
                </a:lnTo>
                <a:lnTo>
                  <a:pt x="11031" y="74794"/>
                </a:lnTo>
                <a:lnTo>
                  <a:pt x="6053" y="81499"/>
                </a:lnTo>
                <a:lnTo>
                  <a:pt x="4860" y="82853"/>
                </a:lnTo>
                <a:lnTo>
                  <a:pt x="10358" y="80405"/>
                </a:lnTo>
                <a:lnTo>
                  <a:pt x="22814" y="73595"/>
                </a:lnTo>
                <a:lnTo>
                  <a:pt x="36167" y="63223"/>
                </a:lnTo>
                <a:lnTo>
                  <a:pt x="44357" y="50092"/>
                </a:lnTo>
                <a:lnTo>
                  <a:pt x="40451" y="28890"/>
                </a:lnTo>
                <a:lnTo>
                  <a:pt x="30500" y="14614"/>
                </a:lnTo>
                <a:lnTo>
                  <a:pt x="18066" y="5930"/>
                </a:lnTo>
                <a:lnTo>
                  <a:pt x="6712" y="15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2530" y="4104807"/>
            <a:ext cx="184848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ethods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 rely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pal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ein pattern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49121" y="4744887"/>
            <a:ext cx="11328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authen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40302" y="4104807"/>
            <a:ext cx="2214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ailable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starting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April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4938" y="4522383"/>
            <a:ext cx="270637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UBL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PS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 button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atch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holds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near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NF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91019" y="5243369"/>
            <a:ext cx="279654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ra</a:t>
            </a:r>
            <a:r>
              <a:rPr sz="1400" spc="-2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 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500 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LL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eligible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 participa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posting photos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purchase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34631" y="6301272"/>
            <a:ext cx="291211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ailable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change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proporti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follo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8646" y="3720163"/>
            <a:ext cx="11169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VEIN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P</a:t>
            </a:r>
            <a:r>
              <a:rPr sz="1200" b="1" spc="-12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TTERN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7867" y="5993424"/>
            <a:ext cx="2097405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Barcla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introdu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ing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oice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recogniti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telephone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banking ser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ice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finger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ein bio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etric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scanners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07135" y="5466286"/>
            <a:ext cx="16192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VOICE RECOGNITION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&amp; FINGER V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86897" y="5251385"/>
            <a:ext cx="1545752" cy="1472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548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0628" y="5147088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5" h="20320">
                <a:moveTo>
                  <a:pt x="0" y="10003"/>
                </a:moveTo>
                <a:lnTo>
                  <a:pt x="20663" y="10003"/>
                </a:lnTo>
              </a:path>
            </a:pathLst>
          </a:custGeom>
          <a:ln w="21277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7119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2948" y="505454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7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5860" y="5067057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05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1359" y="50020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105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4278" y="5022042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58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9769" y="493200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415157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3016" y="5332585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0" y="7497"/>
                </a:moveTo>
                <a:lnTo>
                  <a:pt x="20668" y="7497"/>
                </a:lnTo>
              </a:path>
            </a:pathLst>
          </a:custGeom>
          <a:ln w="16264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4310" y="494647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106"/>
                </a:lnTo>
              </a:path>
            </a:pathLst>
          </a:custGeom>
          <a:ln w="40017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8846" y="5022042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58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9506" y="5067057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05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7924" y="5084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53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18254" y="510957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2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3422" y="512458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0" y="16256"/>
                </a:moveTo>
                <a:lnTo>
                  <a:pt x="20663" y="16256"/>
                </a:lnTo>
              </a:path>
            </a:pathLst>
          </a:custGeom>
          <a:ln w="33782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49244" y="5022034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10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2163" y="5084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53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5073" y="510957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2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0572" y="50970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03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93159" y="5124576"/>
            <a:ext cx="20955" cy="55244"/>
          </a:xfrm>
          <a:custGeom>
            <a:avLst/>
            <a:gdLst/>
            <a:ahLst/>
            <a:cxnLst/>
            <a:rect l="l" t="t" r="r" b="b"/>
            <a:pathLst>
              <a:path w="20955" h="55245">
                <a:moveTo>
                  <a:pt x="10331" y="0"/>
                </a:moveTo>
                <a:lnTo>
                  <a:pt x="10331" y="5502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06069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29318" y="5139587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8753"/>
                </a:moveTo>
                <a:lnTo>
                  <a:pt x="20663" y="8753"/>
                </a:lnTo>
              </a:path>
            </a:pathLst>
          </a:custGeom>
          <a:ln w="18776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5140" y="5084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4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60308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5807" y="5139587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8753"/>
                </a:moveTo>
                <a:lnTo>
                  <a:pt x="20663" y="8753"/>
                </a:lnTo>
              </a:path>
            </a:pathLst>
          </a:custGeom>
          <a:ln w="18776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01636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32634" y="5139587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8753"/>
                </a:moveTo>
                <a:lnTo>
                  <a:pt x="20663" y="8753"/>
                </a:lnTo>
              </a:path>
            </a:pathLst>
          </a:custGeom>
          <a:ln w="18776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48125" y="512458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0" y="16256"/>
                </a:moveTo>
                <a:lnTo>
                  <a:pt x="20663" y="16256"/>
                </a:lnTo>
              </a:path>
            </a:pathLst>
          </a:custGeom>
          <a:ln w="33782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3624" y="5139587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8753"/>
                </a:moveTo>
                <a:lnTo>
                  <a:pt x="20663" y="8753"/>
                </a:lnTo>
              </a:path>
            </a:pathLst>
          </a:custGeom>
          <a:ln w="18776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84284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84284" y="5054556"/>
            <a:ext cx="31115" cy="190500"/>
          </a:xfrm>
          <a:custGeom>
            <a:avLst/>
            <a:gdLst/>
            <a:ahLst/>
            <a:cxnLst/>
            <a:rect l="l" t="t" r="r" b="b"/>
            <a:pathLst>
              <a:path w="31115" h="190500">
                <a:moveTo>
                  <a:pt x="20668" y="0"/>
                </a:moveTo>
                <a:lnTo>
                  <a:pt x="0" y="0"/>
                </a:lnTo>
                <a:lnTo>
                  <a:pt x="10338" y="190068"/>
                </a:lnTo>
                <a:lnTo>
                  <a:pt x="30998" y="190068"/>
                </a:lnTo>
                <a:lnTo>
                  <a:pt x="20668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20444" y="5067057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0"/>
                </a:moveTo>
                <a:lnTo>
                  <a:pt x="0" y="16006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38533" y="50020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105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54023" y="5022042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58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4353" y="5067057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05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79852" y="510957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2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97932" y="5084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53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3431" y="5054556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562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54759" y="5022034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10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7338" y="5067057"/>
            <a:ext cx="31115" cy="160655"/>
          </a:xfrm>
          <a:custGeom>
            <a:avLst/>
            <a:gdLst/>
            <a:ahLst/>
            <a:cxnLst/>
            <a:rect l="l" t="t" r="r" b="b"/>
            <a:pathLst>
              <a:path w="31115" h="160654">
                <a:moveTo>
                  <a:pt x="20668" y="0"/>
                </a:moveTo>
                <a:lnTo>
                  <a:pt x="0" y="0"/>
                </a:lnTo>
                <a:lnTo>
                  <a:pt x="10338" y="160061"/>
                </a:lnTo>
                <a:lnTo>
                  <a:pt x="30998" y="160061"/>
                </a:lnTo>
                <a:lnTo>
                  <a:pt x="20668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5756" y="5124576"/>
            <a:ext cx="20955" cy="55244"/>
          </a:xfrm>
          <a:custGeom>
            <a:avLst/>
            <a:gdLst/>
            <a:ahLst/>
            <a:cxnLst/>
            <a:rect l="l" t="t" r="r" b="b"/>
            <a:pathLst>
              <a:path w="20955" h="55245">
                <a:moveTo>
                  <a:pt x="10331" y="0"/>
                </a:moveTo>
                <a:lnTo>
                  <a:pt x="10331" y="5502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85756" y="5077059"/>
            <a:ext cx="33655" cy="140335"/>
          </a:xfrm>
          <a:custGeom>
            <a:avLst/>
            <a:gdLst/>
            <a:ahLst/>
            <a:cxnLst/>
            <a:rect l="l" t="t" r="r" b="b"/>
            <a:pathLst>
              <a:path w="33655" h="140335">
                <a:moveTo>
                  <a:pt x="20659" y="0"/>
                </a:moveTo>
                <a:lnTo>
                  <a:pt x="0" y="0"/>
                </a:lnTo>
                <a:lnTo>
                  <a:pt x="12910" y="140056"/>
                </a:lnTo>
                <a:lnTo>
                  <a:pt x="33569" y="140056"/>
                </a:lnTo>
                <a:lnTo>
                  <a:pt x="20659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19327" y="5054556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562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29657" y="502203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098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50326" y="502203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098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65825" y="507705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05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89065" y="5109574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3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94232" y="5124576"/>
            <a:ext cx="20955" cy="55244"/>
          </a:xfrm>
          <a:custGeom>
            <a:avLst/>
            <a:gdLst/>
            <a:ahLst/>
            <a:cxnLst/>
            <a:rect l="l" t="t" r="r" b="b"/>
            <a:pathLst>
              <a:path w="20955" h="55245">
                <a:moveTo>
                  <a:pt x="10331" y="0"/>
                </a:moveTo>
                <a:lnTo>
                  <a:pt x="10331" y="5502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732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51070" y="5084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4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58783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74300" y="512458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0" y="16256"/>
                </a:moveTo>
                <a:lnTo>
                  <a:pt x="20663" y="16256"/>
                </a:lnTo>
              </a:path>
            </a:pathLst>
          </a:custGeom>
          <a:ln w="33782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00103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51796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72455" y="5139587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8753"/>
                </a:moveTo>
                <a:lnTo>
                  <a:pt x="20663" y="8753"/>
                </a:lnTo>
              </a:path>
            </a:pathLst>
          </a:custGeom>
          <a:ln w="18776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98258" y="5139585"/>
            <a:ext cx="20955" cy="27940"/>
          </a:xfrm>
          <a:custGeom>
            <a:avLst/>
            <a:gdLst/>
            <a:ahLst/>
            <a:cxnLst/>
            <a:rect l="l" t="t" r="r" b="b"/>
            <a:pathLst>
              <a:path w="20955" h="27939">
                <a:moveTo>
                  <a:pt x="0" y="13755"/>
                </a:moveTo>
                <a:lnTo>
                  <a:pt x="20663" y="13755"/>
                </a:lnTo>
              </a:path>
            </a:pathLst>
          </a:custGeom>
          <a:ln w="28780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18918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42151" y="505454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7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60283" y="507705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05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75799" y="50020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105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91229" y="5022042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58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09361" y="493200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415157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24877" y="4957018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3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37779" y="4957017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47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53295" y="5022034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10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66197" y="5077059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05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71295" y="5124576"/>
            <a:ext cx="20955" cy="55244"/>
          </a:xfrm>
          <a:custGeom>
            <a:avLst/>
            <a:gdLst/>
            <a:ahLst/>
            <a:cxnLst/>
            <a:rect l="l" t="t" r="r" b="b"/>
            <a:pathLst>
              <a:path w="20955" h="55245">
                <a:moveTo>
                  <a:pt x="10331" y="0"/>
                </a:moveTo>
                <a:lnTo>
                  <a:pt x="10331" y="5502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94615" y="5084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4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10044" y="5067057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0"/>
                </a:moveTo>
                <a:lnTo>
                  <a:pt x="0" y="16006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12701" y="5039548"/>
            <a:ext cx="31115" cy="130175"/>
          </a:xfrm>
          <a:custGeom>
            <a:avLst/>
            <a:gdLst/>
            <a:ahLst/>
            <a:cxnLst/>
            <a:rect l="l" t="t" r="r" b="b"/>
            <a:pathLst>
              <a:path w="31114" h="130175">
                <a:moveTo>
                  <a:pt x="0" y="0"/>
                </a:moveTo>
                <a:lnTo>
                  <a:pt x="0" y="127547"/>
                </a:lnTo>
                <a:lnTo>
                  <a:pt x="10286" y="127547"/>
                </a:lnTo>
                <a:lnTo>
                  <a:pt x="10286" y="130046"/>
                </a:lnTo>
                <a:lnTo>
                  <a:pt x="30946" y="125049"/>
                </a:lnTo>
                <a:lnTo>
                  <a:pt x="0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33319" y="502203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098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56594" y="5077059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547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72024" y="510957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2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7540" y="5109574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3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90110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03099" y="5124576"/>
            <a:ext cx="20955" cy="55244"/>
          </a:xfrm>
          <a:custGeom>
            <a:avLst/>
            <a:gdLst/>
            <a:ahLst/>
            <a:cxnLst/>
            <a:rect l="l" t="t" r="r" b="b"/>
            <a:pathLst>
              <a:path w="20955" h="55245">
                <a:moveTo>
                  <a:pt x="10331" y="0"/>
                </a:moveTo>
                <a:lnTo>
                  <a:pt x="10331" y="5502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16000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44376" y="5084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4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57320" y="5145838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6179" y="0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01167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19299" y="512458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0" y="16256"/>
                </a:moveTo>
                <a:lnTo>
                  <a:pt x="20663" y="16256"/>
                </a:lnTo>
              </a:path>
            </a:pathLst>
          </a:custGeom>
          <a:ln w="33782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42574" y="512458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0" y="16256"/>
                </a:moveTo>
                <a:lnTo>
                  <a:pt x="20663" y="16256"/>
                </a:lnTo>
              </a:path>
            </a:pathLst>
          </a:custGeom>
          <a:ln w="33782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60618" y="5124576"/>
            <a:ext cx="20955" cy="55244"/>
          </a:xfrm>
          <a:custGeom>
            <a:avLst/>
            <a:gdLst/>
            <a:ahLst/>
            <a:cxnLst/>
            <a:rect l="l" t="t" r="r" b="b"/>
            <a:pathLst>
              <a:path w="20955" h="55245">
                <a:moveTo>
                  <a:pt x="10331" y="0"/>
                </a:moveTo>
                <a:lnTo>
                  <a:pt x="10331" y="5502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86467" y="505454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7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04511" y="507705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056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17413" y="5022034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100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35544" y="5034543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088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53589" y="5067057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0"/>
                </a:moveTo>
                <a:lnTo>
                  <a:pt x="0" y="16006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458774" y="5082064"/>
            <a:ext cx="33655" cy="135255"/>
          </a:xfrm>
          <a:custGeom>
            <a:avLst/>
            <a:gdLst/>
            <a:ahLst/>
            <a:cxnLst/>
            <a:rect l="l" t="t" r="r" b="b"/>
            <a:pathLst>
              <a:path w="33655" h="135254">
                <a:moveTo>
                  <a:pt x="12901" y="0"/>
                </a:moveTo>
                <a:lnTo>
                  <a:pt x="7758" y="42515"/>
                </a:lnTo>
                <a:lnTo>
                  <a:pt x="0" y="42515"/>
                </a:lnTo>
                <a:lnTo>
                  <a:pt x="0" y="97532"/>
                </a:lnTo>
                <a:lnTo>
                  <a:pt x="12901" y="97532"/>
                </a:lnTo>
                <a:lnTo>
                  <a:pt x="12901" y="135051"/>
                </a:lnTo>
                <a:lnTo>
                  <a:pt x="33561" y="135051"/>
                </a:lnTo>
                <a:lnTo>
                  <a:pt x="33561" y="2498"/>
                </a:lnTo>
                <a:lnTo>
                  <a:pt x="12901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494908" y="5054556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562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36228" y="5022042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589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54360" y="5067057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0"/>
                </a:moveTo>
                <a:lnTo>
                  <a:pt x="0" y="16006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67261" y="510957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03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56930" y="5084563"/>
            <a:ext cx="33655" cy="132715"/>
          </a:xfrm>
          <a:custGeom>
            <a:avLst/>
            <a:gdLst/>
            <a:ahLst/>
            <a:cxnLst/>
            <a:rect l="l" t="t" r="r" b="b"/>
            <a:pathLst>
              <a:path w="33655" h="132714">
                <a:moveTo>
                  <a:pt x="20659" y="0"/>
                </a:moveTo>
                <a:lnTo>
                  <a:pt x="0" y="0"/>
                </a:lnTo>
                <a:lnTo>
                  <a:pt x="12901" y="132553"/>
                </a:lnTo>
                <a:lnTo>
                  <a:pt x="33561" y="132553"/>
                </a:lnTo>
                <a:lnTo>
                  <a:pt x="20659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600822" y="5067057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0"/>
                </a:moveTo>
                <a:lnTo>
                  <a:pt x="0" y="16006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26625" y="502203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098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90491" y="5122082"/>
            <a:ext cx="31115" cy="47625"/>
          </a:xfrm>
          <a:custGeom>
            <a:avLst/>
            <a:gdLst/>
            <a:ahLst/>
            <a:cxnLst/>
            <a:rect l="l" t="t" r="r" b="b"/>
            <a:pathLst>
              <a:path w="31114" h="47625">
                <a:moveTo>
                  <a:pt x="20659" y="0"/>
                </a:moveTo>
                <a:lnTo>
                  <a:pt x="0" y="4996"/>
                </a:lnTo>
                <a:lnTo>
                  <a:pt x="10373" y="47512"/>
                </a:lnTo>
                <a:lnTo>
                  <a:pt x="31033" y="42515"/>
                </a:lnTo>
                <a:lnTo>
                  <a:pt x="20659" y="0"/>
                </a:lnTo>
                <a:close/>
              </a:path>
            </a:pathLst>
          </a:custGeom>
          <a:solidFill>
            <a:srgbClr val="182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44757" y="5084563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44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49855" y="5124580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5" h="42545">
                <a:moveTo>
                  <a:pt x="0" y="21257"/>
                </a:moveTo>
                <a:lnTo>
                  <a:pt x="20663" y="21257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73175" y="5109574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31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83503" y="5145838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6092" y="0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35154" y="509706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543"/>
                </a:lnTo>
              </a:path>
            </a:pathLst>
          </a:custGeom>
          <a:ln w="2193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37724" y="5140838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64" y="0"/>
                </a:lnTo>
              </a:path>
            </a:pathLst>
          </a:custGeom>
          <a:ln w="33782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784187" y="5145838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795" y="0"/>
                </a:lnTo>
              </a:path>
            </a:pathLst>
          </a:custGeom>
          <a:ln w="43785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51396" y="5139587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8753"/>
                </a:moveTo>
                <a:lnTo>
                  <a:pt x="20663" y="8753"/>
                </a:lnTo>
              </a:path>
            </a:pathLst>
          </a:custGeom>
          <a:ln w="18776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2879" y="5147086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828" y="0"/>
                </a:lnTo>
              </a:path>
            </a:pathLst>
          </a:custGeom>
          <a:ln w="11273">
            <a:solidFill>
              <a:srgbClr val="1829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505708" y="2099945"/>
            <a:ext cx="0" cy="5017770"/>
          </a:xfrm>
          <a:custGeom>
            <a:avLst/>
            <a:gdLst/>
            <a:ahLst/>
            <a:cxnLst/>
            <a:rect l="l" t="t" r="r" b="b"/>
            <a:pathLst>
              <a:path h="5017770">
                <a:moveTo>
                  <a:pt x="0" y="0"/>
                </a:moveTo>
                <a:lnTo>
                  <a:pt x="0" y="50171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97777" y="2099945"/>
            <a:ext cx="0" cy="5017770"/>
          </a:xfrm>
          <a:custGeom>
            <a:avLst/>
            <a:gdLst/>
            <a:ahLst/>
            <a:cxnLst/>
            <a:rect l="l" t="t" r="r" b="b"/>
            <a:pathLst>
              <a:path h="5017770">
                <a:moveTo>
                  <a:pt x="0" y="0"/>
                </a:moveTo>
                <a:lnTo>
                  <a:pt x="0" y="50171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638035" y="3406561"/>
            <a:ext cx="314769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enable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 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acquire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discounts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 social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actions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IEU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034142" y="4232671"/>
            <a:ext cx="2425700" cy="998219"/>
          </a:xfrm>
          <a:custGeom>
            <a:avLst/>
            <a:gdLst/>
            <a:ahLst/>
            <a:cxnLst/>
            <a:rect l="l" t="t" r="r" b="b"/>
            <a:pathLst>
              <a:path w="2425700" h="998220">
                <a:moveTo>
                  <a:pt x="2342327" y="0"/>
                </a:moveTo>
                <a:lnTo>
                  <a:pt x="65415" y="667"/>
                </a:lnTo>
                <a:lnTo>
                  <a:pt x="25910" y="11105"/>
                </a:lnTo>
                <a:lnTo>
                  <a:pt x="3180" y="43750"/>
                </a:lnTo>
                <a:lnTo>
                  <a:pt x="0" y="85971"/>
                </a:lnTo>
                <a:lnTo>
                  <a:pt x="155" y="96294"/>
                </a:lnTo>
                <a:lnTo>
                  <a:pt x="623" y="112347"/>
                </a:lnTo>
                <a:lnTo>
                  <a:pt x="1084" y="129516"/>
                </a:lnTo>
                <a:lnTo>
                  <a:pt x="1292" y="147668"/>
                </a:lnTo>
                <a:lnTo>
                  <a:pt x="1293" y="997678"/>
                </a:lnTo>
                <a:lnTo>
                  <a:pt x="2424487" y="997678"/>
                </a:lnTo>
                <a:lnTo>
                  <a:pt x="2424551" y="136527"/>
                </a:lnTo>
                <a:lnTo>
                  <a:pt x="2424852" y="118505"/>
                </a:lnTo>
                <a:lnTo>
                  <a:pt x="2425183" y="101644"/>
                </a:lnTo>
                <a:lnTo>
                  <a:pt x="2425190" y="81383"/>
                </a:lnTo>
                <a:lnTo>
                  <a:pt x="2418714" y="35725"/>
                </a:lnTo>
                <a:lnTo>
                  <a:pt x="2389093" y="6729"/>
                </a:lnTo>
                <a:lnTo>
                  <a:pt x="2360744" y="756"/>
                </a:lnTo>
                <a:lnTo>
                  <a:pt x="2342327" y="0"/>
                </a:lnTo>
                <a:close/>
              </a:path>
            </a:pathLst>
          </a:custGeom>
          <a:solidFill>
            <a:srgbClr val="04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110111" y="4329918"/>
            <a:ext cx="2273935" cy="126364"/>
          </a:xfrm>
          <a:custGeom>
            <a:avLst/>
            <a:gdLst/>
            <a:ahLst/>
            <a:cxnLst/>
            <a:rect l="l" t="t" r="r" b="b"/>
            <a:pathLst>
              <a:path w="2273934" h="126364">
                <a:moveTo>
                  <a:pt x="0" y="126058"/>
                </a:moveTo>
                <a:lnTo>
                  <a:pt x="2273762" y="126058"/>
                </a:lnTo>
                <a:lnTo>
                  <a:pt x="2273762" y="0"/>
                </a:lnTo>
                <a:lnTo>
                  <a:pt x="0" y="0"/>
                </a:lnTo>
                <a:lnTo>
                  <a:pt x="0" y="126058"/>
                </a:lnTo>
                <a:close/>
              </a:path>
            </a:pathLst>
          </a:custGeom>
          <a:solidFill>
            <a:srgbClr val="A4A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0111" y="4455977"/>
            <a:ext cx="2273935" cy="774700"/>
          </a:xfrm>
          <a:custGeom>
            <a:avLst/>
            <a:gdLst/>
            <a:ahLst/>
            <a:cxnLst/>
            <a:rect l="l" t="t" r="r" b="b"/>
            <a:pathLst>
              <a:path w="2273934" h="774700">
                <a:moveTo>
                  <a:pt x="0" y="774374"/>
                </a:moveTo>
                <a:lnTo>
                  <a:pt x="2273762" y="774374"/>
                </a:lnTo>
                <a:lnTo>
                  <a:pt x="2273762" y="0"/>
                </a:lnTo>
                <a:lnTo>
                  <a:pt x="0" y="0"/>
                </a:lnTo>
                <a:lnTo>
                  <a:pt x="0" y="774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45159" y="4898993"/>
            <a:ext cx="956310" cy="331470"/>
          </a:xfrm>
          <a:custGeom>
            <a:avLst/>
            <a:gdLst/>
            <a:ahLst/>
            <a:cxnLst/>
            <a:rect l="l" t="t" r="r" b="b"/>
            <a:pathLst>
              <a:path w="956309" h="331470">
                <a:moveTo>
                  <a:pt x="955776" y="0"/>
                </a:moveTo>
                <a:lnTo>
                  <a:pt x="0" y="0"/>
                </a:lnTo>
                <a:lnTo>
                  <a:pt x="0" y="331358"/>
                </a:lnTo>
                <a:lnTo>
                  <a:pt x="955776" y="331358"/>
                </a:lnTo>
                <a:lnTo>
                  <a:pt x="955776" y="0"/>
                </a:lnTo>
                <a:close/>
              </a:path>
            </a:pathLst>
          </a:custGeom>
          <a:solidFill>
            <a:srgbClr val="D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01650" y="4783731"/>
            <a:ext cx="1299845" cy="76200"/>
          </a:xfrm>
          <a:custGeom>
            <a:avLst/>
            <a:gdLst/>
            <a:ahLst/>
            <a:cxnLst/>
            <a:rect l="l" t="t" r="r" b="b"/>
            <a:pathLst>
              <a:path w="1299845" h="76200">
                <a:moveTo>
                  <a:pt x="0" y="75645"/>
                </a:moveTo>
                <a:lnTo>
                  <a:pt x="1299285" y="75645"/>
                </a:lnTo>
                <a:lnTo>
                  <a:pt x="1299285" y="0"/>
                </a:lnTo>
                <a:lnTo>
                  <a:pt x="0" y="0"/>
                </a:lnTo>
                <a:lnTo>
                  <a:pt x="0" y="75645"/>
                </a:lnTo>
                <a:close/>
              </a:path>
            </a:pathLst>
          </a:custGeom>
          <a:solidFill>
            <a:srgbClr val="D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94190" y="4906201"/>
            <a:ext cx="276860" cy="68580"/>
          </a:xfrm>
          <a:custGeom>
            <a:avLst/>
            <a:gdLst/>
            <a:ahLst/>
            <a:cxnLst/>
            <a:rect l="l" t="t" r="r" b="b"/>
            <a:pathLst>
              <a:path w="276859" h="68579">
                <a:moveTo>
                  <a:pt x="276294" y="0"/>
                </a:moveTo>
                <a:lnTo>
                  <a:pt x="0" y="0"/>
                </a:lnTo>
                <a:lnTo>
                  <a:pt x="0" y="68425"/>
                </a:lnTo>
                <a:lnTo>
                  <a:pt x="276294" y="68425"/>
                </a:lnTo>
                <a:lnTo>
                  <a:pt x="276294" y="0"/>
                </a:lnTo>
                <a:close/>
              </a:path>
            </a:pathLst>
          </a:custGeom>
          <a:solidFill>
            <a:srgbClr val="D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901650" y="5039459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8834" y="0"/>
                </a:lnTo>
              </a:path>
            </a:pathLst>
          </a:custGeom>
          <a:ln w="37287">
            <a:solidFill>
              <a:srgbClr val="D2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01650" y="5118700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8834" y="0"/>
                </a:lnTo>
              </a:path>
            </a:pathLst>
          </a:custGeom>
          <a:ln w="37281">
            <a:solidFill>
              <a:srgbClr val="D2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01650" y="520153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8834" y="0"/>
                </a:lnTo>
              </a:path>
            </a:pathLst>
          </a:custGeom>
          <a:ln w="30082">
            <a:solidFill>
              <a:srgbClr val="D2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94190" y="466487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7876" y="0"/>
                </a:lnTo>
              </a:path>
            </a:pathLst>
          </a:custGeom>
          <a:ln w="44483">
            <a:solidFill>
              <a:srgbClr val="D2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99858" y="4664878"/>
            <a:ext cx="601345" cy="0"/>
          </a:xfrm>
          <a:custGeom>
            <a:avLst/>
            <a:gdLst/>
            <a:ahLst/>
            <a:cxnLst/>
            <a:rect l="l" t="t" r="r" b="b"/>
            <a:pathLst>
              <a:path w="601345">
                <a:moveTo>
                  <a:pt x="0" y="0"/>
                </a:moveTo>
                <a:lnTo>
                  <a:pt x="601077" y="0"/>
                </a:lnTo>
              </a:path>
            </a:pathLst>
          </a:custGeom>
          <a:ln w="44483">
            <a:solidFill>
              <a:srgbClr val="D2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30532" y="4365936"/>
            <a:ext cx="396240" cy="108585"/>
          </a:xfrm>
          <a:custGeom>
            <a:avLst/>
            <a:gdLst/>
            <a:ahLst/>
            <a:cxnLst/>
            <a:rect l="l" t="t" r="r" b="b"/>
            <a:pathLst>
              <a:path w="396240" h="108585">
                <a:moveTo>
                  <a:pt x="336074" y="0"/>
                </a:moveTo>
                <a:lnTo>
                  <a:pt x="33645" y="0"/>
                </a:lnTo>
                <a:lnTo>
                  <a:pt x="0" y="108053"/>
                </a:lnTo>
                <a:lnTo>
                  <a:pt x="395803" y="108053"/>
                </a:lnTo>
                <a:lnTo>
                  <a:pt x="367931" y="57630"/>
                </a:lnTo>
                <a:lnTo>
                  <a:pt x="321078" y="57630"/>
                </a:lnTo>
                <a:lnTo>
                  <a:pt x="321078" y="36017"/>
                </a:lnTo>
                <a:lnTo>
                  <a:pt x="355984" y="36017"/>
                </a:lnTo>
                <a:lnTo>
                  <a:pt x="336074" y="0"/>
                </a:lnTo>
                <a:close/>
              </a:path>
              <a:path w="396240" h="108585">
                <a:moveTo>
                  <a:pt x="355984" y="36017"/>
                </a:moveTo>
                <a:lnTo>
                  <a:pt x="343508" y="36017"/>
                </a:lnTo>
                <a:lnTo>
                  <a:pt x="343508" y="57630"/>
                </a:lnTo>
                <a:lnTo>
                  <a:pt x="367931" y="57630"/>
                </a:lnTo>
                <a:lnTo>
                  <a:pt x="355984" y="36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10111" y="4365936"/>
            <a:ext cx="2273935" cy="241935"/>
          </a:xfrm>
          <a:custGeom>
            <a:avLst/>
            <a:gdLst/>
            <a:ahLst/>
            <a:cxnLst/>
            <a:rect l="l" t="t" r="r" b="b"/>
            <a:pathLst>
              <a:path w="2273934" h="241935">
                <a:moveTo>
                  <a:pt x="2273793" y="75633"/>
                </a:moveTo>
                <a:lnTo>
                  <a:pt x="0" y="75633"/>
                </a:lnTo>
                <a:lnTo>
                  <a:pt x="0" y="241317"/>
                </a:lnTo>
                <a:lnTo>
                  <a:pt x="2273793" y="241317"/>
                </a:lnTo>
                <a:lnTo>
                  <a:pt x="2273793" y="208897"/>
                </a:lnTo>
                <a:lnTo>
                  <a:pt x="309895" y="208897"/>
                </a:lnTo>
                <a:lnTo>
                  <a:pt x="309895" y="100844"/>
                </a:lnTo>
                <a:lnTo>
                  <a:pt x="2273793" y="100844"/>
                </a:lnTo>
                <a:lnTo>
                  <a:pt x="2273793" y="75633"/>
                </a:lnTo>
                <a:close/>
              </a:path>
              <a:path w="2273934" h="241935">
                <a:moveTo>
                  <a:pt x="2273793" y="100844"/>
                </a:moveTo>
                <a:lnTo>
                  <a:pt x="2057304" y="100844"/>
                </a:lnTo>
                <a:lnTo>
                  <a:pt x="2057304" y="208897"/>
                </a:lnTo>
                <a:lnTo>
                  <a:pt x="2273793" y="208897"/>
                </a:lnTo>
                <a:lnTo>
                  <a:pt x="2273793" y="100844"/>
                </a:lnTo>
                <a:close/>
              </a:path>
              <a:path w="2273934" h="241935">
                <a:moveTo>
                  <a:pt x="388299" y="133264"/>
                </a:moveTo>
                <a:lnTo>
                  <a:pt x="347232" y="133264"/>
                </a:lnTo>
                <a:lnTo>
                  <a:pt x="347232" y="183686"/>
                </a:lnTo>
                <a:lnTo>
                  <a:pt x="388299" y="183686"/>
                </a:lnTo>
                <a:lnTo>
                  <a:pt x="388299" y="133264"/>
                </a:lnTo>
                <a:close/>
              </a:path>
              <a:path w="2273934" h="241935">
                <a:moveTo>
                  <a:pt x="578716" y="0"/>
                </a:moveTo>
                <a:lnTo>
                  <a:pt x="261355" y="0"/>
                </a:lnTo>
                <a:lnTo>
                  <a:pt x="231490" y="75633"/>
                </a:lnTo>
                <a:lnTo>
                  <a:pt x="578716" y="75633"/>
                </a:lnTo>
                <a:lnTo>
                  <a:pt x="578716" y="50422"/>
                </a:lnTo>
                <a:lnTo>
                  <a:pt x="545121" y="50422"/>
                </a:lnTo>
                <a:lnTo>
                  <a:pt x="545121" y="28809"/>
                </a:lnTo>
                <a:lnTo>
                  <a:pt x="578716" y="28809"/>
                </a:lnTo>
                <a:lnTo>
                  <a:pt x="578716" y="0"/>
                </a:lnTo>
                <a:close/>
              </a:path>
              <a:path w="2273934" h="241935">
                <a:moveTo>
                  <a:pt x="925955" y="0"/>
                </a:moveTo>
                <a:lnTo>
                  <a:pt x="608594" y="0"/>
                </a:lnTo>
                <a:lnTo>
                  <a:pt x="582459" y="75633"/>
                </a:lnTo>
                <a:lnTo>
                  <a:pt x="925955" y="75633"/>
                </a:lnTo>
                <a:lnTo>
                  <a:pt x="925955" y="57630"/>
                </a:lnTo>
                <a:lnTo>
                  <a:pt x="892348" y="57630"/>
                </a:lnTo>
                <a:lnTo>
                  <a:pt x="892348" y="36017"/>
                </a:lnTo>
                <a:lnTo>
                  <a:pt x="925955" y="36017"/>
                </a:lnTo>
                <a:lnTo>
                  <a:pt x="925955" y="0"/>
                </a:lnTo>
                <a:close/>
              </a:path>
              <a:path w="2273934" h="241935">
                <a:moveTo>
                  <a:pt x="1273131" y="0"/>
                </a:moveTo>
                <a:lnTo>
                  <a:pt x="959563" y="0"/>
                </a:lnTo>
                <a:lnTo>
                  <a:pt x="929685" y="75633"/>
                </a:lnTo>
                <a:lnTo>
                  <a:pt x="1273131" y="75633"/>
                </a:lnTo>
                <a:lnTo>
                  <a:pt x="1273131" y="57630"/>
                </a:lnTo>
                <a:lnTo>
                  <a:pt x="1239612" y="57630"/>
                </a:lnTo>
                <a:lnTo>
                  <a:pt x="1239612" y="36017"/>
                </a:lnTo>
                <a:lnTo>
                  <a:pt x="1273131" y="36017"/>
                </a:lnTo>
                <a:lnTo>
                  <a:pt x="1273131" y="0"/>
                </a:lnTo>
                <a:close/>
              </a:path>
              <a:path w="2273934" h="241935">
                <a:moveTo>
                  <a:pt x="1624201" y="0"/>
                </a:moveTo>
                <a:lnTo>
                  <a:pt x="1306776" y="0"/>
                </a:lnTo>
                <a:lnTo>
                  <a:pt x="1276912" y="75633"/>
                </a:lnTo>
                <a:lnTo>
                  <a:pt x="1624201" y="75633"/>
                </a:lnTo>
                <a:lnTo>
                  <a:pt x="1624201" y="57630"/>
                </a:lnTo>
                <a:lnTo>
                  <a:pt x="1590556" y="57630"/>
                </a:lnTo>
                <a:lnTo>
                  <a:pt x="1590556" y="36017"/>
                </a:lnTo>
                <a:lnTo>
                  <a:pt x="1624201" y="36017"/>
                </a:lnTo>
                <a:lnTo>
                  <a:pt x="1624201" y="0"/>
                </a:lnTo>
                <a:close/>
              </a:path>
              <a:path w="2273934" h="241935">
                <a:moveTo>
                  <a:pt x="925955" y="36017"/>
                </a:moveTo>
                <a:lnTo>
                  <a:pt x="914753" y="36017"/>
                </a:lnTo>
                <a:lnTo>
                  <a:pt x="914753" y="57630"/>
                </a:lnTo>
                <a:lnTo>
                  <a:pt x="925955" y="57630"/>
                </a:lnTo>
                <a:lnTo>
                  <a:pt x="925955" y="36017"/>
                </a:lnTo>
                <a:close/>
              </a:path>
              <a:path w="2273934" h="241935">
                <a:moveTo>
                  <a:pt x="1273131" y="36017"/>
                </a:moveTo>
                <a:lnTo>
                  <a:pt x="1262042" y="36017"/>
                </a:lnTo>
                <a:lnTo>
                  <a:pt x="1262042" y="57630"/>
                </a:lnTo>
                <a:lnTo>
                  <a:pt x="1273131" y="57630"/>
                </a:lnTo>
                <a:lnTo>
                  <a:pt x="1273131" y="36017"/>
                </a:lnTo>
                <a:close/>
              </a:path>
              <a:path w="2273934" h="241935">
                <a:moveTo>
                  <a:pt x="1624201" y="36017"/>
                </a:moveTo>
                <a:lnTo>
                  <a:pt x="1612986" y="36017"/>
                </a:lnTo>
                <a:lnTo>
                  <a:pt x="1612986" y="57630"/>
                </a:lnTo>
                <a:lnTo>
                  <a:pt x="1624201" y="57630"/>
                </a:lnTo>
                <a:lnTo>
                  <a:pt x="1624201" y="36017"/>
                </a:lnTo>
                <a:close/>
              </a:path>
              <a:path w="2273934" h="241935">
                <a:moveTo>
                  <a:pt x="578716" y="28809"/>
                </a:moveTo>
                <a:lnTo>
                  <a:pt x="567526" y="28809"/>
                </a:lnTo>
                <a:lnTo>
                  <a:pt x="567526" y="50422"/>
                </a:lnTo>
                <a:lnTo>
                  <a:pt x="578716" y="50422"/>
                </a:lnTo>
                <a:lnTo>
                  <a:pt x="578716" y="28809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20006" y="4561904"/>
            <a:ext cx="1747520" cy="0"/>
          </a:xfrm>
          <a:custGeom>
            <a:avLst/>
            <a:gdLst/>
            <a:ahLst/>
            <a:cxnLst/>
            <a:rect l="l" t="t" r="r" b="b"/>
            <a:pathLst>
              <a:path w="1747520">
                <a:moveTo>
                  <a:pt x="0" y="0"/>
                </a:moveTo>
                <a:lnTo>
                  <a:pt x="1747409" y="0"/>
                </a:lnTo>
              </a:path>
            </a:pathLst>
          </a:custGeom>
          <a:ln w="262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420006" y="4499546"/>
            <a:ext cx="37465" cy="50165"/>
          </a:xfrm>
          <a:custGeom>
            <a:avLst/>
            <a:gdLst/>
            <a:ahLst/>
            <a:cxnLst/>
            <a:rect l="l" t="t" r="r" b="b"/>
            <a:pathLst>
              <a:path w="37465" h="50164">
                <a:moveTo>
                  <a:pt x="0" y="24943"/>
                </a:moveTo>
                <a:lnTo>
                  <a:pt x="37337" y="24943"/>
                </a:lnTo>
              </a:path>
            </a:pathLst>
          </a:custGeom>
          <a:ln w="51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420006" y="4483333"/>
            <a:ext cx="1747520" cy="0"/>
          </a:xfrm>
          <a:custGeom>
            <a:avLst/>
            <a:gdLst/>
            <a:ahLst/>
            <a:cxnLst/>
            <a:rect l="l" t="t" r="r" b="b"/>
            <a:pathLst>
              <a:path w="1747520">
                <a:moveTo>
                  <a:pt x="0" y="0"/>
                </a:moveTo>
                <a:lnTo>
                  <a:pt x="1747409" y="0"/>
                </a:lnTo>
              </a:path>
            </a:pathLst>
          </a:custGeom>
          <a:ln w="336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98411" y="4524411"/>
            <a:ext cx="1669414" cy="0"/>
          </a:xfrm>
          <a:custGeom>
            <a:avLst/>
            <a:gdLst/>
            <a:ahLst/>
            <a:cxnLst/>
            <a:rect l="l" t="t" r="r" b="b"/>
            <a:pathLst>
              <a:path w="1669415">
                <a:moveTo>
                  <a:pt x="0" y="0"/>
                </a:moveTo>
                <a:lnTo>
                  <a:pt x="1669004" y="0"/>
                </a:lnTo>
              </a:path>
            </a:pathLst>
          </a:custGeom>
          <a:ln w="516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242015" y="4499200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10">
                <a:moveTo>
                  <a:pt x="48514" y="0"/>
                </a:moveTo>
                <a:lnTo>
                  <a:pt x="0" y="0"/>
                </a:lnTo>
                <a:lnTo>
                  <a:pt x="0" y="14404"/>
                </a:lnTo>
                <a:lnTo>
                  <a:pt x="48514" y="14404"/>
                </a:lnTo>
                <a:lnTo>
                  <a:pt x="48514" y="0"/>
                </a:lnTo>
                <a:close/>
              </a:path>
              <a:path w="48895" h="54610">
                <a:moveTo>
                  <a:pt x="48514" y="25211"/>
                </a:moveTo>
                <a:lnTo>
                  <a:pt x="0" y="25211"/>
                </a:lnTo>
                <a:lnTo>
                  <a:pt x="0" y="36017"/>
                </a:lnTo>
                <a:lnTo>
                  <a:pt x="48514" y="36017"/>
                </a:lnTo>
                <a:lnTo>
                  <a:pt x="48514" y="25211"/>
                </a:lnTo>
                <a:close/>
              </a:path>
              <a:path w="48895" h="54610">
                <a:moveTo>
                  <a:pt x="48514" y="46824"/>
                </a:moveTo>
                <a:lnTo>
                  <a:pt x="0" y="46824"/>
                </a:lnTo>
                <a:lnTo>
                  <a:pt x="0" y="54032"/>
                </a:lnTo>
                <a:lnTo>
                  <a:pt x="48514" y="54032"/>
                </a:lnTo>
                <a:lnTo>
                  <a:pt x="48514" y="46824"/>
                </a:lnTo>
                <a:close/>
              </a:path>
            </a:pathLst>
          </a:custGeom>
          <a:solidFill>
            <a:srgbClr val="A4A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93062" y="4639663"/>
            <a:ext cx="608965" cy="591185"/>
          </a:xfrm>
          <a:custGeom>
            <a:avLst/>
            <a:gdLst/>
            <a:ahLst/>
            <a:cxnLst/>
            <a:rect l="l" t="t" r="r" b="b"/>
            <a:pathLst>
              <a:path w="608965" h="591185">
                <a:moveTo>
                  <a:pt x="0" y="590687"/>
                </a:moveTo>
                <a:lnTo>
                  <a:pt x="608587" y="590687"/>
                </a:lnTo>
                <a:lnTo>
                  <a:pt x="608587" y="0"/>
                </a:lnTo>
                <a:lnTo>
                  <a:pt x="0" y="0"/>
                </a:lnTo>
                <a:lnTo>
                  <a:pt x="0" y="590687"/>
                </a:lnTo>
                <a:close/>
              </a:path>
            </a:pathLst>
          </a:custGeom>
          <a:solidFill>
            <a:srgbClr val="FDA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326669" y="4664872"/>
            <a:ext cx="541655" cy="385445"/>
          </a:xfrm>
          <a:custGeom>
            <a:avLst/>
            <a:gdLst/>
            <a:ahLst/>
            <a:cxnLst/>
            <a:rect l="l" t="t" r="r" b="b"/>
            <a:pathLst>
              <a:path w="541654" h="385445">
                <a:moveTo>
                  <a:pt x="0" y="385388"/>
                </a:moveTo>
                <a:lnTo>
                  <a:pt x="541385" y="385388"/>
                </a:lnTo>
                <a:lnTo>
                  <a:pt x="541385" y="0"/>
                </a:lnTo>
                <a:lnTo>
                  <a:pt x="0" y="0"/>
                </a:lnTo>
                <a:lnTo>
                  <a:pt x="0" y="385388"/>
                </a:lnTo>
                <a:close/>
              </a:path>
            </a:pathLst>
          </a:custGeom>
          <a:solidFill>
            <a:srgbClr val="F3F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39980" y="4499200"/>
            <a:ext cx="235585" cy="46990"/>
          </a:xfrm>
          <a:custGeom>
            <a:avLst/>
            <a:gdLst/>
            <a:ahLst/>
            <a:cxnLst/>
            <a:rect l="l" t="t" r="r" b="b"/>
            <a:pathLst>
              <a:path w="235584" h="46989">
                <a:moveTo>
                  <a:pt x="48542" y="0"/>
                </a:moveTo>
                <a:lnTo>
                  <a:pt x="0" y="28809"/>
                </a:lnTo>
                <a:lnTo>
                  <a:pt x="48542" y="46521"/>
                </a:lnTo>
                <a:lnTo>
                  <a:pt x="48542" y="0"/>
                </a:lnTo>
                <a:close/>
              </a:path>
              <a:path w="235584" h="46989">
                <a:moveTo>
                  <a:pt x="100811" y="0"/>
                </a:moveTo>
                <a:lnTo>
                  <a:pt x="100811" y="46521"/>
                </a:lnTo>
                <a:lnTo>
                  <a:pt x="149351" y="28809"/>
                </a:lnTo>
                <a:lnTo>
                  <a:pt x="100811" y="0"/>
                </a:lnTo>
                <a:close/>
              </a:path>
              <a:path w="235584" h="46989">
                <a:moveTo>
                  <a:pt x="207485" y="41"/>
                </a:moveTo>
                <a:lnTo>
                  <a:pt x="194868" y="3991"/>
                </a:lnTo>
                <a:lnTo>
                  <a:pt x="186330" y="13919"/>
                </a:lnTo>
                <a:lnTo>
                  <a:pt x="183462" y="29183"/>
                </a:lnTo>
                <a:lnTo>
                  <a:pt x="188960" y="37771"/>
                </a:lnTo>
                <a:lnTo>
                  <a:pt x="200828" y="43661"/>
                </a:lnTo>
                <a:lnTo>
                  <a:pt x="219509" y="44951"/>
                </a:lnTo>
                <a:lnTo>
                  <a:pt x="230899" y="36784"/>
                </a:lnTo>
                <a:lnTo>
                  <a:pt x="231185" y="36017"/>
                </a:lnTo>
                <a:lnTo>
                  <a:pt x="201621" y="36017"/>
                </a:lnTo>
                <a:lnTo>
                  <a:pt x="194149" y="32419"/>
                </a:lnTo>
                <a:lnTo>
                  <a:pt x="194149" y="18014"/>
                </a:lnTo>
                <a:lnTo>
                  <a:pt x="201621" y="10806"/>
                </a:lnTo>
                <a:lnTo>
                  <a:pt x="229988" y="10806"/>
                </a:lnTo>
                <a:lnTo>
                  <a:pt x="222221" y="3449"/>
                </a:lnTo>
                <a:lnTo>
                  <a:pt x="207485" y="41"/>
                </a:lnTo>
                <a:close/>
              </a:path>
              <a:path w="235584" h="46989">
                <a:moveTo>
                  <a:pt x="229988" y="10806"/>
                </a:moveTo>
                <a:lnTo>
                  <a:pt x="216554" y="10806"/>
                </a:lnTo>
                <a:lnTo>
                  <a:pt x="224026" y="18014"/>
                </a:lnTo>
                <a:lnTo>
                  <a:pt x="224026" y="32419"/>
                </a:lnTo>
                <a:lnTo>
                  <a:pt x="216554" y="36017"/>
                </a:lnTo>
                <a:lnTo>
                  <a:pt x="231185" y="36017"/>
                </a:lnTo>
                <a:lnTo>
                  <a:pt x="235216" y="25211"/>
                </a:lnTo>
                <a:lnTo>
                  <a:pt x="231915" y="12631"/>
                </a:lnTo>
                <a:lnTo>
                  <a:pt x="229988" y="10806"/>
                </a:lnTo>
                <a:close/>
              </a:path>
            </a:pathLst>
          </a:custGeom>
          <a:solidFill>
            <a:srgbClr val="A4A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13983" y="4758520"/>
            <a:ext cx="457834" cy="212725"/>
          </a:xfrm>
          <a:custGeom>
            <a:avLst/>
            <a:gdLst/>
            <a:ahLst/>
            <a:cxnLst/>
            <a:rect l="l" t="t" r="r" b="b"/>
            <a:pathLst>
              <a:path w="457834" h="212725">
                <a:moveTo>
                  <a:pt x="114305" y="75633"/>
                </a:moveTo>
                <a:lnTo>
                  <a:pt x="77189" y="114924"/>
                </a:lnTo>
                <a:lnTo>
                  <a:pt x="43199" y="158198"/>
                </a:lnTo>
                <a:lnTo>
                  <a:pt x="8000" y="204852"/>
                </a:lnTo>
                <a:lnTo>
                  <a:pt x="2350" y="212508"/>
                </a:lnTo>
                <a:lnTo>
                  <a:pt x="457801" y="212508"/>
                </a:lnTo>
                <a:lnTo>
                  <a:pt x="436904" y="178825"/>
                </a:lnTo>
                <a:lnTo>
                  <a:pt x="409842" y="136780"/>
                </a:lnTo>
                <a:lnTo>
                  <a:pt x="183950" y="133137"/>
                </a:lnTo>
                <a:lnTo>
                  <a:pt x="175605" y="129015"/>
                </a:lnTo>
                <a:lnTo>
                  <a:pt x="165021" y="120436"/>
                </a:lnTo>
                <a:lnTo>
                  <a:pt x="153221" y="109256"/>
                </a:lnTo>
                <a:lnTo>
                  <a:pt x="141228" y="97329"/>
                </a:lnTo>
                <a:lnTo>
                  <a:pt x="130062" y="86513"/>
                </a:lnTo>
                <a:lnTo>
                  <a:pt x="120747" y="78662"/>
                </a:lnTo>
                <a:lnTo>
                  <a:pt x="114305" y="75633"/>
                </a:lnTo>
                <a:close/>
              </a:path>
              <a:path w="457834" h="212725">
                <a:moveTo>
                  <a:pt x="296529" y="1748"/>
                </a:moveTo>
                <a:lnTo>
                  <a:pt x="267422" y="37610"/>
                </a:lnTo>
                <a:lnTo>
                  <a:pt x="248757" y="64967"/>
                </a:lnTo>
                <a:lnTo>
                  <a:pt x="238964" y="79026"/>
                </a:lnTo>
                <a:lnTo>
                  <a:pt x="209682" y="115950"/>
                </a:lnTo>
                <a:lnTo>
                  <a:pt x="183950" y="133137"/>
                </a:lnTo>
                <a:lnTo>
                  <a:pt x="407426" y="133137"/>
                </a:lnTo>
                <a:lnTo>
                  <a:pt x="377600" y="89190"/>
                </a:lnTo>
                <a:lnTo>
                  <a:pt x="344852" y="44914"/>
                </a:lnTo>
                <a:lnTo>
                  <a:pt x="316270" y="12813"/>
                </a:lnTo>
                <a:lnTo>
                  <a:pt x="301839" y="2552"/>
                </a:lnTo>
                <a:lnTo>
                  <a:pt x="296529" y="1748"/>
                </a:lnTo>
                <a:close/>
              </a:path>
              <a:path w="457834" h="212725">
                <a:moveTo>
                  <a:pt x="32158" y="0"/>
                </a:moveTo>
                <a:lnTo>
                  <a:pt x="17981" y="2981"/>
                </a:lnTo>
                <a:lnTo>
                  <a:pt x="6810" y="11053"/>
                </a:lnTo>
                <a:lnTo>
                  <a:pt x="0" y="22909"/>
                </a:lnTo>
                <a:lnTo>
                  <a:pt x="1486" y="39951"/>
                </a:lnTo>
                <a:lnTo>
                  <a:pt x="7329" y="52650"/>
                </a:lnTo>
                <a:lnTo>
                  <a:pt x="16575" y="60908"/>
                </a:lnTo>
                <a:lnTo>
                  <a:pt x="28270" y="64624"/>
                </a:lnTo>
                <a:lnTo>
                  <a:pt x="43948" y="62108"/>
                </a:lnTo>
                <a:lnTo>
                  <a:pt x="55906" y="54966"/>
                </a:lnTo>
                <a:lnTo>
                  <a:pt x="63415" y="44304"/>
                </a:lnTo>
                <a:lnTo>
                  <a:pt x="62565" y="26635"/>
                </a:lnTo>
                <a:lnTo>
                  <a:pt x="57474" y="13495"/>
                </a:lnTo>
                <a:lnTo>
                  <a:pt x="49037" y="4813"/>
                </a:lnTo>
                <a:lnTo>
                  <a:pt x="38151" y="521"/>
                </a:lnTo>
                <a:lnTo>
                  <a:pt x="32158" y="0"/>
                </a:lnTo>
                <a:close/>
              </a:path>
            </a:pathLst>
          </a:custGeom>
          <a:solidFill>
            <a:srgbClr val="FDA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93686" y="4945945"/>
            <a:ext cx="343535" cy="281305"/>
          </a:xfrm>
          <a:custGeom>
            <a:avLst/>
            <a:gdLst/>
            <a:ahLst/>
            <a:cxnLst/>
            <a:rect l="l" t="t" r="r" b="b"/>
            <a:pathLst>
              <a:path w="343534" h="281304">
                <a:moveTo>
                  <a:pt x="18611" y="140332"/>
                </a:moveTo>
                <a:lnTo>
                  <a:pt x="0" y="143942"/>
                </a:lnTo>
                <a:lnTo>
                  <a:pt x="134" y="148533"/>
                </a:lnTo>
                <a:lnTo>
                  <a:pt x="2232" y="161131"/>
                </a:lnTo>
                <a:lnTo>
                  <a:pt x="38043" y="192935"/>
                </a:lnTo>
                <a:lnTo>
                  <a:pt x="54276" y="193331"/>
                </a:lnTo>
                <a:lnTo>
                  <a:pt x="65565" y="188882"/>
                </a:lnTo>
                <a:lnTo>
                  <a:pt x="75927" y="180352"/>
                </a:lnTo>
                <a:lnTo>
                  <a:pt x="78618" y="176353"/>
                </a:lnTo>
                <a:lnTo>
                  <a:pt x="37387" y="176353"/>
                </a:lnTo>
                <a:lnTo>
                  <a:pt x="33607" y="172751"/>
                </a:lnTo>
                <a:lnTo>
                  <a:pt x="24511" y="165739"/>
                </a:lnTo>
                <a:lnTo>
                  <a:pt x="20379" y="153871"/>
                </a:lnTo>
                <a:lnTo>
                  <a:pt x="18611" y="140332"/>
                </a:lnTo>
                <a:close/>
              </a:path>
              <a:path w="343534" h="281304">
                <a:moveTo>
                  <a:pt x="83788" y="86311"/>
                </a:moveTo>
                <a:lnTo>
                  <a:pt x="41042" y="86311"/>
                </a:lnTo>
                <a:lnTo>
                  <a:pt x="48550" y="86459"/>
                </a:lnTo>
                <a:lnTo>
                  <a:pt x="60536" y="90219"/>
                </a:lnTo>
                <a:lnTo>
                  <a:pt x="69895" y="100288"/>
                </a:lnTo>
                <a:lnTo>
                  <a:pt x="73254" y="109065"/>
                </a:lnTo>
                <a:lnTo>
                  <a:pt x="74447" y="121965"/>
                </a:lnTo>
                <a:lnTo>
                  <a:pt x="74513" y="140566"/>
                </a:lnTo>
                <a:lnTo>
                  <a:pt x="72492" y="153049"/>
                </a:lnTo>
                <a:lnTo>
                  <a:pt x="66182" y="163428"/>
                </a:lnTo>
                <a:lnTo>
                  <a:pt x="55461" y="173512"/>
                </a:lnTo>
                <a:lnTo>
                  <a:pt x="44822" y="176353"/>
                </a:lnTo>
                <a:lnTo>
                  <a:pt x="78618" y="176353"/>
                </a:lnTo>
                <a:lnTo>
                  <a:pt x="92579" y="132263"/>
                </a:lnTo>
                <a:lnTo>
                  <a:pt x="92874" y="115586"/>
                </a:lnTo>
                <a:lnTo>
                  <a:pt x="90699" y="102844"/>
                </a:lnTo>
                <a:lnTo>
                  <a:pt x="86564" y="91140"/>
                </a:lnTo>
                <a:lnTo>
                  <a:pt x="83788" y="86311"/>
                </a:lnTo>
                <a:close/>
              </a:path>
              <a:path w="343534" h="281304">
                <a:moveTo>
                  <a:pt x="89310" y="3470"/>
                </a:moveTo>
                <a:lnTo>
                  <a:pt x="14948" y="3545"/>
                </a:lnTo>
                <a:lnTo>
                  <a:pt x="3742" y="100716"/>
                </a:lnTo>
                <a:lnTo>
                  <a:pt x="18611" y="104314"/>
                </a:lnTo>
                <a:lnTo>
                  <a:pt x="22392" y="100716"/>
                </a:lnTo>
                <a:lnTo>
                  <a:pt x="26172" y="93508"/>
                </a:lnTo>
                <a:lnTo>
                  <a:pt x="29827" y="89910"/>
                </a:lnTo>
                <a:lnTo>
                  <a:pt x="33607" y="89910"/>
                </a:lnTo>
                <a:lnTo>
                  <a:pt x="41042" y="86311"/>
                </a:lnTo>
                <a:lnTo>
                  <a:pt x="83788" y="86311"/>
                </a:lnTo>
                <a:lnTo>
                  <a:pt x="80271" y="80191"/>
                </a:lnTo>
                <a:lnTo>
                  <a:pt x="79098" y="79085"/>
                </a:lnTo>
                <a:lnTo>
                  <a:pt x="22394" y="79085"/>
                </a:lnTo>
                <a:lnTo>
                  <a:pt x="30026" y="25083"/>
                </a:lnTo>
                <a:lnTo>
                  <a:pt x="89556" y="25083"/>
                </a:lnTo>
                <a:lnTo>
                  <a:pt x="89310" y="3470"/>
                </a:lnTo>
                <a:close/>
              </a:path>
              <a:path w="343534" h="281304">
                <a:moveTo>
                  <a:pt x="44968" y="64955"/>
                </a:moveTo>
                <a:lnTo>
                  <a:pt x="33343" y="68954"/>
                </a:lnTo>
                <a:lnTo>
                  <a:pt x="22394" y="79085"/>
                </a:lnTo>
                <a:lnTo>
                  <a:pt x="79098" y="79085"/>
                </a:lnTo>
                <a:lnTo>
                  <a:pt x="71606" y="72017"/>
                </a:lnTo>
                <a:lnTo>
                  <a:pt x="60041" y="66714"/>
                </a:lnTo>
                <a:lnTo>
                  <a:pt x="44968" y="64955"/>
                </a:lnTo>
                <a:close/>
              </a:path>
              <a:path w="343534" h="281304">
                <a:moveTo>
                  <a:pt x="154294" y="0"/>
                </a:moveTo>
                <a:lnTo>
                  <a:pt x="120192" y="30796"/>
                </a:lnTo>
                <a:lnTo>
                  <a:pt x="112376" y="69087"/>
                </a:lnTo>
                <a:lnTo>
                  <a:pt x="112011" y="101910"/>
                </a:lnTo>
                <a:lnTo>
                  <a:pt x="112440" y="115878"/>
                </a:lnTo>
                <a:lnTo>
                  <a:pt x="122702" y="164193"/>
                </a:lnTo>
                <a:lnTo>
                  <a:pt x="160271" y="194250"/>
                </a:lnTo>
                <a:lnTo>
                  <a:pt x="174127" y="191075"/>
                </a:lnTo>
                <a:lnTo>
                  <a:pt x="182971" y="183518"/>
                </a:lnTo>
                <a:lnTo>
                  <a:pt x="189195" y="176353"/>
                </a:lnTo>
                <a:lnTo>
                  <a:pt x="149412" y="176353"/>
                </a:lnTo>
                <a:lnTo>
                  <a:pt x="141851" y="172751"/>
                </a:lnTo>
                <a:lnTo>
                  <a:pt x="137600" y="161044"/>
                </a:lnTo>
                <a:lnTo>
                  <a:pt x="134201" y="153166"/>
                </a:lnTo>
                <a:lnTo>
                  <a:pt x="132140" y="142835"/>
                </a:lnTo>
                <a:lnTo>
                  <a:pt x="131082" y="130049"/>
                </a:lnTo>
                <a:lnTo>
                  <a:pt x="130692" y="114810"/>
                </a:lnTo>
                <a:lnTo>
                  <a:pt x="130719" y="79006"/>
                </a:lnTo>
                <a:lnTo>
                  <a:pt x="138197" y="32279"/>
                </a:lnTo>
                <a:lnTo>
                  <a:pt x="149412" y="21484"/>
                </a:lnTo>
                <a:lnTo>
                  <a:pt x="192259" y="21484"/>
                </a:lnTo>
                <a:lnTo>
                  <a:pt x="190366" y="17874"/>
                </a:lnTo>
                <a:lnTo>
                  <a:pt x="182931" y="10678"/>
                </a:lnTo>
                <a:lnTo>
                  <a:pt x="178725" y="6805"/>
                </a:lnTo>
                <a:lnTo>
                  <a:pt x="167399" y="2040"/>
                </a:lnTo>
                <a:lnTo>
                  <a:pt x="154294" y="0"/>
                </a:lnTo>
                <a:close/>
              </a:path>
              <a:path w="343534" h="281304">
                <a:moveTo>
                  <a:pt x="192259" y="21484"/>
                </a:moveTo>
                <a:lnTo>
                  <a:pt x="149412" y="21484"/>
                </a:lnTo>
                <a:lnTo>
                  <a:pt x="159682" y="21574"/>
                </a:lnTo>
                <a:lnTo>
                  <a:pt x="170375" y="25513"/>
                </a:lnTo>
                <a:lnTo>
                  <a:pt x="185266" y="68558"/>
                </a:lnTo>
                <a:lnTo>
                  <a:pt x="186584" y="97118"/>
                </a:lnTo>
                <a:lnTo>
                  <a:pt x="186560" y="105438"/>
                </a:lnTo>
                <a:lnTo>
                  <a:pt x="183033" y="145301"/>
                </a:lnTo>
                <a:lnTo>
                  <a:pt x="156847" y="176353"/>
                </a:lnTo>
                <a:lnTo>
                  <a:pt x="189195" y="176353"/>
                </a:lnTo>
                <a:lnTo>
                  <a:pt x="204596" y="133274"/>
                </a:lnTo>
                <a:lnTo>
                  <a:pt x="205201" y="114810"/>
                </a:lnTo>
                <a:lnTo>
                  <a:pt x="205106" y="79006"/>
                </a:lnTo>
                <a:lnTo>
                  <a:pt x="198644" y="35990"/>
                </a:lnTo>
                <a:lnTo>
                  <a:pt x="194146" y="25083"/>
                </a:lnTo>
                <a:lnTo>
                  <a:pt x="192259" y="21484"/>
                </a:lnTo>
                <a:close/>
              </a:path>
              <a:path w="343534" h="281304">
                <a:moveTo>
                  <a:pt x="266287" y="0"/>
                </a:moveTo>
                <a:lnTo>
                  <a:pt x="232216" y="30796"/>
                </a:lnTo>
                <a:lnTo>
                  <a:pt x="224401" y="69087"/>
                </a:lnTo>
                <a:lnTo>
                  <a:pt x="224035" y="101761"/>
                </a:lnTo>
                <a:lnTo>
                  <a:pt x="224465" y="115876"/>
                </a:lnTo>
                <a:lnTo>
                  <a:pt x="234726" y="164192"/>
                </a:lnTo>
                <a:lnTo>
                  <a:pt x="272292" y="194250"/>
                </a:lnTo>
                <a:lnTo>
                  <a:pt x="286100" y="191075"/>
                </a:lnTo>
                <a:lnTo>
                  <a:pt x="294996" y="183518"/>
                </a:lnTo>
                <a:lnTo>
                  <a:pt x="301220" y="176353"/>
                </a:lnTo>
                <a:lnTo>
                  <a:pt x="261311" y="176353"/>
                </a:lnTo>
                <a:lnTo>
                  <a:pt x="253876" y="172751"/>
                </a:lnTo>
                <a:lnTo>
                  <a:pt x="249624" y="161044"/>
                </a:lnTo>
                <a:lnTo>
                  <a:pt x="246226" y="153166"/>
                </a:lnTo>
                <a:lnTo>
                  <a:pt x="244165" y="142835"/>
                </a:lnTo>
                <a:lnTo>
                  <a:pt x="243107" y="130049"/>
                </a:lnTo>
                <a:lnTo>
                  <a:pt x="242811" y="118509"/>
                </a:lnTo>
                <a:lnTo>
                  <a:pt x="242687" y="105438"/>
                </a:lnTo>
                <a:lnTo>
                  <a:pt x="242743" y="79006"/>
                </a:lnTo>
                <a:lnTo>
                  <a:pt x="250222" y="32279"/>
                </a:lnTo>
                <a:lnTo>
                  <a:pt x="261311" y="21484"/>
                </a:lnTo>
                <a:lnTo>
                  <a:pt x="304284" y="21484"/>
                </a:lnTo>
                <a:lnTo>
                  <a:pt x="302391" y="17874"/>
                </a:lnTo>
                <a:lnTo>
                  <a:pt x="294956" y="10678"/>
                </a:lnTo>
                <a:lnTo>
                  <a:pt x="290708" y="6841"/>
                </a:lnTo>
                <a:lnTo>
                  <a:pt x="279446" y="2053"/>
                </a:lnTo>
                <a:lnTo>
                  <a:pt x="266287" y="0"/>
                </a:lnTo>
                <a:close/>
              </a:path>
              <a:path w="343534" h="281304">
                <a:moveTo>
                  <a:pt x="304284" y="21484"/>
                </a:moveTo>
                <a:lnTo>
                  <a:pt x="261311" y="21484"/>
                </a:lnTo>
                <a:lnTo>
                  <a:pt x="271562" y="21565"/>
                </a:lnTo>
                <a:lnTo>
                  <a:pt x="282332" y="25463"/>
                </a:lnTo>
                <a:lnTo>
                  <a:pt x="297278" y="68466"/>
                </a:lnTo>
                <a:lnTo>
                  <a:pt x="298699" y="102085"/>
                </a:lnTo>
                <a:lnTo>
                  <a:pt x="298128" y="118509"/>
                </a:lnTo>
                <a:lnTo>
                  <a:pt x="290227" y="163312"/>
                </a:lnTo>
                <a:lnTo>
                  <a:pt x="268871" y="176353"/>
                </a:lnTo>
                <a:lnTo>
                  <a:pt x="301220" y="176353"/>
                </a:lnTo>
                <a:lnTo>
                  <a:pt x="316621" y="133274"/>
                </a:lnTo>
                <a:lnTo>
                  <a:pt x="317226" y="114810"/>
                </a:lnTo>
                <a:lnTo>
                  <a:pt x="317130" y="79006"/>
                </a:lnTo>
                <a:lnTo>
                  <a:pt x="310669" y="35990"/>
                </a:lnTo>
                <a:lnTo>
                  <a:pt x="306171" y="25083"/>
                </a:lnTo>
                <a:lnTo>
                  <a:pt x="304284" y="21484"/>
                </a:lnTo>
                <a:close/>
              </a:path>
              <a:path w="343534" h="281304">
                <a:moveTo>
                  <a:pt x="298736" y="233979"/>
                </a:moveTo>
                <a:lnTo>
                  <a:pt x="291176" y="241184"/>
                </a:lnTo>
                <a:lnTo>
                  <a:pt x="287521" y="241184"/>
                </a:lnTo>
                <a:lnTo>
                  <a:pt x="283741" y="244784"/>
                </a:lnTo>
                <a:lnTo>
                  <a:pt x="280087" y="248387"/>
                </a:lnTo>
                <a:lnTo>
                  <a:pt x="276306" y="251989"/>
                </a:lnTo>
                <a:lnTo>
                  <a:pt x="276306" y="259193"/>
                </a:lnTo>
                <a:lnTo>
                  <a:pt x="272526" y="262795"/>
                </a:lnTo>
                <a:lnTo>
                  <a:pt x="272526" y="273600"/>
                </a:lnTo>
                <a:lnTo>
                  <a:pt x="268871" y="280803"/>
                </a:lnTo>
                <a:lnTo>
                  <a:pt x="287521" y="280803"/>
                </a:lnTo>
                <a:lnTo>
                  <a:pt x="287637" y="266281"/>
                </a:lnTo>
                <a:lnTo>
                  <a:pt x="291176" y="262795"/>
                </a:lnTo>
                <a:lnTo>
                  <a:pt x="294956" y="255590"/>
                </a:lnTo>
                <a:lnTo>
                  <a:pt x="298736" y="251989"/>
                </a:lnTo>
                <a:lnTo>
                  <a:pt x="335156" y="251989"/>
                </a:lnTo>
                <a:lnTo>
                  <a:pt x="332256" y="248387"/>
                </a:lnTo>
                <a:lnTo>
                  <a:pt x="322457" y="239734"/>
                </a:lnTo>
                <a:lnTo>
                  <a:pt x="310903" y="234427"/>
                </a:lnTo>
                <a:lnTo>
                  <a:pt x="298736" y="233979"/>
                </a:lnTo>
                <a:close/>
              </a:path>
              <a:path w="343534" h="281304">
                <a:moveTo>
                  <a:pt x="335156" y="251989"/>
                </a:moveTo>
                <a:lnTo>
                  <a:pt x="313606" y="251989"/>
                </a:lnTo>
                <a:lnTo>
                  <a:pt x="317386" y="255590"/>
                </a:lnTo>
                <a:lnTo>
                  <a:pt x="321041" y="262795"/>
                </a:lnTo>
                <a:lnTo>
                  <a:pt x="324701" y="266281"/>
                </a:lnTo>
                <a:lnTo>
                  <a:pt x="324821" y="273600"/>
                </a:lnTo>
                <a:lnTo>
                  <a:pt x="328601" y="280803"/>
                </a:lnTo>
                <a:lnTo>
                  <a:pt x="343471" y="280803"/>
                </a:lnTo>
                <a:lnTo>
                  <a:pt x="341955" y="266281"/>
                </a:lnTo>
                <a:lnTo>
                  <a:pt x="337357" y="254722"/>
                </a:lnTo>
                <a:lnTo>
                  <a:pt x="335156" y="251989"/>
                </a:lnTo>
                <a:close/>
              </a:path>
              <a:path w="343534" h="281304">
                <a:moveTo>
                  <a:pt x="209142" y="237582"/>
                </a:moveTo>
                <a:lnTo>
                  <a:pt x="209142" y="280731"/>
                </a:lnTo>
                <a:lnTo>
                  <a:pt x="224011" y="280803"/>
                </a:lnTo>
                <a:lnTo>
                  <a:pt x="224011" y="237654"/>
                </a:lnTo>
                <a:lnTo>
                  <a:pt x="209142" y="237582"/>
                </a:lnTo>
                <a:close/>
              </a:path>
              <a:path w="343534" h="281304">
                <a:moveTo>
                  <a:pt x="145632" y="237582"/>
                </a:moveTo>
                <a:lnTo>
                  <a:pt x="145632" y="280731"/>
                </a:lnTo>
                <a:lnTo>
                  <a:pt x="160501" y="280803"/>
                </a:lnTo>
                <a:lnTo>
                  <a:pt x="160501" y="237654"/>
                </a:lnTo>
                <a:lnTo>
                  <a:pt x="145632" y="237582"/>
                </a:lnTo>
                <a:close/>
              </a:path>
              <a:path w="343534" h="281304">
                <a:moveTo>
                  <a:pt x="89556" y="233979"/>
                </a:moveTo>
                <a:lnTo>
                  <a:pt x="85902" y="237582"/>
                </a:lnTo>
                <a:lnTo>
                  <a:pt x="78467" y="241184"/>
                </a:lnTo>
                <a:lnTo>
                  <a:pt x="74687" y="241184"/>
                </a:lnTo>
                <a:lnTo>
                  <a:pt x="74687" y="244784"/>
                </a:lnTo>
                <a:lnTo>
                  <a:pt x="70907" y="248387"/>
                </a:lnTo>
                <a:lnTo>
                  <a:pt x="67252" y="251989"/>
                </a:lnTo>
                <a:lnTo>
                  <a:pt x="63472" y="259193"/>
                </a:lnTo>
                <a:lnTo>
                  <a:pt x="63472" y="262795"/>
                </a:lnTo>
                <a:lnTo>
                  <a:pt x="59811" y="266281"/>
                </a:lnTo>
                <a:lnTo>
                  <a:pt x="59691" y="280803"/>
                </a:lnTo>
                <a:lnTo>
                  <a:pt x="74687" y="280803"/>
                </a:lnTo>
                <a:lnTo>
                  <a:pt x="74687" y="273600"/>
                </a:lnTo>
                <a:lnTo>
                  <a:pt x="78467" y="266395"/>
                </a:lnTo>
                <a:lnTo>
                  <a:pt x="82122" y="262795"/>
                </a:lnTo>
                <a:lnTo>
                  <a:pt x="85902" y="255590"/>
                </a:lnTo>
                <a:lnTo>
                  <a:pt x="89556" y="251989"/>
                </a:lnTo>
                <a:lnTo>
                  <a:pt x="124863" y="251989"/>
                </a:lnTo>
                <a:lnTo>
                  <a:pt x="123202" y="248387"/>
                </a:lnTo>
                <a:lnTo>
                  <a:pt x="113403" y="239734"/>
                </a:lnTo>
                <a:lnTo>
                  <a:pt x="101849" y="234427"/>
                </a:lnTo>
                <a:lnTo>
                  <a:pt x="89556" y="233979"/>
                </a:lnTo>
                <a:close/>
              </a:path>
              <a:path w="343534" h="281304">
                <a:moveTo>
                  <a:pt x="124863" y="251989"/>
                </a:moveTo>
                <a:lnTo>
                  <a:pt x="100771" y="251989"/>
                </a:lnTo>
                <a:lnTo>
                  <a:pt x="108332" y="255590"/>
                </a:lnTo>
                <a:lnTo>
                  <a:pt x="111986" y="262795"/>
                </a:lnTo>
                <a:lnTo>
                  <a:pt x="115647" y="266281"/>
                </a:lnTo>
                <a:lnTo>
                  <a:pt x="115767" y="280803"/>
                </a:lnTo>
                <a:lnTo>
                  <a:pt x="134417" y="280803"/>
                </a:lnTo>
                <a:lnTo>
                  <a:pt x="130257" y="266281"/>
                </a:lnTo>
                <a:lnTo>
                  <a:pt x="126123" y="254722"/>
                </a:lnTo>
                <a:lnTo>
                  <a:pt x="124863" y="251989"/>
                </a:lnTo>
                <a:close/>
              </a:path>
              <a:path w="343534" h="281304">
                <a:moveTo>
                  <a:pt x="48602" y="237582"/>
                </a:moveTo>
                <a:lnTo>
                  <a:pt x="490" y="237582"/>
                </a:lnTo>
                <a:lnTo>
                  <a:pt x="0" y="280731"/>
                </a:lnTo>
                <a:lnTo>
                  <a:pt x="44671" y="280803"/>
                </a:lnTo>
                <a:lnTo>
                  <a:pt x="44822" y="277200"/>
                </a:lnTo>
                <a:lnTo>
                  <a:pt x="15057" y="277200"/>
                </a:lnTo>
                <a:lnTo>
                  <a:pt x="14957" y="255590"/>
                </a:lnTo>
                <a:lnTo>
                  <a:pt x="48602" y="255590"/>
                </a:lnTo>
                <a:lnTo>
                  <a:pt x="48602" y="237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37368" y="4765728"/>
            <a:ext cx="276860" cy="450215"/>
          </a:xfrm>
          <a:custGeom>
            <a:avLst/>
            <a:gdLst/>
            <a:ahLst/>
            <a:cxnLst/>
            <a:rect l="l" t="t" r="r" b="b"/>
            <a:pathLst>
              <a:path w="276859" h="450214">
                <a:moveTo>
                  <a:pt x="161894" y="262930"/>
                </a:moveTo>
                <a:lnTo>
                  <a:pt x="97079" y="262930"/>
                </a:lnTo>
                <a:lnTo>
                  <a:pt x="190416" y="450215"/>
                </a:lnTo>
                <a:lnTo>
                  <a:pt x="238956" y="417800"/>
                </a:lnTo>
                <a:lnTo>
                  <a:pt x="161894" y="262930"/>
                </a:lnTo>
                <a:close/>
              </a:path>
              <a:path w="276859" h="450214">
                <a:moveTo>
                  <a:pt x="0" y="0"/>
                </a:moveTo>
                <a:lnTo>
                  <a:pt x="0" y="360172"/>
                </a:lnTo>
                <a:lnTo>
                  <a:pt x="97079" y="262930"/>
                </a:lnTo>
                <a:lnTo>
                  <a:pt x="161894" y="262930"/>
                </a:lnTo>
                <a:lnTo>
                  <a:pt x="149349" y="237719"/>
                </a:lnTo>
                <a:lnTo>
                  <a:pt x="276294" y="230510"/>
                </a:lnTo>
                <a:lnTo>
                  <a:pt x="0" y="0"/>
                </a:lnTo>
                <a:close/>
              </a:path>
            </a:pathLst>
          </a:custGeom>
          <a:solidFill>
            <a:srgbClr val="0441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723097" y="4985433"/>
            <a:ext cx="448309" cy="241935"/>
          </a:xfrm>
          <a:custGeom>
            <a:avLst/>
            <a:gdLst/>
            <a:ahLst/>
            <a:cxnLst/>
            <a:rect l="l" t="t" r="r" b="b"/>
            <a:pathLst>
              <a:path w="448309" h="241935">
                <a:moveTo>
                  <a:pt x="138109" y="18002"/>
                </a:moveTo>
                <a:lnTo>
                  <a:pt x="104638" y="36772"/>
                </a:lnTo>
                <a:lnTo>
                  <a:pt x="74005" y="61133"/>
                </a:lnTo>
                <a:lnTo>
                  <a:pt x="47563" y="90335"/>
                </a:lnTo>
                <a:lnTo>
                  <a:pt x="26149" y="123863"/>
                </a:lnTo>
                <a:lnTo>
                  <a:pt x="10602" y="161202"/>
                </a:lnTo>
                <a:lnTo>
                  <a:pt x="1758" y="201840"/>
                </a:lnTo>
                <a:lnTo>
                  <a:pt x="0" y="230510"/>
                </a:lnTo>
                <a:lnTo>
                  <a:pt x="0" y="237713"/>
                </a:lnTo>
                <a:lnTo>
                  <a:pt x="3654" y="241315"/>
                </a:lnTo>
                <a:lnTo>
                  <a:pt x="67164" y="239319"/>
                </a:lnTo>
                <a:lnTo>
                  <a:pt x="67297" y="213338"/>
                </a:lnTo>
                <a:lnTo>
                  <a:pt x="68551" y="199234"/>
                </a:lnTo>
                <a:lnTo>
                  <a:pt x="79678" y="159748"/>
                </a:lnTo>
                <a:lnTo>
                  <a:pt x="100492" y="125625"/>
                </a:lnTo>
                <a:lnTo>
                  <a:pt x="129246" y="98308"/>
                </a:lnTo>
                <a:lnTo>
                  <a:pt x="164191" y="79237"/>
                </a:lnTo>
                <a:lnTo>
                  <a:pt x="138109" y="18002"/>
                </a:lnTo>
                <a:close/>
              </a:path>
              <a:path w="448309" h="241935">
                <a:moveTo>
                  <a:pt x="231484" y="0"/>
                </a:moveTo>
                <a:lnTo>
                  <a:pt x="231484" y="68411"/>
                </a:lnTo>
                <a:lnTo>
                  <a:pt x="246178" y="69731"/>
                </a:lnTo>
                <a:lnTo>
                  <a:pt x="260402" y="72338"/>
                </a:lnTo>
                <a:lnTo>
                  <a:pt x="299649" y="87303"/>
                </a:lnTo>
                <a:lnTo>
                  <a:pt x="332520" y="111783"/>
                </a:lnTo>
                <a:lnTo>
                  <a:pt x="357415" y="144226"/>
                </a:lnTo>
                <a:lnTo>
                  <a:pt x="372732" y="183084"/>
                </a:lnTo>
                <a:lnTo>
                  <a:pt x="376992" y="227534"/>
                </a:lnTo>
                <a:lnTo>
                  <a:pt x="377027" y="238273"/>
                </a:lnTo>
                <a:lnTo>
                  <a:pt x="444305" y="241315"/>
                </a:lnTo>
                <a:lnTo>
                  <a:pt x="447972" y="237713"/>
                </a:lnTo>
                <a:lnTo>
                  <a:pt x="447855" y="227534"/>
                </a:lnTo>
                <a:lnTo>
                  <a:pt x="447254" y="212313"/>
                </a:lnTo>
                <a:lnTo>
                  <a:pt x="436926" y="160205"/>
                </a:lnTo>
                <a:lnTo>
                  <a:pt x="415513" y="112961"/>
                </a:lnTo>
                <a:lnTo>
                  <a:pt x="384525" y="72036"/>
                </a:lnTo>
                <a:lnTo>
                  <a:pt x="345475" y="38892"/>
                </a:lnTo>
                <a:lnTo>
                  <a:pt x="299871" y="14985"/>
                </a:lnTo>
                <a:lnTo>
                  <a:pt x="249225" y="1774"/>
                </a:lnTo>
                <a:lnTo>
                  <a:pt x="231484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790262" y="4985433"/>
            <a:ext cx="309880" cy="241935"/>
          </a:xfrm>
          <a:custGeom>
            <a:avLst/>
            <a:gdLst/>
            <a:ahLst/>
            <a:cxnLst/>
            <a:rect l="l" t="t" r="r" b="b"/>
            <a:pathLst>
              <a:path w="309879" h="241935">
                <a:moveTo>
                  <a:pt x="164319" y="0"/>
                </a:moveTo>
                <a:lnTo>
                  <a:pt x="160539" y="0"/>
                </a:lnTo>
                <a:lnTo>
                  <a:pt x="145008" y="369"/>
                </a:lnTo>
                <a:lnTo>
                  <a:pt x="106737" y="6273"/>
                </a:lnTo>
                <a:lnTo>
                  <a:pt x="70947" y="18010"/>
                </a:lnTo>
                <a:lnTo>
                  <a:pt x="91556" y="81480"/>
                </a:lnTo>
                <a:lnTo>
                  <a:pt x="79542" y="87303"/>
                </a:lnTo>
                <a:lnTo>
                  <a:pt x="47378" y="110503"/>
                </a:lnTo>
                <a:lnTo>
                  <a:pt x="22222" y="141272"/>
                </a:lnTo>
                <a:lnTo>
                  <a:pt x="5846" y="178153"/>
                </a:lnTo>
                <a:lnTo>
                  <a:pt x="0" y="219705"/>
                </a:lnTo>
                <a:lnTo>
                  <a:pt x="38" y="241315"/>
                </a:lnTo>
                <a:lnTo>
                  <a:pt x="309863" y="241315"/>
                </a:lnTo>
                <a:lnTo>
                  <a:pt x="309863" y="219705"/>
                </a:lnTo>
                <a:lnTo>
                  <a:pt x="301625" y="169514"/>
                </a:lnTo>
                <a:lnTo>
                  <a:pt x="282937" y="132622"/>
                </a:lnTo>
                <a:lnTo>
                  <a:pt x="255206" y="102662"/>
                </a:lnTo>
                <a:lnTo>
                  <a:pt x="220032" y="81181"/>
                </a:lnTo>
                <a:lnTo>
                  <a:pt x="179014" y="69731"/>
                </a:lnTo>
                <a:lnTo>
                  <a:pt x="164319" y="68411"/>
                </a:lnTo>
                <a:lnTo>
                  <a:pt x="164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35122" y="5125899"/>
            <a:ext cx="202565" cy="100965"/>
          </a:xfrm>
          <a:custGeom>
            <a:avLst/>
            <a:gdLst/>
            <a:ahLst/>
            <a:cxnLst/>
            <a:rect l="l" t="t" r="r" b="b"/>
            <a:pathLst>
              <a:path w="202565" h="100964">
                <a:moveTo>
                  <a:pt x="33519" y="0"/>
                </a:moveTo>
                <a:lnTo>
                  <a:pt x="3654" y="0"/>
                </a:lnTo>
                <a:lnTo>
                  <a:pt x="0" y="3602"/>
                </a:lnTo>
                <a:lnTo>
                  <a:pt x="0" y="14408"/>
                </a:lnTo>
                <a:lnTo>
                  <a:pt x="26084" y="14408"/>
                </a:lnTo>
                <a:lnTo>
                  <a:pt x="26084" y="18008"/>
                </a:lnTo>
                <a:lnTo>
                  <a:pt x="29864" y="21610"/>
                </a:lnTo>
                <a:lnTo>
                  <a:pt x="33273" y="33138"/>
                </a:lnTo>
                <a:lnTo>
                  <a:pt x="36762" y="44742"/>
                </a:lnTo>
                <a:lnTo>
                  <a:pt x="53119" y="93444"/>
                </a:lnTo>
                <a:lnTo>
                  <a:pt x="70944" y="100849"/>
                </a:lnTo>
                <a:lnTo>
                  <a:pt x="70839" y="93444"/>
                </a:lnTo>
                <a:lnTo>
                  <a:pt x="63384" y="79238"/>
                </a:lnTo>
                <a:lnTo>
                  <a:pt x="191645" y="79238"/>
                </a:lnTo>
                <a:lnTo>
                  <a:pt x="192495" y="76010"/>
                </a:lnTo>
                <a:lnTo>
                  <a:pt x="193614" y="72035"/>
                </a:lnTo>
                <a:lnTo>
                  <a:pt x="63384" y="72035"/>
                </a:lnTo>
                <a:lnTo>
                  <a:pt x="63384" y="68433"/>
                </a:lnTo>
                <a:lnTo>
                  <a:pt x="59729" y="61230"/>
                </a:lnTo>
                <a:lnTo>
                  <a:pt x="52169" y="46823"/>
                </a:lnTo>
                <a:lnTo>
                  <a:pt x="200019" y="46823"/>
                </a:lnTo>
                <a:lnTo>
                  <a:pt x="202280" y="34994"/>
                </a:lnTo>
                <a:lnTo>
                  <a:pt x="198420" y="28871"/>
                </a:lnTo>
                <a:lnTo>
                  <a:pt x="197838" y="28814"/>
                </a:lnTo>
                <a:lnTo>
                  <a:pt x="48514" y="28814"/>
                </a:lnTo>
                <a:lnTo>
                  <a:pt x="44734" y="21610"/>
                </a:lnTo>
                <a:lnTo>
                  <a:pt x="44734" y="18008"/>
                </a:lnTo>
                <a:lnTo>
                  <a:pt x="41079" y="10805"/>
                </a:lnTo>
                <a:lnTo>
                  <a:pt x="41079" y="7204"/>
                </a:lnTo>
                <a:lnTo>
                  <a:pt x="33519" y="0"/>
                </a:lnTo>
                <a:close/>
              </a:path>
              <a:path w="202565" h="100964">
                <a:moveTo>
                  <a:pt x="104464" y="79238"/>
                </a:moveTo>
                <a:lnTo>
                  <a:pt x="96534" y="79238"/>
                </a:lnTo>
                <a:lnTo>
                  <a:pt x="97029" y="86441"/>
                </a:lnTo>
                <a:lnTo>
                  <a:pt x="97029" y="93646"/>
                </a:lnTo>
                <a:lnTo>
                  <a:pt x="100809" y="100849"/>
                </a:lnTo>
                <a:lnTo>
                  <a:pt x="108244" y="100849"/>
                </a:lnTo>
                <a:lnTo>
                  <a:pt x="104464" y="93646"/>
                </a:lnTo>
                <a:lnTo>
                  <a:pt x="104464" y="79238"/>
                </a:lnTo>
                <a:close/>
              </a:path>
              <a:path w="202565" h="100964">
                <a:moveTo>
                  <a:pt x="145543" y="79238"/>
                </a:moveTo>
                <a:lnTo>
                  <a:pt x="137614" y="79238"/>
                </a:lnTo>
                <a:lnTo>
                  <a:pt x="134328" y="86441"/>
                </a:lnTo>
                <a:lnTo>
                  <a:pt x="134328" y="100849"/>
                </a:lnTo>
                <a:lnTo>
                  <a:pt x="141889" y="100849"/>
                </a:lnTo>
                <a:lnTo>
                  <a:pt x="141889" y="86441"/>
                </a:lnTo>
                <a:lnTo>
                  <a:pt x="145543" y="79238"/>
                </a:lnTo>
                <a:close/>
              </a:path>
              <a:path w="202565" h="100964">
                <a:moveTo>
                  <a:pt x="191645" y="79238"/>
                </a:moveTo>
                <a:lnTo>
                  <a:pt x="175309" y="79238"/>
                </a:lnTo>
                <a:lnTo>
                  <a:pt x="175408" y="86441"/>
                </a:lnTo>
                <a:lnTo>
                  <a:pt x="171856" y="93444"/>
                </a:lnTo>
                <a:lnTo>
                  <a:pt x="171754" y="100849"/>
                </a:lnTo>
                <a:lnTo>
                  <a:pt x="186623" y="100849"/>
                </a:lnTo>
                <a:lnTo>
                  <a:pt x="189293" y="88167"/>
                </a:lnTo>
                <a:lnTo>
                  <a:pt x="191645" y="79238"/>
                </a:lnTo>
                <a:close/>
              </a:path>
              <a:path w="202565" h="100964">
                <a:moveTo>
                  <a:pt x="104464" y="46823"/>
                </a:moveTo>
                <a:lnTo>
                  <a:pt x="97029" y="46823"/>
                </a:lnTo>
                <a:lnTo>
                  <a:pt x="97029" y="72035"/>
                </a:lnTo>
                <a:lnTo>
                  <a:pt x="108244" y="72035"/>
                </a:lnTo>
                <a:lnTo>
                  <a:pt x="104516" y="68483"/>
                </a:lnTo>
                <a:lnTo>
                  <a:pt x="104464" y="46823"/>
                </a:lnTo>
                <a:close/>
              </a:path>
              <a:path w="202565" h="100964">
                <a:moveTo>
                  <a:pt x="145543" y="46823"/>
                </a:moveTo>
                <a:lnTo>
                  <a:pt x="137614" y="46823"/>
                </a:lnTo>
                <a:lnTo>
                  <a:pt x="138109" y="54025"/>
                </a:lnTo>
                <a:lnTo>
                  <a:pt x="138109" y="72035"/>
                </a:lnTo>
                <a:lnTo>
                  <a:pt x="150345" y="72035"/>
                </a:lnTo>
                <a:lnTo>
                  <a:pt x="145543" y="64830"/>
                </a:lnTo>
                <a:lnTo>
                  <a:pt x="145543" y="46823"/>
                </a:lnTo>
                <a:close/>
              </a:path>
              <a:path w="202565" h="100964">
                <a:moveTo>
                  <a:pt x="200019" y="46823"/>
                </a:moveTo>
                <a:lnTo>
                  <a:pt x="173389" y="46823"/>
                </a:lnTo>
                <a:lnTo>
                  <a:pt x="182843" y="54025"/>
                </a:lnTo>
                <a:lnTo>
                  <a:pt x="182843" y="61230"/>
                </a:lnTo>
                <a:lnTo>
                  <a:pt x="179189" y="68433"/>
                </a:lnTo>
                <a:lnTo>
                  <a:pt x="175408" y="72035"/>
                </a:lnTo>
                <a:lnTo>
                  <a:pt x="193614" y="72035"/>
                </a:lnTo>
                <a:lnTo>
                  <a:pt x="195869" y="64022"/>
                </a:lnTo>
                <a:lnTo>
                  <a:pt x="199057" y="51852"/>
                </a:lnTo>
                <a:lnTo>
                  <a:pt x="200019" y="46823"/>
                </a:lnTo>
                <a:close/>
              </a:path>
              <a:path w="202565" h="100964">
                <a:moveTo>
                  <a:pt x="22304" y="14408"/>
                </a:moveTo>
                <a:lnTo>
                  <a:pt x="11215" y="14408"/>
                </a:lnTo>
                <a:lnTo>
                  <a:pt x="18649" y="18008"/>
                </a:lnTo>
                <a:lnTo>
                  <a:pt x="22304" y="14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143456" y="4369587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18400" y="0"/>
                </a:moveTo>
                <a:lnTo>
                  <a:pt x="7065" y="4097"/>
                </a:lnTo>
                <a:lnTo>
                  <a:pt x="768" y="14536"/>
                </a:lnTo>
                <a:lnTo>
                  <a:pt x="0" y="31062"/>
                </a:lnTo>
                <a:lnTo>
                  <a:pt x="9010" y="39408"/>
                </a:lnTo>
                <a:lnTo>
                  <a:pt x="26318" y="42136"/>
                </a:lnTo>
                <a:lnTo>
                  <a:pt x="37776" y="34045"/>
                </a:lnTo>
                <a:lnTo>
                  <a:pt x="42609" y="21559"/>
                </a:lnTo>
                <a:lnTo>
                  <a:pt x="41105" y="14598"/>
                </a:lnTo>
                <a:lnTo>
                  <a:pt x="32259" y="4267"/>
                </a:lnTo>
                <a:lnTo>
                  <a:pt x="18400" y="0"/>
                </a:lnTo>
                <a:close/>
              </a:path>
            </a:pathLst>
          </a:custGeom>
          <a:solidFill>
            <a:srgbClr val="71B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226319" y="436961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09" h="42545">
                <a:moveTo>
                  <a:pt x="17755" y="0"/>
                </a:moveTo>
                <a:lnTo>
                  <a:pt x="7816" y="4228"/>
                </a:lnTo>
                <a:lnTo>
                  <a:pt x="1001" y="14654"/>
                </a:lnTo>
                <a:lnTo>
                  <a:pt x="0" y="31030"/>
                </a:lnTo>
                <a:lnTo>
                  <a:pt x="9929" y="39377"/>
                </a:lnTo>
                <a:lnTo>
                  <a:pt x="25615" y="42104"/>
                </a:lnTo>
                <a:lnTo>
                  <a:pt x="37073" y="34013"/>
                </a:lnTo>
                <a:lnTo>
                  <a:pt x="41906" y="21528"/>
                </a:lnTo>
                <a:lnTo>
                  <a:pt x="40410" y="14584"/>
                </a:lnTo>
                <a:lnTo>
                  <a:pt x="31578" y="4248"/>
                </a:lnTo>
                <a:lnTo>
                  <a:pt x="17755" y="0"/>
                </a:lnTo>
                <a:close/>
              </a:path>
            </a:pathLst>
          </a:custGeom>
          <a:solidFill>
            <a:srgbClr val="DDA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304698" y="436961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09" h="42545">
                <a:moveTo>
                  <a:pt x="17755" y="0"/>
                </a:moveTo>
                <a:lnTo>
                  <a:pt x="7816" y="4228"/>
                </a:lnTo>
                <a:lnTo>
                  <a:pt x="1001" y="14654"/>
                </a:lnTo>
                <a:lnTo>
                  <a:pt x="0" y="31030"/>
                </a:lnTo>
                <a:lnTo>
                  <a:pt x="9929" y="39377"/>
                </a:lnTo>
                <a:lnTo>
                  <a:pt x="25615" y="42104"/>
                </a:lnTo>
                <a:lnTo>
                  <a:pt x="37073" y="34013"/>
                </a:lnTo>
                <a:lnTo>
                  <a:pt x="41906" y="21528"/>
                </a:lnTo>
                <a:lnTo>
                  <a:pt x="40410" y="14584"/>
                </a:lnTo>
                <a:lnTo>
                  <a:pt x="31578" y="4248"/>
                </a:lnTo>
                <a:lnTo>
                  <a:pt x="17755" y="0"/>
                </a:lnTo>
                <a:close/>
              </a:path>
            </a:pathLst>
          </a:custGeom>
          <a:solidFill>
            <a:srgbClr val="D06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 smtClean="0"/>
              <a:t>1</a:t>
            </a:r>
            <a:r>
              <a:rPr lang="en-US" spc="-10" dirty="0" smtClean="0"/>
              <a:t>6</a:t>
            </a:r>
            <a:endParaRPr spc="-10" dirty="0"/>
          </a:p>
        </p:txBody>
      </p:sp>
      <p:sp>
        <p:nvSpPr>
          <p:cNvPr id="184" name="object 184"/>
          <p:cNvSpPr txBox="1"/>
          <p:nvPr/>
        </p:nvSpPr>
        <p:spPr>
          <a:xfrm>
            <a:off x="830681" y="7349604"/>
            <a:ext cx="199390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our</a:t>
            </a:r>
            <a:r>
              <a:rPr sz="800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Ne</a:t>
            </a:r>
            <a:r>
              <a:rPr sz="800" dirty="0">
                <a:latin typeface="Arial"/>
                <a:cs typeface="Arial"/>
              </a:rPr>
              <a:t>w J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stit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dirty="0">
                <a:latin typeface="Arial"/>
                <a:cs typeface="Arial"/>
              </a:rPr>
              <a:t>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Tec</a:t>
            </a:r>
            <a:r>
              <a:rPr sz="800" spc="-5" dirty="0">
                <a:latin typeface="Arial"/>
                <a:cs typeface="Arial"/>
              </a:rPr>
              <a:t>hno</a:t>
            </a:r>
            <a:r>
              <a:rPr sz="800" dirty="0">
                <a:latin typeface="Arial"/>
                <a:cs typeface="Arial"/>
              </a:rPr>
              <a:t>lo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5659" y="1244091"/>
            <a:ext cx="1908175" cy="280670"/>
          </a:xfrm>
          <a:custGeom>
            <a:avLst/>
            <a:gdLst/>
            <a:ahLst/>
            <a:cxnLst/>
            <a:rect l="l" t="t" r="r" b="b"/>
            <a:pathLst>
              <a:path w="1908175" h="280669">
                <a:moveTo>
                  <a:pt x="1907666" y="0"/>
                </a:moveTo>
                <a:lnTo>
                  <a:pt x="140335" y="0"/>
                </a:lnTo>
                <a:lnTo>
                  <a:pt x="0" y="140334"/>
                </a:lnTo>
                <a:lnTo>
                  <a:pt x="140335" y="280669"/>
                </a:lnTo>
                <a:lnTo>
                  <a:pt x="1907666" y="280669"/>
                </a:lnTo>
                <a:lnTo>
                  <a:pt x="1767331" y="140334"/>
                </a:lnTo>
                <a:lnTo>
                  <a:pt x="190766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219" y="1244091"/>
            <a:ext cx="1856105" cy="280670"/>
          </a:xfrm>
          <a:custGeom>
            <a:avLst/>
            <a:gdLst/>
            <a:ahLst/>
            <a:cxnLst/>
            <a:rect l="l" t="t" r="r" b="b"/>
            <a:pathLst>
              <a:path w="1856104" h="280669">
                <a:moveTo>
                  <a:pt x="1715261" y="0"/>
                </a:moveTo>
                <a:lnTo>
                  <a:pt x="0" y="0"/>
                </a:lnTo>
                <a:lnTo>
                  <a:pt x="140334" y="140334"/>
                </a:lnTo>
                <a:lnTo>
                  <a:pt x="0" y="280669"/>
                </a:lnTo>
                <a:lnTo>
                  <a:pt x="1715261" y="280669"/>
                </a:lnTo>
                <a:lnTo>
                  <a:pt x="1855596" y="140334"/>
                </a:lnTo>
                <a:lnTo>
                  <a:pt x="1715261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251" y="856416"/>
            <a:ext cx="471741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1600" b="1" spc="-10" dirty="0">
                <a:latin typeface="Arial"/>
                <a:cs typeface="Arial"/>
              </a:rPr>
              <a:t>Safety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885" y="3590584"/>
            <a:ext cx="7209155" cy="99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possible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Bitcoin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although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FF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spc="-114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SSO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5" dirty="0">
                <a:latin typeface="Arial"/>
                <a:cs typeface="Arial"/>
              </a:rPr>
              <a:t>I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10" dirty="0">
                <a:latin typeface="Arial"/>
                <a:cs typeface="Arial"/>
              </a:rPr>
              <a:t>TR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CT</a:t>
            </a:r>
            <a:r>
              <a:rPr sz="1400" b="1" dirty="0">
                <a:latin typeface="Arial"/>
                <a:cs typeface="Arial"/>
              </a:rPr>
              <a:t>ION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P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RT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dirty="0">
                <a:latin typeface="Arial"/>
                <a:cs typeface="Arial"/>
              </a:rPr>
              <a:t>IVI</a:t>
            </a:r>
            <a:r>
              <a:rPr sz="1400" b="1" spc="-10" dirty="0">
                <a:latin typeface="Arial"/>
                <a:cs typeface="Arial"/>
              </a:rPr>
              <a:t>DU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10" dirty="0">
                <a:latin typeface="Arial"/>
                <a:cs typeface="Arial"/>
              </a:rPr>
              <a:t>TH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YP</a:t>
            </a:r>
            <a:r>
              <a:rPr sz="1400" b="1" spc="-3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OG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used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Bitcoin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grade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blockchain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IEVED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 B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CUR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042200"/>
            <a:ext cx="1505585" cy="148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Percenta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erican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ho are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concern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about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potenti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 fraud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28714" y="6023760"/>
            <a:ext cx="219710" cy="86995"/>
          </a:xfrm>
          <a:custGeom>
            <a:avLst/>
            <a:gdLst/>
            <a:ahLst/>
            <a:cxnLst/>
            <a:rect l="l" t="t" r="r" b="b"/>
            <a:pathLst>
              <a:path w="219709" h="86995">
                <a:moveTo>
                  <a:pt x="120662" y="0"/>
                </a:moveTo>
                <a:lnTo>
                  <a:pt x="74496" y="19964"/>
                </a:lnTo>
                <a:lnTo>
                  <a:pt x="35378" y="44854"/>
                </a:lnTo>
                <a:lnTo>
                  <a:pt x="0" y="77151"/>
                </a:lnTo>
                <a:lnTo>
                  <a:pt x="9526" y="86410"/>
                </a:lnTo>
                <a:lnTo>
                  <a:pt x="15881" y="86410"/>
                </a:lnTo>
                <a:lnTo>
                  <a:pt x="19053" y="83324"/>
                </a:lnTo>
                <a:lnTo>
                  <a:pt x="23869" y="79754"/>
                </a:lnTo>
                <a:lnTo>
                  <a:pt x="64848" y="51510"/>
                </a:lnTo>
                <a:lnTo>
                  <a:pt x="100456" y="30095"/>
                </a:lnTo>
                <a:lnTo>
                  <a:pt x="120662" y="21602"/>
                </a:lnTo>
                <a:lnTo>
                  <a:pt x="172605" y="21602"/>
                </a:lnTo>
                <a:lnTo>
                  <a:pt x="172325" y="21420"/>
                </a:lnTo>
                <a:lnTo>
                  <a:pt x="158665" y="13345"/>
                </a:lnTo>
                <a:lnTo>
                  <a:pt x="145000" y="6507"/>
                </a:lnTo>
                <a:lnTo>
                  <a:pt x="132081" y="1771"/>
                </a:lnTo>
                <a:lnTo>
                  <a:pt x="120662" y="0"/>
                </a:lnTo>
                <a:close/>
              </a:path>
              <a:path w="219709" h="86995">
                <a:moveTo>
                  <a:pt x="172605" y="21602"/>
                </a:moveTo>
                <a:lnTo>
                  <a:pt x="120662" y="21602"/>
                </a:lnTo>
                <a:lnTo>
                  <a:pt x="122278" y="21680"/>
                </a:lnTo>
                <a:lnTo>
                  <a:pt x="130559" y="23622"/>
                </a:lnTo>
                <a:lnTo>
                  <a:pt x="164379" y="41409"/>
                </a:lnTo>
                <a:lnTo>
                  <a:pt x="200035" y="67893"/>
                </a:lnTo>
                <a:lnTo>
                  <a:pt x="203207" y="70978"/>
                </a:lnTo>
                <a:lnTo>
                  <a:pt x="209561" y="70978"/>
                </a:lnTo>
                <a:lnTo>
                  <a:pt x="212733" y="64807"/>
                </a:lnTo>
                <a:lnTo>
                  <a:pt x="219088" y="61721"/>
                </a:lnTo>
                <a:lnTo>
                  <a:pt x="215905" y="55549"/>
                </a:lnTo>
                <a:lnTo>
                  <a:pt x="211847" y="48784"/>
                </a:lnTo>
                <a:lnTo>
                  <a:pt x="196615" y="37818"/>
                </a:lnTo>
                <a:lnTo>
                  <a:pt x="185226" y="29865"/>
                </a:lnTo>
                <a:lnTo>
                  <a:pt x="172605" y="21602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0619" y="5949695"/>
            <a:ext cx="290195" cy="111125"/>
          </a:xfrm>
          <a:custGeom>
            <a:avLst/>
            <a:gdLst/>
            <a:ahLst/>
            <a:cxnLst/>
            <a:rect l="l" t="t" r="r" b="b"/>
            <a:pathLst>
              <a:path w="290195" h="111125">
                <a:moveTo>
                  <a:pt x="168273" y="0"/>
                </a:moveTo>
                <a:lnTo>
                  <a:pt x="121181" y="17775"/>
                </a:lnTo>
                <a:lnTo>
                  <a:pt x="81503" y="41076"/>
                </a:lnTo>
                <a:lnTo>
                  <a:pt x="43058" y="66376"/>
                </a:lnTo>
                <a:lnTo>
                  <a:pt x="6343" y="92581"/>
                </a:lnTo>
                <a:lnTo>
                  <a:pt x="0" y="95667"/>
                </a:lnTo>
                <a:lnTo>
                  <a:pt x="0" y="101839"/>
                </a:lnTo>
                <a:lnTo>
                  <a:pt x="3171" y="108011"/>
                </a:lnTo>
                <a:lnTo>
                  <a:pt x="6343" y="111098"/>
                </a:lnTo>
                <a:lnTo>
                  <a:pt x="15870" y="111098"/>
                </a:lnTo>
                <a:lnTo>
                  <a:pt x="28400" y="104449"/>
                </a:lnTo>
                <a:lnTo>
                  <a:pt x="41971" y="94958"/>
                </a:lnTo>
                <a:lnTo>
                  <a:pt x="55672" y="85563"/>
                </a:lnTo>
                <a:lnTo>
                  <a:pt x="95917" y="59118"/>
                </a:lnTo>
                <a:lnTo>
                  <a:pt x="131456" y="37696"/>
                </a:lnTo>
                <a:lnTo>
                  <a:pt x="168273" y="21601"/>
                </a:lnTo>
                <a:lnTo>
                  <a:pt x="213680" y="21601"/>
                </a:lnTo>
                <a:lnTo>
                  <a:pt x="203458" y="14398"/>
                </a:lnTo>
                <a:lnTo>
                  <a:pt x="192493" y="8407"/>
                </a:lnTo>
                <a:lnTo>
                  <a:pt x="180917" y="4487"/>
                </a:lnTo>
                <a:lnTo>
                  <a:pt x="168273" y="3082"/>
                </a:lnTo>
                <a:lnTo>
                  <a:pt x="168273" y="0"/>
                </a:lnTo>
                <a:close/>
              </a:path>
              <a:path w="290195" h="111125">
                <a:moveTo>
                  <a:pt x="213680" y="21601"/>
                </a:moveTo>
                <a:lnTo>
                  <a:pt x="168273" y="21601"/>
                </a:lnTo>
                <a:lnTo>
                  <a:pt x="173884" y="23361"/>
                </a:lnTo>
                <a:lnTo>
                  <a:pt x="182557" y="27496"/>
                </a:lnTo>
                <a:lnTo>
                  <a:pt x="192445" y="33683"/>
                </a:lnTo>
                <a:lnTo>
                  <a:pt x="204272" y="42139"/>
                </a:lnTo>
                <a:lnTo>
                  <a:pt x="218761" y="53078"/>
                </a:lnTo>
                <a:lnTo>
                  <a:pt x="227893" y="59165"/>
                </a:lnTo>
                <a:lnTo>
                  <a:pt x="248542" y="73531"/>
                </a:lnTo>
                <a:lnTo>
                  <a:pt x="260264" y="81412"/>
                </a:lnTo>
                <a:lnTo>
                  <a:pt x="273054" y="89494"/>
                </a:lnTo>
                <a:lnTo>
                  <a:pt x="279408" y="92581"/>
                </a:lnTo>
                <a:lnTo>
                  <a:pt x="285752" y="89494"/>
                </a:lnTo>
                <a:lnTo>
                  <a:pt x="289781" y="84241"/>
                </a:lnTo>
                <a:lnTo>
                  <a:pt x="287661" y="75629"/>
                </a:lnTo>
                <a:lnTo>
                  <a:pt x="275671" y="65368"/>
                </a:lnTo>
                <a:lnTo>
                  <a:pt x="263166" y="57867"/>
                </a:lnTo>
                <a:lnTo>
                  <a:pt x="252294" y="50763"/>
                </a:lnTo>
                <a:lnTo>
                  <a:pt x="242647" y="43955"/>
                </a:lnTo>
                <a:lnTo>
                  <a:pt x="233815" y="37342"/>
                </a:lnTo>
                <a:lnTo>
                  <a:pt x="225385" y="30823"/>
                </a:lnTo>
                <a:lnTo>
                  <a:pt x="214270" y="22018"/>
                </a:lnTo>
                <a:lnTo>
                  <a:pt x="213680" y="21601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6169" y="5779964"/>
            <a:ext cx="244475" cy="170180"/>
          </a:xfrm>
          <a:custGeom>
            <a:avLst/>
            <a:gdLst/>
            <a:ahLst/>
            <a:cxnLst/>
            <a:rect l="l" t="t" r="r" b="b"/>
            <a:pathLst>
              <a:path w="244475" h="170179">
                <a:moveTo>
                  <a:pt x="234958" y="0"/>
                </a:moveTo>
                <a:lnTo>
                  <a:pt x="228604" y="0"/>
                </a:lnTo>
                <a:lnTo>
                  <a:pt x="224807" y="3765"/>
                </a:lnTo>
                <a:lnTo>
                  <a:pt x="217908" y="11210"/>
                </a:lnTo>
                <a:lnTo>
                  <a:pt x="210875" y="18603"/>
                </a:lnTo>
                <a:lnTo>
                  <a:pt x="178953" y="49495"/>
                </a:lnTo>
                <a:lnTo>
                  <a:pt x="147589" y="76609"/>
                </a:lnTo>
                <a:lnTo>
                  <a:pt x="105595" y="107672"/>
                </a:lnTo>
                <a:lnTo>
                  <a:pt x="59597" y="130413"/>
                </a:lnTo>
                <a:lnTo>
                  <a:pt x="23887" y="143766"/>
                </a:lnTo>
                <a:lnTo>
                  <a:pt x="9526" y="148129"/>
                </a:lnTo>
                <a:lnTo>
                  <a:pt x="3171" y="151212"/>
                </a:lnTo>
                <a:lnTo>
                  <a:pt x="0" y="157389"/>
                </a:lnTo>
                <a:lnTo>
                  <a:pt x="0" y="160472"/>
                </a:lnTo>
                <a:lnTo>
                  <a:pt x="3171" y="166648"/>
                </a:lnTo>
                <a:lnTo>
                  <a:pt x="6343" y="169731"/>
                </a:lnTo>
                <a:lnTo>
                  <a:pt x="12698" y="169731"/>
                </a:lnTo>
                <a:lnTo>
                  <a:pt x="58168" y="153870"/>
                </a:lnTo>
                <a:lnTo>
                  <a:pt x="101524" y="133157"/>
                </a:lnTo>
                <a:lnTo>
                  <a:pt x="147595" y="103766"/>
                </a:lnTo>
                <a:lnTo>
                  <a:pt x="180933" y="77129"/>
                </a:lnTo>
                <a:lnTo>
                  <a:pt x="217646" y="43275"/>
                </a:lnTo>
                <a:lnTo>
                  <a:pt x="241302" y="18508"/>
                </a:lnTo>
                <a:lnTo>
                  <a:pt x="244474" y="15425"/>
                </a:lnTo>
                <a:lnTo>
                  <a:pt x="244474" y="6165"/>
                </a:lnTo>
                <a:lnTo>
                  <a:pt x="241302" y="3082"/>
                </a:lnTo>
                <a:lnTo>
                  <a:pt x="234958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6169" y="5728460"/>
            <a:ext cx="293370" cy="283210"/>
          </a:xfrm>
          <a:custGeom>
            <a:avLst/>
            <a:gdLst/>
            <a:ahLst/>
            <a:cxnLst/>
            <a:rect l="l" t="t" r="r" b="b"/>
            <a:pathLst>
              <a:path w="293370" h="283210">
                <a:moveTo>
                  <a:pt x="282885" y="21171"/>
                </a:moveTo>
                <a:lnTo>
                  <a:pt x="223506" y="21171"/>
                </a:lnTo>
                <a:lnTo>
                  <a:pt x="235847" y="21665"/>
                </a:lnTo>
                <a:lnTo>
                  <a:pt x="247819" y="24831"/>
                </a:lnTo>
                <a:lnTo>
                  <a:pt x="258514" y="30014"/>
                </a:lnTo>
                <a:lnTo>
                  <a:pt x="267024" y="36561"/>
                </a:lnTo>
                <a:lnTo>
                  <a:pt x="269503" y="45318"/>
                </a:lnTo>
                <a:lnTo>
                  <a:pt x="269931" y="58072"/>
                </a:lnTo>
                <a:lnTo>
                  <a:pt x="268453" y="72570"/>
                </a:lnTo>
                <a:lnTo>
                  <a:pt x="249059" y="114368"/>
                </a:lnTo>
                <a:lnTo>
                  <a:pt x="220469" y="141574"/>
                </a:lnTo>
                <a:lnTo>
                  <a:pt x="182020" y="170029"/>
                </a:lnTo>
                <a:lnTo>
                  <a:pt x="138342" y="197985"/>
                </a:lnTo>
                <a:lnTo>
                  <a:pt x="94063" y="223691"/>
                </a:lnTo>
                <a:lnTo>
                  <a:pt x="53814" y="245398"/>
                </a:lnTo>
                <a:lnTo>
                  <a:pt x="22224" y="261356"/>
                </a:lnTo>
                <a:lnTo>
                  <a:pt x="19042" y="264439"/>
                </a:lnTo>
                <a:lnTo>
                  <a:pt x="15870" y="270615"/>
                </a:lnTo>
                <a:lnTo>
                  <a:pt x="19042" y="276781"/>
                </a:lnTo>
                <a:lnTo>
                  <a:pt x="19042" y="279874"/>
                </a:lnTo>
                <a:lnTo>
                  <a:pt x="25396" y="282957"/>
                </a:lnTo>
                <a:lnTo>
                  <a:pt x="31751" y="282957"/>
                </a:lnTo>
                <a:lnTo>
                  <a:pt x="34586" y="281329"/>
                </a:lnTo>
                <a:lnTo>
                  <a:pt x="69583" y="262351"/>
                </a:lnTo>
                <a:lnTo>
                  <a:pt x="113114" y="237666"/>
                </a:lnTo>
                <a:lnTo>
                  <a:pt x="146317" y="217646"/>
                </a:lnTo>
                <a:lnTo>
                  <a:pt x="180347" y="195655"/>
                </a:lnTo>
                <a:lnTo>
                  <a:pt x="213045" y="172447"/>
                </a:lnTo>
                <a:lnTo>
                  <a:pt x="254873" y="137001"/>
                </a:lnTo>
                <a:lnTo>
                  <a:pt x="281579" y="103012"/>
                </a:lnTo>
                <a:lnTo>
                  <a:pt x="292582" y="64633"/>
                </a:lnTo>
                <a:lnTo>
                  <a:pt x="292914" y="51809"/>
                </a:lnTo>
                <a:lnTo>
                  <a:pt x="291410" y="39857"/>
                </a:lnTo>
                <a:lnTo>
                  <a:pt x="287974" y="29274"/>
                </a:lnTo>
                <a:lnTo>
                  <a:pt x="282885" y="21171"/>
                </a:lnTo>
                <a:close/>
              </a:path>
              <a:path w="293370" h="283210">
                <a:moveTo>
                  <a:pt x="12698" y="137911"/>
                </a:moveTo>
                <a:lnTo>
                  <a:pt x="9526" y="137911"/>
                </a:lnTo>
                <a:lnTo>
                  <a:pt x="3171" y="140994"/>
                </a:lnTo>
                <a:lnTo>
                  <a:pt x="0" y="147170"/>
                </a:lnTo>
                <a:lnTo>
                  <a:pt x="0" y="153336"/>
                </a:lnTo>
                <a:lnTo>
                  <a:pt x="3171" y="156430"/>
                </a:lnTo>
                <a:lnTo>
                  <a:pt x="18029" y="160126"/>
                </a:lnTo>
                <a:lnTo>
                  <a:pt x="31478" y="158838"/>
                </a:lnTo>
                <a:lnTo>
                  <a:pt x="73456" y="142104"/>
                </a:lnTo>
                <a:lnTo>
                  <a:pt x="77851" y="138446"/>
                </a:lnTo>
                <a:lnTo>
                  <a:pt x="26089" y="138446"/>
                </a:lnTo>
                <a:lnTo>
                  <a:pt x="12698" y="137911"/>
                </a:lnTo>
                <a:close/>
              </a:path>
              <a:path w="293370" h="283210">
                <a:moveTo>
                  <a:pt x="230110" y="0"/>
                </a:moveTo>
                <a:lnTo>
                  <a:pt x="185149" y="14531"/>
                </a:lnTo>
                <a:lnTo>
                  <a:pt x="127244" y="64633"/>
                </a:lnTo>
                <a:lnTo>
                  <a:pt x="116297" y="74244"/>
                </a:lnTo>
                <a:lnTo>
                  <a:pt x="85979" y="103055"/>
                </a:lnTo>
                <a:lnTo>
                  <a:pt x="49781" y="132205"/>
                </a:lnTo>
                <a:lnTo>
                  <a:pt x="26089" y="138446"/>
                </a:lnTo>
                <a:lnTo>
                  <a:pt x="77851" y="138446"/>
                </a:lnTo>
                <a:lnTo>
                  <a:pt x="109382" y="111640"/>
                </a:lnTo>
                <a:lnTo>
                  <a:pt x="144350" y="81021"/>
                </a:lnTo>
                <a:lnTo>
                  <a:pt x="154108" y="71927"/>
                </a:lnTo>
                <a:lnTo>
                  <a:pt x="163842" y="63144"/>
                </a:lnTo>
                <a:lnTo>
                  <a:pt x="202282" y="31181"/>
                </a:lnTo>
                <a:lnTo>
                  <a:pt x="223506" y="21171"/>
                </a:lnTo>
                <a:lnTo>
                  <a:pt x="282885" y="21171"/>
                </a:lnTo>
                <a:lnTo>
                  <a:pt x="282510" y="20574"/>
                </a:lnTo>
                <a:lnTo>
                  <a:pt x="275289" y="14863"/>
                </a:lnTo>
                <a:lnTo>
                  <a:pt x="265920" y="9554"/>
                </a:lnTo>
                <a:lnTo>
                  <a:pt x="254922" y="5043"/>
                </a:lnTo>
                <a:lnTo>
                  <a:pt x="242812" y="1726"/>
                </a:lnTo>
                <a:lnTo>
                  <a:pt x="230110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9340" y="5682643"/>
            <a:ext cx="219075" cy="144145"/>
          </a:xfrm>
          <a:custGeom>
            <a:avLst/>
            <a:gdLst/>
            <a:ahLst/>
            <a:cxnLst/>
            <a:rect l="l" t="t" r="r" b="b"/>
            <a:pathLst>
              <a:path w="219075" h="144145">
                <a:moveTo>
                  <a:pt x="192001" y="0"/>
                </a:moveTo>
                <a:lnTo>
                  <a:pt x="149230" y="13996"/>
                </a:lnTo>
                <a:lnTo>
                  <a:pt x="113763" y="45663"/>
                </a:lnTo>
                <a:lnTo>
                  <a:pt x="93852" y="67928"/>
                </a:lnTo>
                <a:lnTo>
                  <a:pt x="85312" y="76751"/>
                </a:lnTo>
                <a:lnTo>
                  <a:pt x="56110" y="102619"/>
                </a:lnTo>
                <a:lnTo>
                  <a:pt x="19204" y="120431"/>
                </a:lnTo>
                <a:lnTo>
                  <a:pt x="9526" y="122005"/>
                </a:lnTo>
                <a:lnTo>
                  <a:pt x="3171" y="122005"/>
                </a:lnTo>
                <a:lnTo>
                  <a:pt x="0" y="125088"/>
                </a:lnTo>
                <a:lnTo>
                  <a:pt x="0" y="137430"/>
                </a:lnTo>
                <a:lnTo>
                  <a:pt x="3171" y="143607"/>
                </a:lnTo>
                <a:lnTo>
                  <a:pt x="9526" y="143607"/>
                </a:lnTo>
                <a:lnTo>
                  <a:pt x="14177" y="143379"/>
                </a:lnTo>
                <a:lnTo>
                  <a:pt x="52076" y="130046"/>
                </a:lnTo>
                <a:lnTo>
                  <a:pt x="91317" y="102240"/>
                </a:lnTo>
                <a:lnTo>
                  <a:pt x="118899" y="70293"/>
                </a:lnTo>
                <a:lnTo>
                  <a:pt x="128027" y="60306"/>
                </a:lnTo>
                <a:lnTo>
                  <a:pt x="137454" y="50930"/>
                </a:lnTo>
                <a:lnTo>
                  <a:pt x="146773" y="42562"/>
                </a:lnTo>
                <a:lnTo>
                  <a:pt x="155574" y="35598"/>
                </a:lnTo>
                <a:lnTo>
                  <a:pt x="158975" y="32398"/>
                </a:lnTo>
                <a:lnTo>
                  <a:pt x="169060" y="27454"/>
                </a:lnTo>
                <a:lnTo>
                  <a:pt x="180321" y="22818"/>
                </a:lnTo>
                <a:lnTo>
                  <a:pt x="192760" y="19914"/>
                </a:lnTo>
                <a:lnTo>
                  <a:pt x="212984" y="19914"/>
                </a:lnTo>
                <a:lnTo>
                  <a:pt x="215905" y="17079"/>
                </a:lnTo>
                <a:lnTo>
                  <a:pt x="215905" y="13996"/>
                </a:lnTo>
                <a:lnTo>
                  <a:pt x="219077" y="7819"/>
                </a:lnTo>
                <a:lnTo>
                  <a:pt x="212733" y="1643"/>
                </a:lnTo>
                <a:lnTo>
                  <a:pt x="192001" y="0"/>
                </a:lnTo>
                <a:close/>
              </a:path>
              <a:path w="219075" h="144145">
                <a:moveTo>
                  <a:pt x="212984" y="19914"/>
                </a:moveTo>
                <a:lnTo>
                  <a:pt x="192760" y="19914"/>
                </a:lnTo>
                <a:lnTo>
                  <a:pt x="206379" y="20162"/>
                </a:lnTo>
                <a:lnTo>
                  <a:pt x="209551" y="23245"/>
                </a:lnTo>
                <a:lnTo>
                  <a:pt x="212984" y="19914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6169" y="5634355"/>
            <a:ext cx="358775" cy="198120"/>
          </a:xfrm>
          <a:custGeom>
            <a:avLst/>
            <a:gdLst/>
            <a:ahLst/>
            <a:cxnLst/>
            <a:rect l="l" t="t" r="r" b="b"/>
            <a:pathLst>
              <a:path w="358775" h="198120">
                <a:moveTo>
                  <a:pt x="267463" y="21201"/>
                </a:moveTo>
                <a:lnTo>
                  <a:pt x="182181" y="21201"/>
                </a:lnTo>
                <a:lnTo>
                  <a:pt x="197111" y="21531"/>
                </a:lnTo>
                <a:lnTo>
                  <a:pt x="212013" y="22668"/>
                </a:lnTo>
                <a:lnTo>
                  <a:pt x="256610" y="37578"/>
                </a:lnTo>
                <a:lnTo>
                  <a:pt x="284699" y="66687"/>
                </a:lnTo>
                <a:lnTo>
                  <a:pt x="308755" y="99595"/>
                </a:lnTo>
                <a:lnTo>
                  <a:pt x="314332" y="114747"/>
                </a:lnTo>
                <a:lnTo>
                  <a:pt x="319569" y="123030"/>
                </a:lnTo>
                <a:lnTo>
                  <a:pt x="332503" y="162656"/>
                </a:lnTo>
                <a:lnTo>
                  <a:pt x="336557" y="185718"/>
                </a:lnTo>
                <a:lnTo>
                  <a:pt x="336557" y="191895"/>
                </a:lnTo>
                <a:lnTo>
                  <a:pt x="342911" y="198071"/>
                </a:lnTo>
                <a:lnTo>
                  <a:pt x="355610" y="198071"/>
                </a:lnTo>
                <a:lnTo>
                  <a:pt x="358782" y="191895"/>
                </a:lnTo>
                <a:lnTo>
                  <a:pt x="349319" y="143813"/>
                </a:lnTo>
                <a:lnTo>
                  <a:pt x="340186" y="118614"/>
                </a:lnTo>
                <a:lnTo>
                  <a:pt x="336557" y="108570"/>
                </a:lnTo>
                <a:lnTo>
                  <a:pt x="336557" y="105487"/>
                </a:lnTo>
                <a:lnTo>
                  <a:pt x="333385" y="102394"/>
                </a:lnTo>
                <a:lnTo>
                  <a:pt x="332802" y="98516"/>
                </a:lnTo>
                <a:lnTo>
                  <a:pt x="326904" y="90291"/>
                </a:lnTo>
                <a:lnTo>
                  <a:pt x="320013" y="80607"/>
                </a:lnTo>
                <a:lnTo>
                  <a:pt x="312266" y="69962"/>
                </a:lnTo>
                <a:lnTo>
                  <a:pt x="303803" y="58851"/>
                </a:lnTo>
                <a:lnTo>
                  <a:pt x="294763" y="47770"/>
                </a:lnTo>
                <a:lnTo>
                  <a:pt x="285283" y="37215"/>
                </a:lnTo>
                <a:lnTo>
                  <a:pt x="275423" y="27617"/>
                </a:lnTo>
                <a:lnTo>
                  <a:pt x="267463" y="21201"/>
                </a:lnTo>
                <a:close/>
              </a:path>
              <a:path w="358775" h="198120">
                <a:moveTo>
                  <a:pt x="178522" y="0"/>
                </a:moveTo>
                <a:lnTo>
                  <a:pt x="140491" y="3179"/>
                </a:lnTo>
                <a:lnTo>
                  <a:pt x="96034" y="26788"/>
                </a:lnTo>
                <a:lnTo>
                  <a:pt x="67717" y="53291"/>
                </a:lnTo>
                <a:lnTo>
                  <a:pt x="30727" y="98005"/>
                </a:lnTo>
                <a:lnTo>
                  <a:pt x="19645" y="111035"/>
                </a:lnTo>
                <a:lnTo>
                  <a:pt x="13097" y="116635"/>
                </a:lnTo>
                <a:lnTo>
                  <a:pt x="9526" y="117830"/>
                </a:lnTo>
                <a:lnTo>
                  <a:pt x="6343" y="117830"/>
                </a:lnTo>
                <a:lnTo>
                  <a:pt x="0" y="120913"/>
                </a:lnTo>
                <a:lnTo>
                  <a:pt x="0" y="133255"/>
                </a:lnTo>
                <a:lnTo>
                  <a:pt x="3171" y="139432"/>
                </a:lnTo>
                <a:lnTo>
                  <a:pt x="9526" y="139432"/>
                </a:lnTo>
                <a:lnTo>
                  <a:pt x="12231" y="139286"/>
                </a:lnTo>
                <a:lnTo>
                  <a:pt x="51229" y="108421"/>
                </a:lnTo>
                <a:lnTo>
                  <a:pt x="60320" y="96228"/>
                </a:lnTo>
                <a:lnTo>
                  <a:pt x="66439" y="88626"/>
                </a:lnTo>
                <a:lnTo>
                  <a:pt x="101027" y="51406"/>
                </a:lnTo>
                <a:lnTo>
                  <a:pt x="133418" y="29559"/>
                </a:lnTo>
                <a:lnTo>
                  <a:pt x="182181" y="21201"/>
                </a:lnTo>
                <a:lnTo>
                  <a:pt x="267463" y="21201"/>
                </a:lnTo>
                <a:lnTo>
                  <a:pt x="265562" y="19668"/>
                </a:lnTo>
                <a:lnTo>
                  <a:pt x="220564" y="3889"/>
                </a:lnTo>
                <a:lnTo>
                  <a:pt x="192634" y="569"/>
                </a:lnTo>
                <a:lnTo>
                  <a:pt x="178522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6997" y="5891056"/>
            <a:ext cx="91440" cy="83820"/>
          </a:xfrm>
          <a:custGeom>
            <a:avLst/>
            <a:gdLst/>
            <a:ahLst/>
            <a:cxnLst/>
            <a:rect l="l" t="t" r="r" b="b"/>
            <a:pathLst>
              <a:path w="91440" h="83820">
                <a:moveTo>
                  <a:pt x="15881" y="0"/>
                </a:moveTo>
                <a:lnTo>
                  <a:pt x="3171" y="0"/>
                </a:lnTo>
                <a:lnTo>
                  <a:pt x="0" y="3093"/>
                </a:lnTo>
                <a:lnTo>
                  <a:pt x="16993" y="46803"/>
                </a:lnTo>
                <a:lnTo>
                  <a:pt x="51854" y="70456"/>
                </a:lnTo>
                <a:lnTo>
                  <a:pt x="63502" y="74064"/>
                </a:lnTo>
                <a:lnTo>
                  <a:pt x="69857" y="74064"/>
                </a:lnTo>
                <a:lnTo>
                  <a:pt x="73029" y="77158"/>
                </a:lnTo>
                <a:lnTo>
                  <a:pt x="73029" y="80241"/>
                </a:lnTo>
                <a:lnTo>
                  <a:pt x="79373" y="83324"/>
                </a:lnTo>
                <a:lnTo>
                  <a:pt x="82555" y="83324"/>
                </a:lnTo>
                <a:lnTo>
                  <a:pt x="83353" y="83307"/>
                </a:lnTo>
                <a:lnTo>
                  <a:pt x="90998" y="79222"/>
                </a:lnTo>
                <a:lnTo>
                  <a:pt x="91144" y="62820"/>
                </a:lnTo>
                <a:lnTo>
                  <a:pt x="79818" y="56014"/>
                </a:lnTo>
                <a:lnTo>
                  <a:pt x="65613" y="51986"/>
                </a:lnTo>
                <a:lnTo>
                  <a:pt x="54585" y="48548"/>
                </a:lnTo>
                <a:lnTo>
                  <a:pt x="42164" y="41478"/>
                </a:lnTo>
                <a:lnTo>
                  <a:pt x="31866" y="31687"/>
                </a:lnTo>
                <a:lnTo>
                  <a:pt x="24830" y="20757"/>
                </a:lnTo>
                <a:lnTo>
                  <a:pt x="22224" y="9259"/>
                </a:lnTo>
                <a:lnTo>
                  <a:pt x="22224" y="3093"/>
                </a:lnTo>
                <a:lnTo>
                  <a:pt x="15881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1447" y="5847852"/>
            <a:ext cx="69850" cy="65405"/>
          </a:xfrm>
          <a:custGeom>
            <a:avLst/>
            <a:gdLst/>
            <a:ahLst/>
            <a:cxnLst/>
            <a:rect l="l" t="t" r="r" b="b"/>
            <a:pathLst>
              <a:path w="69850" h="65404">
                <a:moveTo>
                  <a:pt x="15881" y="0"/>
                </a:moveTo>
                <a:lnTo>
                  <a:pt x="3171" y="0"/>
                </a:lnTo>
                <a:lnTo>
                  <a:pt x="0" y="3082"/>
                </a:lnTo>
                <a:lnTo>
                  <a:pt x="11103" y="40066"/>
                </a:lnTo>
                <a:lnTo>
                  <a:pt x="25407" y="55546"/>
                </a:lnTo>
                <a:lnTo>
                  <a:pt x="31751" y="55546"/>
                </a:lnTo>
                <a:lnTo>
                  <a:pt x="41277" y="58639"/>
                </a:lnTo>
                <a:lnTo>
                  <a:pt x="47632" y="58639"/>
                </a:lnTo>
                <a:lnTo>
                  <a:pt x="50804" y="64805"/>
                </a:lnTo>
                <a:lnTo>
                  <a:pt x="63502" y="64805"/>
                </a:lnTo>
                <a:lnTo>
                  <a:pt x="69857" y="61722"/>
                </a:lnTo>
                <a:lnTo>
                  <a:pt x="68259" y="49396"/>
                </a:lnTo>
                <a:lnTo>
                  <a:pt x="57641" y="41385"/>
                </a:lnTo>
                <a:lnTo>
                  <a:pt x="44449" y="37037"/>
                </a:lnTo>
                <a:lnTo>
                  <a:pt x="41277" y="37037"/>
                </a:lnTo>
                <a:lnTo>
                  <a:pt x="34923" y="33944"/>
                </a:lnTo>
                <a:lnTo>
                  <a:pt x="31263" y="31151"/>
                </a:lnTo>
                <a:lnTo>
                  <a:pt x="22364" y="19742"/>
                </a:lnTo>
                <a:lnTo>
                  <a:pt x="19053" y="9259"/>
                </a:lnTo>
                <a:lnTo>
                  <a:pt x="19053" y="3082"/>
                </a:lnTo>
                <a:lnTo>
                  <a:pt x="15881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8212" y="562243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22"/>
                </a:lnTo>
              </a:path>
            </a:pathLst>
          </a:custGeom>
          <a:ln w="13970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31861" y="56161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5" y="0"/>
                </a:lnTo>
              </a:path>
            </a:pathLst>
          </a:custGeom>
          <a:ln w="13789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31861" y="611319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5" y="0"/>
                </a:lnTo>
              </a:path>
            </a:pathLst>
          </a:custGeom>
          <a:ln w="13789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212" y="599551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22"/>
                </a:lnTo>
              </a:path>
            </a:pathLst>
          </a:custGeom>
          <a:ln w="13970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9253" y="562243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22"/>
                </a:lnTo>
              </a:path>
            </a:pathLst>
          </a:custGeom>
          <a:ln w="13968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98607" y="56161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5" y="0"/>
                </a:lnTo>
              </a:path>
            </a:pathLst>
          </a:custGeom>
          <a:ln w="13789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8607" y="611319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5" y="0"/>
                </a:lnTo>
              </a:path>
            </a:pathLst>
          </a:custGeom>
          <a:ln w="13789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19253" y="599551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22"/>
                </a:lnTo>
              </a:path>
            </a:pathLst>
          </a:custGeom>
          <a:ln w="13968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1237" y="4935182"/>
            <a:ext cx="73660" cy="404495"/>
          </a:xfrm>
          <a:custGeom>
            <a:avLst/>
            <a:gdLst/>
            <a:ahLst/>
            <a:cxnLst/>
            <a:rect l="l" t="t" r="r" b="b"/>
            <a:pathLst>
              <a:path w="73659" h="404495">
                <a:moveTo>
                  <a:pt x="73044" y="0"/>
                </a:moveTo>
                <a:lnTo>
                  <a:pt x="0" y="0"/>
                </a:lnTo>
                <a:lnTo>
                  <a:pt x="0" y="404373"/>
                </a:lnTo>
                <a:lnTo>
                  <a:pt x="73044" y="404373"/>
                </a:lnTo>
                <a:lnTo>
                  <a:pt x="73044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68269" y="493518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0"/>
                </a:moveTo>
                <a:lnTo>
                  <a:pt x="0" y="404373"/>
                </a:lnTo>
              </a:path>
            </a:pathLst>
          </a:custGeom>
          <a:ln w="2667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39721" y="493518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0"/>
                </a:moveTo>
                <a:lnTo>
                  <a:pt x="0" y="404373"/>
                </a:lnTo>
              </a:path>
            </a:pathLst>
          </a:custGeom>
          <a:ln w="55257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01651" y="493518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0"/>
                </a:moveTo>
                <a:lnTo>
                  <a:pt x="0" y="404373"/>
                </a:lnTo>
              </a:path>
            </a:pathLst>
          </a:custGeom>
          <a:ln w="26682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4861" y="493518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0"/>
                </a:moveTo>
                <a:lnTo>
                  <a:pt x="0" y="404373"/>
                </a:lnTo>
              </a:path>
            </a:pathLst>
          </a:custGeom>
          <a:ln w="42556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7262" y="493518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0"/>
                </a:moveTo>
                <a:lnTo>
                  <a:pt x="0" y="404373"/>
                </a:lnTo>
              </a:path>
            </a:pathLst>
          </a:custGeom>
          <a:ln w="33017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0427" y="5388944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0" y="13890"/>
                </a:moveTo>
                <a:lnTo>
                  <a:pt x="28582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44410" y="5388944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0" y="13890"/>
                </a:moveTo>
                <a:lnTo>
                  <a:pt x="25412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95224" y="5388944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0" y="13890"/>
                </a:moveTo>
                <a:lnTo>
                  <a:pt x="25412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46039" y="5388944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0" y="13890"/>
                </a:moveTo>
                <a:lnTo>
                  <a:pt x="25401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00027" y="5388944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0" y="13890"/>
                </a:moveTo>
                <a:lnTo>
                  <a:pt x="25401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50841" y="5388944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0" y="13890"/>
                </a:moveTo>
                <a:lnTo>
                  <a:pt x="25401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01645" y="5388944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0" y="13890"/>
                </a:moveTo>
                <a:lnTo>
                  <a:pt x="25412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52460" y="5388944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0" y="13890"/>
                </a:moveTo>
                <a:lnTo>
                  <a:pt x="28585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0102" y="5388944"/>
            <a:ext cx="31750" cy="27940"/>
          </a:xfrm>
          <a:custGeom>
            <a:avLst/>
            <a:gdLst/>
            <a:ahLst/>
            <a:cxnLst/>
            <a:rect l="l" t="t" r="r" b="b"/>
            <a:pathLst>
              <a:path w="31750" h="27939">
                <a:moveTo>
                  <a:pt x="0" y="13890"/>
                </a:moveTo>
                <a:lnTo>
                  <a:pt x="31757" y="13890"/>
                </a:lnTo>
              </a:path>
            </a:pathLst>
          </a:custGeom>
          <a:ln w="29051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08394" y="4934634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649"/>
                </a:lnTo>
              </a:path>
            </a:pathLst>
          </a:custGeom>
          <a:ln w="45093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53907" y="4935182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43"/>
                </a:lnTo>
              </a:path>
            </a:pathLst>
          </a:custGeom>
          <a:ln w="36203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6306" y="493518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0"/>
                </a:moveTo>
                <a:lnTo>
                  <a:pt x="0" y="404373"/>
                </a:lnTo>
              </a:path>
            </a:pathLst>
          </a:custGeom>
          <a:ln w="33027">
            <a:solidFill>
              <a:srgbClr val="FCAE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584" y="3558943"/>
            <a:ext cx="364490" cy="429259"/>
          </a:xfrm>
          <a:custGeom>
            <a:avLst/>
            <a:gdLst/>
            <a:ahLst/>
            <a:cxnLst/>
            <a:rect l="l" t="t" r="r" b="b"/>
            <a:pathLst>
              <a:path w="364490" h="429260">
                <a:moveTo>
                  <a:pt x="188218" y="0"/>
                </a:moveTo>
                <a:lnTo>
                  <a:pt x="144855" y="7086"/>
                </a:lnTo>
                <a:lnTo>
                  <a:pt x="107766" y="26732"/>
                </a:lnTo>
                <a:lnTo>
                  <a:pt x="79393" y="56508"/>
                </a:lnTo>
                <a:lnTo>
                  <a:pt x="62176" y="93985"/>
                </a:lnTo>
                <a:lnTo>
                  <a:pt x="58101" y="122047"/>
                </a:lnTo>
                <a:lnTo>
                  <a:pt x="58760" y="135959"/>
                </a:lnTo>
                <a:lnTo>
                  <a:pt x="68368" y="174518"/>
                </a:lnTo>
                <a:lnTo>
                  <a:pt x="88265" y="207639"/>
                </a:lnTo>
                <a:lnTo>
                  <a:pt x="106510" y="226270"/>
                </a:lnTo>
                <a:lnTo>
                  <a:pt x="100246" y="233800"/>
                </a:lnTo>
                <a:lnTo>
                  <a:pt x="92584" y="242335"/>
                </a:lnTo>
                <a:lnTo>
                  <a:pt x="83822" y="251717"/>
                </a:lnTo>
                <a:lnTo>
                  <a:pt x="64190" y="272380"/>
                </a:lnTo>
                <a:lnTo>
                  <a:pt x="53915" y="283342"/>
                </a:lnTo>
                <a:lnTo>
                  <a:pt x="24826" y="316834"/>
                </a:lnTo>
                <a:lnTo>
                  <a:pt x="1210" y="356938"/>
                </a:lnTo>
                <a:lnTo>
                  <a:pt x="0" y="365086"/>
                </a:lnTo>
                <a:lnTo>
                  <a:pt x="3989" y="378880"/>
                </a:lnTo>
                <a:lnTo>
                  <a:pt x="33991" y="408615"/>
                </a:lnTo>
                <a:lnTo>
                  <a:pt x="70404" y="422949"/>
                </a:lnTo>
                <a:lnTo>
                  <a:pt x="118087" y="427742"/>
                </a:lnTo>
                <a:lnTo>
                  <a:pt x="158996" y="428903"/>
                </a:lnTo>
                <a:lnTo>
                  <a:pt x="173008" y="428920"/>
                </a:lnTo>
                <a:lnTo>
                  <a:pt x="187018" y="428781"/>
                </a:lnTo>
                <a:lnTo>
                  <a:pt x="240770" y="427009"/>
                </a:lnTo>
                <a:lnTo>
                  <a:pt x="288617" y="423989"/>
                </a:lnTo>
                <a:lnTo>
                  <a:pt x="330829" y="413804"/>
                </a:lnTo>
                <a:lnTo>
                  <a:pt x="363823" y="378564"/>
                </a:lnTo>
                <a:lnTo>
                  <a:pt x="364028" y="365378"/>
                </a:lnTo>
                <a:lnTo>
                  <a:pt x="362523" y="352660"/>
                </a:lnTo>
                <a:lnTo>
                  <a:pt x="342713" y="306742"/>
                </a:lnTo>
                <a:lnTo>
                  <a:pt x="308767" y="269413"/>
                </a:lnTo>
                <a:lnTo>
                  <a:pt x="271262" y="241552"/>
                </a:lnTo>
                <a:lnTo>
                  <a:pt x="258422" y="233715"/>
                </a:lnTo>
                <a:lnTo>
                  <a:pt x="268994" y="226461"/>
                </a:lnTo>
                <a:lnTo>
                  <a:pt x="296273" y="198010"/>
                </a:lnTo>
                <a:lnTo>
                  <a:pt x="314532" y="162394"/>
                </a:lnTo>
                <a:lnTo>
                  <a:pt x="320194" y="136492"/>
                </a:lnTo>
                <a:lnTo>
                  <a:pt x="319546" y="120846"/>
                </a:lnTo>
                <a:lnTo>
                  <a:pt x="309047" y="78273"/>
                </a:lnTo>
                <a:lnTo>
                  <a:pt x="287215" y="43438"/>
                </a:lnTo>
                <a:lnTo>
                  <a:pt x="255973" y="17868"/>
                </a:lnTo>
                <a:lnTo>
                  <a:pt x="217245" y="3095"/>
                </a:lnTo>
                <a:lnTo>
                  <a:pt x="203005" y="834"/>
                </a:lnTo>
                <a:lnTo>
                  <a:pt x="188218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7628" y="3607239"/>
            <a:ext cx="271780" cy="346710"/>
          </a:xfrm>
          <a:custGeom>
            <a:avLst/>
            <a:gdLst/>
            <a:ahLst/>
            <a:cxnLst/>
            <a:rect l="l" t="t" r="r" b="b"/>
            <a:pathLst>
              <a:path w="271780" h="346710">
                <a:moveTo>
                  <a:pt x="127371" y="0"/>
                </a:moveTo>
                <a:lnTo>
                  <a:pt x="91944" y="14398"/>
                </a:lnTo>
                <a:lnTo>
                  <a:pt x="67552" y="46197"/>
                </a:lnTo>
                <a:lnTo>
                  <a:pt x="58955" y="93777"/>
                </a:lnTo>
                <a:lnTo>
                  <a:pt x="62429" y="107334"/>
                </a:lnTo>
                <a:lnTo>
                  <a:pt x="85842" y="140634"/>
                </a:lnTo>
                <a:lnTo>
                  <a:pt x="124052" y="158156"/>
                </a:lnTo>
                <a:lnTo>
                  <a:pt x="139035" y="159443"/>
                </a:lnTo>
                <a:lnTo>
                  <a:pt x="154685" y="158077"/>
                </a:lnTo>
                <a:lnTo>
                  <a:pt x="193908" y="140947"/>
                </a:lnTo>
                <a:lnTo>
                  <a:pt x="217765" y="108675"/>
                </a:lnTo>
                <a:lnTo>
                  <a:pt x="222737" y="81546"/>
                </a:lnTo>
                <a:lnTo>
                  <a:pt x="221771" y="68266"/>
                </a:lnTo>
                <a:lnTo>
                  <a:pt x="206610" y="32372"/>
                </a:lnTo>
                <a:lnTo>
                  <a:pt x="174514" y="8391"/>
                </a:lnTo>
                <a:lnTo>
                  <a:pt x="127371" y="0"/>
                </a:lnTo>
                <a:close/>
              </a:path>
              <a:path w="271780" h="346710">
                <a:moveTo>
                  <a:pt x="133814" y="215703"/>
                </a:moveTo>
                <a:lnTo>
                  <a:pt x="86505" y="221540"/>
                </a:lnTo>
                <a:lnTo>
                  <a:pt x="45953" y="248024"/>
                </a:lnTo>
                <a:lnTo>
                  <a:pt x="14440" y="273614"/>
                </a:lnTo>
                <a:lnTo>
                  <a:pt x="0" y="296583"/>
                </a:lnTo>
                <a:lnTo>
                  <a:pt x="4833" y="312367"/>
                </a:lnTo>
                <a:lnTo>
                  <a:pt x="35491" y="337234"/>
                </a:lnTo>
                <a:lnTo>
                  <a:pt x="81086" y="344998"/>
                </a:lnTo>
                <a:lnTo>
                  <a:pt x="122380" y="346113"/>
                </a:lnTo>
                <a:lnTo>
                  <a:pt x="136641" y="345929"/>
                </a:lnTo>
                <a:lnTo>
                  <a:pt x="177763" y="344205"/>
                </a:lnTo>
                <a:lnTo>
                  <a:pt x="211681" y="341459"/>
                </a:lnTo>
                <a:lnTo>
                  <a:pt x="225124" y="340767"/>
                </a:lnTo>
                <a:lnTo>
                  <a:pt x="266340" y="327365"/>
                </a:lnTo>
                <a:lnTo>
                  <a:pt x="271713" y="315262"/>
                </a:lnTo>
                <a:lnTo>
                  <a:pt x="270652" y="304866"/>
                </a:lnTo>
                <a:lnTo>
                  <a:pt x="247292" y="265156"/>
                </a:lnTo>
                <a:lnTo>
                  <a:pt x="213222" y="235065"/>
                </a:lnTo>
                <a:lnTo>
                  <a:pt x="176880" y="220641"/>
                </a:lnTo>
                <a:lnTo>
                  <a:pt x="148182" y="216378"/>
                </a:lnTo>
                <a:lnTo>
                  <a:pt x="133814" y="215703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8626" y="4120467"/>
            <a:ext cx="381000" cy="441959"/>
          </a:xfrm>
          <a:custGeom>
            <a:avLst/>
            <a:gdLst/>
            <a:ahLst/>
            <a:cxnLst/>
            <a:rect l="l" t="t" r="r" b="b"/>
            <a:pathLst>
              <a:path w="381000" h="441960">
                <a:moveTo>
                  <a:pt x="186120" y="0"/>
                </a:moveTo>
                <a:lnTo>
                  <a:pt x="140863" y="5826"/>
                </a:lnTo>
                <a:lnTo>
                  <a:pt x="102998" y="22861"/>
                </a:lnTo>
                <a:lnTo>
                  <a:pt x="74363" y="50434"/>
                </a:lnTo>
                <a:lnTo>
                  <a:pt x="56797" y="87876"/>
                </a:lnTo>
                <a:lnTo>
                  <a:pt x="51941" y="185102"/>
                </a:lnTo>
                <a:lnTo>
                  <a:pt x="30679" y="186658"/>
                </a:lnTo>
                <a:lnTo>
                  <a:pt x="270" y="223903"/>
                </a:lnTo>
                <a:lnTo>
                  <a:pt x="0" y="391138"/>
                </a:lnTo>
                <a:lnTo>
                  <a:pt x="1387" y="407577"/>
                </a:lnTo>
                <a:lnTo>
                  <a:pt x="38105" y="440198"/>
                </a:lnTo>
                <a:lnTo>
                  <a:pt x="324608" y="441744"/>
                </a:lnTo>
                <a:lnTo>
                  <a:pt x="345456" y="440616"/>
                </a:lnTo>
                <a:lnTo>
                  <a:pt x="380121" y="407577"/>
                </a:lnTo>
                <a:lnTo>
                  <a:pt x="380914" y="235601"/>
                </a:lnTo>
                <a:lnTo>
                  <a:pt x="380420" y="220838"/>
                </a:lnTo>
                <a:lnTo>
                  <a:pt x="350639" y="183929"/>
                </a:lnTo>
                <a:lnTo>
                  <a:pt x="320317" y="180909"/>
                </a:lnTo>
                <a:lnTo>
                  <a:pt x="103949" y="180909"/>
                </a:lnTo>
                <a:lnTo>
                  <a:pt x="103885" y="131164"/>
                </a:lnTo>
                <a:lnTo>
                  <a:pt x="113783" y="81059"/>
                </a:lnTo>
                <a:lnTo>
                  <a:pt x="140013" y="52283"/>
                </a:lnTo>
                <a:lnTo>
                  <a:pt x="177378" y="42161"/>
                </a:lnTo>
                <a:lnTo>
                  <a:pt x="186120" y="42071"/>
                </a:lnTo>
                <a:lnTo>
                  <a:pt x="296022" y="42071"/>
                </a:lnTo>
                <a:lnTo>
                  <a:pt x="288474" y="33215"/>
                </a:lnTo>
                <a:lnTo>
                  <a:pt x="255802" y="11108"/>
                </a:lnTo>
                <a:lnTo>
                  <a:pt x="212083" y="727"/>
                </a:lnTo>
                <a:lnTo>
                  <a:pt x="195099" y="0"/>
                </a:lnTo>
                <a:lnTo>
                  <a:pt x="186120" y="0"/>
                </a:lnTo>
                <a:close/>
              </a:path>
              <a:path w="381000" h="441960">
                <a:moveTo>
                  <a:pt x="296022" y="42071"/>
                </a:moveTo>
                <a:lnTo>
                  <a:pt x="186120" y="42071"/>
                </a:lnTo>
                <a:lnTo>
                  <a:pt x="199599" y="42924"/>
                </a:lnTo>
                <a:lnTo>
                  <a:pt x="212549" y="45542"/>
                </a:lnTo>
                <a:lnTo>
                  <a:pt x="245802" y="64868"/>
                </a:lnTo>
                <a:lnTo>
                  <a:pt x="265577" y="103250"/>
                </a:lnTo>
                <a:lnTo>
                  <a:pt x="268368" y="180909"/>
                </a:lnTo>
                <a:lnTo>
                  <a:pt x="320317" y="180909"/>
                </a:lnTo>
                <a:lnTo>
                  <a:pt x="320317" y="126234"/>
                </a:lnTo>
                <a:lnTo>
                  <a:pt x="319658" y="109641"/>
                </a:lnTo>
                <a:lnTo>
                  <a:pt x="309844" y="66306"/>
                </a:lnTo>
                <a:lnTo>
                  <a:pt x="296866" y="43061"/>
                </a:lnTo>
                <a:lnTo>
                  <a:pt x="296022" y="42071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3853" y="4356058"/>
            <a:ext cx="190500" cy="160020"/>
          </a:xfrm>
          <a:custGeom>
            <a:avLst/>
            <a:gdLst/>
            <a:ahLst/>
            <a:cxnLst/>
            <a:rect l="l" t="t" r="r" b="b"/>
            <a:pathLst>
              <a:path w="190500" h="160020">
                <a:moveTo>
                  <a:pt x="164477" y="0"/>
                </a:moveTo>
                <a:lnTo>
                  <a:pt x="60594" y="100977"/>
                </a:lnTo>
                <a:lnTo>
                  <a:pt x="0" y="100977"/>
                </a:lnTo>
                <a:lnTo>
                  <a:pt x="60594" y="159876"/>
                </a:lnTo>
                <a:lnTo>
                  <a:pt x="119242" y="100977"/>
                </a:lnTo>
                <a:lnTo>
                  <a:pt x="60594" y="100977"/>
                </a:lnTo>
                <a:lnTo>
                  <a:pt x="30295" y="75737"/>
                </a:lnTo>
                <a:lnTo>
                  <a:pt x="144375" y="75737"/>
                </a:lnTo>
                <a:lnTo>
                  <a:pt x="190452" y="29462"/>
                </a:lnTo>
                <a:lnTo>
                  <a:pt x="164477" y="0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3079" y="6393954"/>
            <a:ext cx="513715" cy="356235"/>
          </a:xfrm>
          <a:custGeom>
            <a:avLst/>
            <a:gdLst/>
            <a:ahLst/>
            <a:cxnLst/>
            <a:rect l="l" t="t" r="r" b="b"/>
            <a:pathLst>
              <a:path w="513715" h="356234">
                <a:moveTo>
                  <a:pt x="427586" y="0"/>
                </a:moveTo>
                <a:lnTo>
                  <a:pt x="56948" y="55"/>
                </a:lnTo>
                <a:lnTo>
                  <a:pt x="11880" y="7109"/>
                </a:lnTo>
                <a:lnTo>
                  <a:pt x="0" y="41592"/>
                </a:lnTo>
                <a:lnTo>
                  <a:pt x="781" y="330305"/>
                </a:lnTo>
                <a:lnTo>
                  <a:pt x="33589" y="355309"/>
                </a:lnTo>
                <a:lnTo>
                  <a:pt x="465608" y="355880"/>
                </a:lnTo>
                <a:lnTo>
                  <a:pt x="482801" y="355454"/>
                </a:lnTo>
                <a:lnTo>
                  <a:pt x="495730" y="353716"/>
                </a:lnTo>
                <a:lnTo>
                  <a:pt x="504818" y="349846"/>
                </a:lnTo>
                <a:lnTo>
                  <a:pt x="510485" y="343025"/>
                </a:lnTo>
                <a:lnTo>
                  <a:pt x="513155" y="332433"/>
                </a:lnTo>
                <a:lnTo>
                  <a:pt x="443012" y="331960"/>
                </a:lnTo>
                <a:lnTo>
                  <a:pt x="428335" y="328658"/>
                </a:lnTo>
                <a:lnTo>
                  <a:pt x="396848" y="303492"/>
                </a:lnTo>
                <a:lnTo>
                  <a:pt x="383086" y="263862"/>
                </a:lnTo>
                <a:lnTo>
                  <a:pt x="382196" y="249310"/>
                </a:lnTo>
                <a:lnTo>
                  <a:pt x="382244" y="115331"/>
                </a:lnTo>
                <a:lnTo>
                  <a:pt x="392716" y="75069"/>
                </a:lnTo>
                <a:lnTo>
                  <a:pt x="427632" y="54528"/>
                </a:lnTo>
                <a:lnTo>
                  <a:pt x="427586" y="0"/>
                </a:lnTo>
                <a:close/>
              </a:path>
            </a:pathLst>
          </a:custGeom>
          <a:solidFill>
            <a:srgbClr val="53E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9008" y="6780521"/>
            <a:ext cx="647065" cy="133985"/>
          </a:xfrm>
          <a:custGeom>
            <a:avLst/>
            <a:gdLst/>
            <a:ahLst/>
            <a:cxnLst/>
            <a:rect l="l" t="t" r="r" b="b"/>
            <a:pathLst>
              <a:path w="647065" h="133984">
                <a:moveTo>
                  <a:pt x="44462" y="0"/>
                </a:moveTo>
                <a:lnTo>
                  <a:pt x="4292" y="13146"/>
                </a:lnTo>
                <a:lnTo>
                  <a:pt x="0" y="88059"/>
                </a:lnTo>
                <a:lnTo>
                  <a:pt x="480" y="103079"/>
                </a:lnTo>
                <a:lnTo>
                  <a:pt x="31781" y="133995"/>
                </a:lnTo>
                <a:lnTo>
                  <a:pt x="46493" y="133850"/>
                </a:lnTo>
                <a:lnTo>
                  <a:pt x="64939" y="133239"/>
                </a:lnTo>
                <a:lnTo>
                  <a:pt x="87511" y="132863"/>
                </a:lnTo>
                <a:lnTo>
                  <a:pt x="605837" y="132863"/>
                </a:lnTo>
                <a:lnTo>
                  <a:pt x="643625" y="116097"/>
                </a:lnTo>
                <a:lnTo>
                  <a:pt x="646222" y="99099"/>
                </a:lnTo>
                <a:lnTo>
                  <a:pt x="82779" y="99099"/>
                </a:lnTo>
                <a:lnTo>
                  <a:pt x="68961" y="95670"/>
                </a:lnTo>
                <a:lnTo>
                  <a:pt x="58590" y="86616"/>
                </a:lnTo>
                <a:lnTo>
                  <a:pt x="53572" y="73791"/>
                </a:lnTo>
                <a:lnTo>
                  <a:pt x="56601" y="58952"/>
                </a:lnTo>
                <a:lnTo>
                  <a:pt x="64948" y="48180"/>
                </a:lnTo>
                <a:lnTo>
                  <a:pt x="76982" y="42541"/>
                </a:lnTo>
                <a:lnTo>
                  <a:pt x="646719" y="42541"/>
                </a:lnTo>
                <a:lnTo>
                  <a:pt x="646653" y="37677"/>
                </a:lnTo>
                <a:lnTo>
                  <a:pt x="619965" y="1389"/>
                </a:lnTo>
                <a:lnTo>
                  <a:pt x="88178" y="413"/>
                </a:lnTo>
                <a:lnTo>
                  <a:pt x="44462" y="0"/>
                </a:lnTo>
                <a:close/>
              </a:path>
              <a:path w="647065" h="133984">
                <a:moveTo>
                  <a:pt x="605837" y="132863"/>
                </a:moveTo>
                <a:lnTo>
                  <a:pt x="561137" y="132863"/>
                </a:lnTo>
                <a:lnTo>
                  <a:pt x="586033" y="132983"/>
                </a:lnTo>
                <a:lnTo>
                  <a:pt x="605665" y="132875"/>
                </a:lnTo>
                <a:lnTo>
                  <a:pt x="605837" y="132863"/>
                </a:lnTo>
                <a:close/>
              </a:path>
              <a:path w="647065" h="133984">
                <a:moveTo>
                  <a:pt x="646719" y="42541"/>
                </a:moveTo>
                <a:lnTo>
                  <a:pt x="76982" y="42541"/>
                </a:lnTo>
                <a:lnTo>
                  <a:pt x="93113" y="44966"/>
                </a:lnTo>
                <a:lnTo>
                  <a:pt x="104694" y="52264"/>
                </a:lnTo>
                <a:lnTo>
                  <a:pt x="111090" y="63023"/>
                </a:lnTo>
                <a:lnTo>
                  <a:pt x="109060" y="79402"/>
                </a:lnTo>
                <a:lnTo>
                  <a:pt x="102136" y="91061"/>
                </a:lnTo>
                <a:lnTo>
                  <a:pt x="91692" y="97664"/>
                </a:lnTo>
                <a:lnTo>
                  <a:pt x="82779" y="99099"/>
                </a:lnTo>
                <a:lnTo>
                  <a:pt x="646222" y="99099"/>
                </a:lnTo>
                <a:lnTo>
                  <a:pt x="646714" y="88059"/>
                </a:lnTo>
                <a:lnTo>
                  <a:pt x="646715" y="83517"/>
                </a:lnTo>
                <a:lnTo>
                  <a:pt x="360741" y="83517"/>
                </a:lnTo>
                <a:lnTo>
                  <a:pt x="360735" y="54988"/>
                </a:lnTo>
                <a:lnTo>
                  <a:pt x="646718" y="54949"/>
                </a:lnTo>
                <a:lnTo>
                  <a:pt x="646719" y="42541"/>
                </a:lnTo>
                <a:close/>
              </a:path>
              <a:path w="647065" h="133984">
                <a:moveTo>
                  <a:pt x="646718" y="54949"/>
                </a:moveTo>
                <a:lnTo>
                  <a:pt x="609296" y="54949"/>
                </a:lnTo>
                <a:lnTo>
                  <a:pt x="609302" y="83517"/>
                </a:lnTo>
                <a:lnTo>
                  <a:pt x="646715" y="83517"/>
                </a:lnTo>
                <a:lnTo>
                  <a:pt x="646718" y="54949"/>
                </a:lnTo>
                <a:close/>
              </a:path>
              <a:path w="647065" h="133984">
                <a:moveTo>
                  <a:pt x="578747" y="388"/>
                </a:moveTo>
                <a:lnTo>
                  <a:pt x="561196" y="413"/>
                </a:lnTo>
                <a:lnTo>
                  <a:pt x="583783" y="413"/>
                </a:lnTo>
                <a:lnTo>
                  <a:pt x="578747" y="388"/>
                </a:lnTo>
                <a:close/>
              </a:path>
            </a:pathLst>
          </a:custGeom>
          <a:solidFill>
            <a:srgbClr val="038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2530" y="6671696"/>
            <a:ext cx="647065" cy="133350"/>
          </a:xfrm>
          <a:custGeom>
            <a:avLst/>
            <a:gdLst/>
            <a:ahLst/>
            <a:cxnLst/>
            <a:rect l="l" t="t" r="r" b="b"/>
            <a:pathLst>
              <a:path w="647064" h="133350">
                <a:moveTo>
                  <a:pt x="58729" y="54691"/>
                </a:moveTo>
                <a:lnTo>
                  <a:pt x="73" y="54691"/>
                </a:lnTo>
                <a:lnTo>
                  <a:pt x="0" y="87801"/>
                </a:lnTo>
                <a:lnTo>
                  <a:pt x="12880" y="129283"/>
                </a:lnTo>
                <a:lnTo>
                  <a:pt x="34233" y="133258"/>
                </a:lnTo>
                <a:lnTo>
                  <a:pt x="50133" y="133229"/>
                </a:lnTo>
                <a:lnTo>
                  <a:pt x="70089" y="132788"/>
                </a:lnTo>
                <a:lnTo>
                  <a:pt x="605831" y="132606"/>
                </a:lnTo>
                <a:lnTo>
                  <a:pt x="643595" y="115842"/>
                </a:lnTo>
                <a:lnTo>
                  <a:pt x="646308" y="96093"/>
                </a:lnTo>
                <a:lnTo>
                  <a:pt x="86134" y="96093"/>
                </a:lnTo>
                <a:lnTo>
                  <a:pt x="70895" y="93608"/>
                </a:lnTo>
                <a:lnTo>
                  <a:pt x="59818" y="86157"/>
                </a:lnTo>
                <a:lnTo>
                  <a:pt x="53996" y="74147"/>
                </a:lnTo>
                <a:lnTo>
                  <a:pt x="53379" y="62483"/>
                </a:lnTo>
                <a:lnTo>
                  <a:pt x="56050" y="57294"/>
                </a:lnTo>
                <a:lnTo>
                  <a:pt x="58729" y="54691"/>
                </a:lnTo>
                <a:close/>
              </a:path>
              <a:path w="647064" h="133350">
                <a:moveTo>
                  <a:pt x="605831" y="132606"/>
                </a:moveTo>
                <a:lnTo>
                  <a:pt x="561106" y="132606"/>
                </a:lnTo>
                <a:lnTo>
                  <a:pt x="586014" y="132726"/>
                </a:lnTo>
                <a:lnTo>
                  <a:pt x="605651" y="132619"/>
                </a:lnTo>
                <a:lnTo>
                  <a:pt x="605831" y="132606"/>
                </a:lnTo>
                <a:close/>
              </a:path>
              <a:path w="647064" h="133350">
                <a:moveTo>
                  <a:pt x="605484" y="0"/>
                </a:moveTo>
                <a:lnTo>
                  <a:pt x="561168" y="153"/>
                </a:lnTo>
                <a:lnTo>
                  <a:pt x="176376" y="153"/>
                </a:lnTo>
                <a:lnTo>
                  <a:pt x="171904" y="13430"/>
                </a:lnTo>
                <a:lnTo>
                  <a:pt x="148743" y="45358"/>
                </a:lnTo>
                <a:lnTo>
                  <a:pt x="109505" y="54691"/>
                </a:lnTo>
                <a:lnTo>
                  <a:pt x="112184" y="57294"/>
                </a:lnTo>
                <a:lnTo>
                  <a:pt x="112184" y="67681"/>
                </a:lnTo>
                <a:lnTo>
                  <a:pt x="108653" y="82255"/>
                </a:lnTo>
                <a:lnTo>
                  <a:pt x="99334" y="91880"/>
                </a:lnTo>
                <a:lnTo>
                  <a:pt x="86134" y="96093"/>
                </a:lnTo>
                <a:lnTo>
                  <a:pt x="646308" y="96093"/>
                </a:lnTo>
                <a:lnTo>
                  <a:pt x="646676" y="87801"/>
                </a:lnTo>
                <a:lnTo>
                  <a:pt x="646677" y="83266"/>
                </a:lnTo>
                <a:lnTo>
                  <a:pt x="360740" y="83266"/>
                </a:lnTo>
                <a:lnTo>
                  <a:pt x="360733" y="54730"/>
                </a:lnTo>
                <a:lnTo>
                  <a:pt x="646680" y="54691"/>
                </a:lnTo>
                <a:lnTo>
                  <a:pt x="646598" y="36589"/>
                </a:lnTo>
                <a:lnTo>
                  <a:pt x="646272" y="24773"/>
                </a:lnTo>
                <a:lnTo>
                  <a:pt x="644455" y="14157"/>
                </a:lnTo>
                <a:lnTo>
                  <a:pt x="640349" y="7069"/>
                </a:lnTo>
                <a:lnTo>
                  <a:pt x="633073" y="2811"/>
                </a:lnTo>
                <a:lnTo>
                  <a:pt x="621745" y="687"/>
                </a:lnTo>
                <a:lnTo>
                  <a:pt x="605484" y="0"/>
                </a:lnTo>
                <a:close/>
              </a:path>
              <a:path w="647064" h="133350">
                <a:moveTo>
                  <a:pt x="646680" y="54691"/>
                </a:moveTo>
                <a:lnTo>
                  <a:pt x="609331" y="54691"/>
                </a:lnTo>
                <a:lnTo>
                  <a:pt x="609337" y="83266"/>
                </a:lnTo>
                <a:lnTo>
                  <a:pt x="646677" y="83266"/>
                </a:lnTo>
                <a:lnTo>
                  <a:pt x="646680" y="54691"/>
                </a:lnTo>
                <a:close/>
              </a:path>
            </a:pathLst>
          </a:custGeom>
          <a:solidFill>
            <a:srgbClr val="0441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5756" y="6282284"/>
            <a:ext cx="494030" cy="356235"/>
          </a:xfrm>
          <a:custGeom>
            <a:avLst/>
            <a:gdLst/>
            <a:ahLst/>
            <a:cxnLst/>
            <a:rect l="l" t="t" r="r" b="b"/>
            <a:pathLst>
              <a:path w="494030" h="356234">
                <a:moveTo>
                  <a:pt x="419082" y="0"/>
                </a:moveTo>
                <a:lnTo>
                  <a:pt x="33373" y="72"/>
                </a:lnTo>
                <a:lnTo>
                  <a:pt x="19063" y="370"/>
                </a:lnTo>
                <a:lnTo>
                  <a:pt x="7548" y="1058"/>
                </a:lnTo>
                <a:lnTo>
                  <a:pt x="0" y="2298"/>
                </a:lnTo>
                <a:lnTo>
                  <a:pt x="9229" y="10236"/>
                </a:lnTo>
                <a:lnTo>
                  <a:pt x="18039" y="19508"/>
                </a:lnTo>
                <a:lnTo>
                  <a:pt x="40172" y="53258"/>
                </a:lnTo>
                <a:lnTo>
                  <a:pt x="52136" y="91550"/>
                </a:lnTo>
                <a:lnTo>
                  <a:pt x="56914" y="166896"/>
                </a:lnTo>
                <a:lnTo>
                  <a:pt x="70979" y="171425"/>
                </a:lnTo>
                <a:lnTo>
                  <a:pt x="97564" y="214689"/>
                </a:lnTo>
                <a:lnTo>
                  <a:pt x="98442" y="231151"/>
                </a:lnTo>
                <a:lnTo>
                  <a:pt x="98442" y="355801"/>
                </a:lnTo>
                <a:lnTo>
                  <a:pt x="439788" y="355832"/>
                </a:lnTo>
                <a:lnTo>
                  <a:pt x="483376" y="349970"/>
                </a:lnTo>
                <a:lnTo>
                  <a:pt x="493998" y="316814"/>
                </a:lnTo>
                <a:lnTo>
                  <a:pt x="493984" y="41226"/>
                </a:lnTo>
                <a:lnTo>
                  <a:pt x="475682" y="3655"/>
                </a:lnTo>
                <a:lnTo>
                  <a:pt x="443398" y="135"/>
                </a:lnTo>
                <a:lnTo>
                  <a:pt x="419082" y="0"/>
                </a:lnTo>
                <a:close/>
              </a:path>
            </a:pathLst>
          </a:custGeom>
          <a:solidFill>
            <a:srgbClr val="048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54673" y="6279681"/>
            <a:ext cx="347980" cy="415925"/>
          </a:xfrm>
          <a:custGeom>
            <a:avLst/>
            <a:gdLst/>
            <a:ahLst/>
            <a:cxnLst/>
            <a:rect l="l" t="t" r="r" b="b"/>
            <a:pathLst>
              <a:path w="347980" h="415925">
                <a:moveTo>
                  <a:pt x="171054" y="0"/>
                </a:moveTo>
                <a:lnTo>
                  <a:pt x="129130" y="7119"/>
                </a:lnTo>
                <a:lnTo>
                  <a:pt x="93289" y="26966"/>
                </a:lnTo>
                <a:lnTo>
                  <a:pt x="65556" y="57334"/>
                </a:lnTo>
                <a:lnTo>
                  <a:pt x="48093" y="95776"/>
                </a:lnTo>
                <a:lnTo>
                  <a:pt x="42764" y="189593"/>
                </a:lnTo>
                <a:lnTo>
                  <a:pt x="28203" y="193758"/>
                </a:lnTo>
                <a:lnTo>
                  <a:pt x="320" y="236366"/>
                </a:lnTo>
                <a:lnTo>
                  <a:pt x="0" y="363603"/>
                </a:lnTo>
                <a:lnTo>
                  <a:pt x="1481" y="378762"/>
                </a:lnTo>
                <a:lnTo>
                  <a:pt x="38182" y="413581"/>
                </a:lnTo>
                <a:lnTo>
                  <a:pt x="293985" y="415546"/>
                </a:lnTo>
                <a:lnTo>
                  <a:pt x="312220" y="413976"/>
                </a:lnTo>
                <a:lnTo>
                  <a:pt x="342956" y="391042"/>
                </a:lnTo>
                <a:lnTo>
                  <a:pt x="346649" y="361008"/>
                </a:lnTo>
                <a:lnTo>
                  <a:pt x="155021" y="361008"/>
                </a:lnTo>
                <a:lnTo>
                  <a:pt x="155016" y="285979"/>
                </a:lnTo>
                <a:lnTo>
                  <a:pt x="148317" y="275033"/>
                </a:lnTo>
                <a:lnTo>
                  <a:pt x="144495" y="262882"/>
                </a:lnTo>
                <a:lnTo>
                  <a:pt x="147150" y="247529"/>
                </a:lnTo>
                <a:lnTo>
                  <a:pt x="154746" y="236366"/>
                </a:lnTo>
                <a:lnTo>
                  <a:pt x="166319" y="229938"/>
                </a:lnTo>
                <a:lnTo>
                  <a:pt x="346434" y="229938"/>
                </a:lnTo>
                <a:lnTo>
                  <a:pt x="346277" y="227751"/>
                </a:lnTo>
                <a:lnTo>
                  <a:pt x="326013" y="194817"/>
                </a:lnTo>
                <a:lnTo>
                  <a:pt x="307362" y="189593"/>
                </a:lnTo>
                <a:lnTo>
                  <a:pt x="307362" y="186999"/>
                </a:lnTo>
                <a:lnTo>
                  <a:pt x="80191" y="186999"/>
                </a:lnTo>
                <a:lnTo>
                  <a:pt x="80182" y="138235"/>
                </a:lnTo>
                <a:lnTo>
                  <a:pt x="89404" y="92492"/>
                </a:lnTo>
                <a:lnTo>
                  <a:pt x="114284" y="60366"/>
                </a:lnTo>
                <a:lnTo>
                  <a:pt x="150644" y="43617"/>
                </a:lnTo>
                <a:lnTo>
                  <a:pt x="176403" y="41556"/>
                </a:lnTo>
                <a:lnTo>
                  <a:pt x="271311" y="41556"/>
                </a:lnTo>
                <a:lnTo>
                  <a:pt x="262698" y="32889"/>
                </a:lnTo>
                <a:lnTo>
                  <a:pt x="228451" y="10517"/>
                </a:lnTo>
                <a:lnTo>
                  <a:pt x="188501" y="367"/>
                </a:lnTo>
                <a:lnTo>
                  <a:pt x="171054" y="0"/>
                </a:lnTo>
                <a:close/>
              </a:path>
              <a:path w="347980" h="415925">
                <a:moveTo>
                  <a:pt x="346434" y="229938"/>
                </a:moveTo>
                <a:lnTo>
                  <a:pt x="166319" y="229938"/>
                </a:lnTo>
                <a:lnTo>
                  <a:pt x="183203" y="231271"/>
                </a:lnTo>
                <a:lnTo>
                  <a:pt x="196161" y="236762"/>
                </a:lnTo>
                <a:lnTo>
                  <a:pt x="204711" y="245663"/>
                </a:lnTo>
                <a:lnTo>
                  <a:pt x="208369" y="257228"/>
                </a:lnTo>
                <a:lnTo>
                  <a:pt x="206017" y="270661"/>
                </a:lnTo>
                <a:lnTo>
                  <a:pt x="199440" y="281134"/>
                </a:lnTo>
                <a:lnTo>
                  <a:pt x="195112" y="285688"/>
                </a:lnTo>
                <a:lnTo>
                  <a:pt x="195112" y="360717"/>
                </a:lnTo>
                <a:lnTo>
                  <a:pt x="155021" y="361008"/>
                </a:lnTo>
                <a:lnTo>
                  <a:pt x="346649" y="361008"/>
                </a:lnTo>
                <a:lnTo>
                  <a:pt x="347458" y="244146"/>
                </a:lnTo>
                <a:lnTo>
                  <a:pt x="346434" y="229938"/>
                </a:lnTo>
                <a:close/>
              </a:path>
              <a:path w="347980" h="415925">
                <a:moveTo>
                  <a:pt x="271311" y="41556"/>
                </a:moveTo>
                <a:lnTo>
                  <a:pt x="176403" y="41556"/>
                </a:lnTo>
                <a:lnTo>
                  <a:pt x="190198" y="42578"/>
                </a:lnTo>
                <a:lnTo>
                  <a:pt x="203358" y="45596"/>
                </a:lnTo>
                <a:lnTo>
                  <a:pt x="237264" y="65909"/>
                </a:lnTo>
                <a:lnTo>
                  <a:pt x="259073" y="101600"/>
                </a:lnTo>
                <a:lnTo>
                  <a:pt x="264605" y="186999"/>
                </a:lnTo>
                <a:lnTo>
                  <a:pt x="307362" y="186999"/>
                </a:lnTo>
                <a:lnTo>
                  <a:pt x="307362" y="135073"/>
                </a:lnTo>
                <a:lnTo>
                  <a:pt x="306558" y="119896"/>
                </a:lnTo>
                <a:lnTo>
                  <a:pt x="295221" y="77815"/>
                </a:lnTo>
                <a:lnTo>
                  <a:pt x="272420" y="42671"/>
                </a:lnTo>
                <a:lnTo>
                  <a:pt x="271311" y="41556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916427" y="1823760"/>
            <a:ext cx="18465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VI</a:t>
            </a:r>
            <a:r>
              <a:rPr sz="1400" b="1" spc="-10" dirty="0">
                <a:latin typeface="Arial"/>
                <a:cs typeface="Arial"/>
              </a:rPr>
              <a:t>RTU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CURR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NC</a:t>
            </a:r>
            <a:r>
              <a:rPr sz="1400" b="1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11743" y="1823760"/>
            <a:ext cx="1290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PP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7925" y="4727488"/>
            <a:ext cx="3887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Apple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ransac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eans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3965" y="5132364"/>
            <a:ext cx="3053080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Storing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directly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iPhones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SPE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4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ESIG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CH</a:t>
            </a:r>
            <a:r>
              <a:rPr sz="1400" b="1" dirty="0">
                <a:latin typeface="Arial"/>
                <a:cs typeface="Arial"/>
              </a:rPr>
              <a:t>IP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spc="-10" dirty="0">
                <a:latin typeface="Arial"/>
                <a:cs typeface="Arial"/>
              </a:rPr>
              <a:t>TH</a:t>
            </a:r>
            <a:r>
              <a:rPr sz="1400" b="1" dirty="0">
                <a:latin typeface="Arial"/>
                <a:cs typeface="Arial"/>
              </a:rPr>
              <a:t>EN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OXY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CC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ides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retailers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83965" y="6421312"/>
            <a:ext cx="640778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10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OVER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25</a:t>
            </a:r>
            <a:r>
              <a:rPr sz="1400" b="1" spc="10" dirty="0">
                <a:latin typeface="Arial"/>
                <a:cs typeface="Arial"/>
              </a:rPr>
              <a:t>6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NC</a:t>
            </a:r>
            <a:r>
              <a:rPr sz="1400" b="1" spc="-5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YP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ED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CT</a:t>
            </a:r>
            <a:r>
              <a:rPr sz="1400" b="1" dirty="0">
                <a:latin typeface="Arial"/>
                <a:cs typeface="Arial"/>
              </a:rPr>
              <a:t>ION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 marR="914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encr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ethod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classified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ern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 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protect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ederal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eposit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Insuran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orporation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558021" y="4953040"/>
            <a:ext cx="1132840" cy="121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5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uniquely generat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code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ingerprint authen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75772" y="5084709"/>
            <a:ext cx="1349419" cy="914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72560" y="2216785"/>
            <a:ext cx="574040" cy="1113155"/>
          </a:xfrm>
          <a:custGeom>
            <a:avLst/>
            <a:gdLst/>
            <a:ahLst/>
            <a:cxnLst/>
            <a:rect l="l" t="t" r="r" b="b"/>
            <a:pathLst>
              <a:path w="574039" h="1113154">
                <a:moveTo>
                  <a:pt x="0" y="0"/>
                </a:moveTo>
                <a:lnTo>
                  <a:pt x="0" y="558926"/>
                </a:lnTo>
                <a:lnTo>
                  <a:pt x="72507" y="1112704"/>
                </a:lnTo>
                <a:lnTo>
                  <a:pt x="114498" y="1106181"/>
                </a:lnTo>
                <a:lnTo>
                  <a:pt x="155389" y="1096763"/>
                </a:lnTo>
                <a:lnTo>
                  <a:pt x="195068" y="1084559"/>
                </a:lnTo>
                <a:lnTo>
                  <a:pt x="233419" y="1069683"/>
                </a:lnTo>
                <a:lnTo>
                  <a:pt x="270329" y="1052245"/>
                </a:lnTo>
                <a:lnTo>
                  <a:pt x="305684" y="1032356"/>
                </a:lnTo>
                <a:lnTo>
                  <a:pt x="339370" y="1010127"/>
                </a:lnTo>
                <a:lnTo>
                  <a:pt x="371273" y="985671"/>
                </a:lnTo>
                <a:lnTo>
                  <a:pt x="401279" y="959098"/>
                </a:lnTo>
                <a:lnTo>
                  <a:pt x="429274" y="930520"/>
                </a:lnTo>
                <a:lnTo>
                  <a:pt x="455144" y="900047"/>
                </a:lnTo>
                <a:lnTo>
                  <a:pt x="478775" y="867792"/>
                </a:lnTo>
                <a:lnTo>
                  <a:pt x="500052" y="833865"/>
                </a:lnTo>
                <a:lnTo>
                  <a:pt x="518863" y="798379"/>
                </a:lnTo>
                <a:lnTo>
                  <a:pt x="535092" y="761443"/>
                </a:lnTo>
                <a:lnTo>
                  <a:pt x="548626" y="723169"/>
                </a:lnTo>
                <a:lnTo>
                  <a:pt x="559351" y="683670"/>
                </a:lnTo>
                <a:lnTo>
                  <a:pt x="567153" y="643055"/>
                </a:lnTo>
                <a:lnTo>
                  <a:pt x="571918" y="601437"/>
                </a:lnTo>
                <a:lnTo>
                  <a:pt x="573531" y="558926"/>
                </a:lnTo>
                <a:lnTo>
                  <a:pt x="571637" y="512941"/>
                </a:lnTo>
                <a:lnTo>
                  <a:pt x="566052" y="468007"/>
                </a:lnTo>
                <a:lnTo>
                  <a:pt x="556921" y="424263"/>
                </a:lnTo>
                <a:lnTo>
                  <a:pt x="544389" y="381853"/>
                </a:lnTo>
                <a:lnTo>
                  <a:pt x="528601" y="340917"/>
                </a:lnTo>
                <a:lnTo>
                  <a:pt x="509704" y="301597"/>
                </a:lnTo>
                <a:lnTo>
                  <a:pt x="487842" y="264035"/>
                </a:lnTo>
                <a:lnTo>
                  <a:pt x="463161" y="228371"/>
                </a:lnTo>
                <a:lnTo>
                  <a:pt x="435807" y="194747"/>
                </a:lnTo>
                <a:lnTo>
                  <a:pt x="405923" y="163306"/>
                </a:lnTo>
                <a:lnTo>
                  <a:pt x="373657" y="134187"/>
                </a:lnTo>
                <a:lnTo>
                  <a:pt x="339152" y="107533"/>
                </a:lnTo>
                <a:lnTo>
                  <a:pt x="302556" y="83485"/>
                </a:lnTo>
                <a:lnTo>
                  <a:pt x="264012" y="62184"/>
                </a:lnTo>
                <a:lnTo>
                  <a:pt x="223666" y="43773"/>
                </a:lnTo>
                <a:lnTo>
                  <a:pt x="181664" y="28392"/>
                </a:lnTo>
                <a:lnTo>
                  <a:pt x="138151" y="16182"/>
                </a:lnTo>
                <a:lnTo>
                  <a:pt x="93273" y="7286"/>
                </a:lnTo>
                <a:lnTo>
                  <a:pt x="47174" y="1845"/>
                </a:lnTo>
                <a:lnTo>
                  <a:pt x="0" y="0"/>
                </a:lnTo>
                <a:close/>
              </a:path>
            </a:pathLst>
          </a:custGeom>
          <a:solidFill>
            <a:srgbClr val="098B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69208" y="2380869"/>
            <a:ext cx="805180" cy="781685"/>
          </a:xfrm>
          <a:custGeom>
            <a:avLst/>
            <a:gdLst/>
            <a:ahLst/>
            <a:cxnLst/>
            <a:rect l="l" t="t" r="r" b="b"/>
            <a:pathLst>
              <a:path w="805179" h="781685">
                <a:moveTo>
                  <a:pt x="402590" y="0"/>
                </a:moveTo>
                <a:lnTo>
                  <a:pt x="337279" y="5116"/>
                </a:lnTo>
                <a:lnTo>
                  <a:pt x="275327" y="19927"/>
                </a:lnTo>
                <a:lnTo>
                  <a:pt x="217562" y="43630"/>
                </a:lnTo>
                <a:lnTo>
                  <a:pt x="164811" y="75419"/>
                </a:lnTo>
                <a:lnTo>
                  <a:pt x="117903" y="114490"/>
                </a:lnTo>
                <a:lnTo>
                  <a:pt x="77667" y="160038"/>
                </a:lnTo>
                <a:lnTo>
                  <a:pt x="44930" y="211258"/>
                </a:lnTo>
                <a:lnTo>
                  <a:pt x="20521" y="267346"/>
                </a:lnTo>
                <a:lnTo>
                  <a:pt x="5268" y="327496"/>
                </a:lnTo>
                <a:lnTo>
                  <a:pt x="0" y="390905"/>
                </a:lnTo>
                <a:lnTo>
                  <a:pt x="1334" y="422949"/>
                </a:lnTo>
                <a:lnTo>
                  <a:pt x="11698" y="484799"/>
                </a:lnTo>
                <a:lnTo>
                  <a:pt x="31632" y="542994"/>
                </a:lnTo>
                <a:lnTo>
                  <a:pt x="60309" y="596730"/>
                </a:lnTo>
                <a:lnTo>
                  <a:pt x="96899" y="645201"/>
                </a:lnTo>
                <a:lnTo>
                  <a:pt x="140575" y="687601"/>
                </a:lnTo>
                <a:lnTo>
                  <a:pt x="190508" y="723125"/>
                </a:lnTo>
                <a:lnTo>
                  <a:pt x="245870" y="750968"/>
                </a:lnTo>
                <a:lnTo>
                  <a:pt x="305832" y="770325"/>
                </a:lnTo>
                <a:lnTo>
                  <a:pt x="369566" y="780389"/>
                </a:lnTo>
                <a:lnTo>
                  <a:pt x="402590" y="781684"/>
                </a:lnTo>
                <a:lnTo>
                  <a:pt x="435613" y="780389"/>
                </a:lnTo>
                <a:lnTo>
                  <a:pt x="499347" y="770325"/>
                </a:lnTo>
                <a:lnTo>
                  <a:pt x="559309" y="750968"/>
                </a:lnTo>
                <a:lnTo>
                  <a:pt x="614671" y="723125"/>
                </a:lnTo>
                <a:lnTo>
                  <a:pt x="664604" y="687601"/>
                </a:lnTo>
                <a:lnTo>
                  <a:pt x="708280" y="645201"/>
                </a:lnTo>
                <a:lnTo>
                  <a:pt x="744870" y="596730"/>
                </a:lnTo>
                <a:lnTo>
                  <a:pt x="773547" y="542994"/>
                </a:lnTo>
                <a:lnTo>
                  <a:pt x="793481" y="484799"/>
                </a:lnTo>
                <a:lnTo>
                  <a:pt x="803845" y="422949"/>
                </a:lnTo>
                <a:lnTo>
                  <a:pt x="805180" y="390905"/>
                </a:lnTo>
                <a:lnTo>
                  <a:pt x="803845" y="358844"/>
                </a:lnTo>
                <a:lnTo>
                  <a:pt x="793481" y="296963"/>
                </a:lnTo>
                <a:lnTo>
                  <a:pt x="773547" y="238744"/>
                </a:lnTo>
                <a:lnTo>
                  <a:pt x="744870" y="184989"/>
                </a:lnTo>
                <a:lnTo>
                  <a:pt x="708280" y="136505"/>
                </a:lnTo>
                <a:lnTo>
                  <a:pt x="664604" y="94095"/>
                </a:lnTo>
                <a:lnTo>
                  <a:pt x="614671" y="58564"/>
                </a:lnTo>
                <a:lnTo>
                  <a:pt x="559309" y="30718"/>
                </a:lnTo>
                <a:lnTo>
                  <a:pt x="499347" y="11360"/>
                </a:lnTo>
                <a:lnTo>
                  <a:pt x="435613" y="1295"/>
                </a:lnTo>
                <a:lnTo>
                  <a:pt x="402590" y="0"/>
                </a:lnTo>
                <a:close/>
              </a:path>
            </a:pathLst>
          </a:custGeom>
          <a:solidFill>
            <a:srgbClr val="B84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19521" y="2546377"/>
            <a:ext cx="285750" cy="440690"/>
          </a:xfrm>
          <a:custGeom>
            <a:avLst/>
            <a:gdLst/>
            <a:ahLst/>
            <a:cxnLst/>
            <a:rect l="l" t="t" r="r" b="b"/>
            <a:pathLst>
              <a:path w="285750" h="440689">
                <a:moveTo>
                  <a:pt x="187382" y="380384"/>
                </a:moveTo>
                <a:lnTo>
                  <a:pt x="149454" y="380384"/>
                </a:lnTo>
                <a:lnTo>
                  <a:pt x="149494" y="419064"/>
                </a:lnTo>
                <a:lnTo>
                  <a:pt x="152384" y="432284"/>
                </a:lnTo>
                <a:lnTo>
                  <a:pt x="163834" y="440232"/>
                </a:lnTo>
                <a:lnTo>
                  <a:pt x="179482" y="433618"/>
                </a:lnTo>
                <a:lnTo>
                  <a:pt x="181919" y="422401"/>
                </a:lnTo>
                <a:lnTo>
                  <a:pt x="181993" y="381049"/>
                </a:lnTo>
                <a:lnTo>
                  <a:pt x="187382" y="380384"/>
                </a:lnTo>
                <a:close/>
              </a:path>
              <a:path w="285750" h="440689">
                <a:moveTo>
                  <a:pt x="99516" y="0"/>
                </a:moveTo>
                <a:lnTo>
                  <a:pt x="79536" y="2998"/>
                </a:lnTo>
                <a:lnTo>
                  <a:pt x="74839" y="11258"/>
                </a:lnTo>
                <a:lnTo>
                  <a:pt x="74744" y="51812"/>
                </a:lnTo>
                <a:lnTo>
                  <a:pt x="3349" y="52269"/>
                </a:lnTo>
                <a:lnTo>
                  <a:pt x="0" y="380342"/>
                </a:lnTo>
                <a:lnTo>
                  <a:pt x="74489" y="380383"/>
                </a:lnTo>
                <a:lnTo>
                  <a:pt x="74660" y="387239"/>
                </a:lnTo>
                <a:lnTo>
                  <a:pt x="74744" y="418484"/>
                </a:lnTo>
                <a:lnTo>
                  <a:pt x="77525" y="431984"/>
                </a:lnTo>
                <a:lnTo>
                  <a:pt x="88508" y="440162"/>
                </a:lnTo>
                <a:lnTo>
                  <a:pt x="101974" y="433797"/>
                </a:lnTo>
                <a:lnTo>
                  <a:pt x="107196" y="422401"/>
                </a:lnTo>
                <a:lnTo>
                  <a:pt x="107245" y="381089"/>
                </a:lnTo>
                <a:lnTo>
                  <a:pt x="149454" y="380384"/>
                </a:lnTo>
                <a:lnTo>
                  <a:pt x="202606" y="378505"/>
                </a:lnTo>
                <a:lnTo>
                  <a:pt x="249456" y="360280"/>
                </a:lnTo>
                <a:lnTo>
                  <a:pt x="268320" y="342523"/>
                </a:lnTo>
                <a:lnTo>
                  <a:pt x="48945" y="342523"/>
                </a:lnTo>
                <a:lnTo>
                  <a:pt x="48745" y="232151"/>
                </a:lnTo>
                <a:lnTo>
                  <a:pt x="265852" y="232094"/>
                </a:lnTo>
                <a:lnTo>
                  <a:pt x="264663" y="230461"/>
                </a:lnTo>
                <a:lnTo>
                  <a:pt x="257296" y="222897"/>
                </a:lnTo>
                <a:lnTo>
                  <a:pt x="249112" y="216826"/>
                </a:lnTo>
                <a:lnTo>
                  <a:pt x="240222" y="212459"/>
                </a:lnTo>
                <a:lnTo>
                  <a:pt x="230734" y="210010"/>
                </a:lnTo>
                <a:lnTo>
                  <a:pt x="230734" y="206858"/>
                </a:lnTo>
                <a:lnTo>
                  <a:pt x="241817" y="202098"/>
                </a:lnTo>
                <a:lnTo>
                  <a:pt x="250074" y="193758"/>
                </a:lnTo>
                <a:lnTo>
                  <a:pt x="254764" y="184774"/>
                </a:lnTo>
                <a:lnTo>
                  <a:pt x="48746" y="184774"/>
                </a:lnTo>
                <a:lnTo>
                  <a:pt x="48745" y="93275"/>
                </a:lnTo>
                <a:lnTo>
                  <a:pt x="252521" y="93275"/>
                </a:lnTo>
                <a:lnTo>
                  <a:pt x="252372" y="92931"/>
                </a:lnTo>
                <a:lnTo>
                  <a:pt x="224751" y="64833"/>
                </a:lnTo>
                <a:lnTo>
                  <a:pt x="187185" y="52771"/>
                </a:lnTo>
                <a:lnTo>
                  <a:pt x="186967" y="52262"/>
                </a:lnTo>
                <a:lnTo>
                  <a:pt x="107298" y="52262"/>
                </a:lnTo>
                <a:lnTo>
                  <a:pt x="107247" y="26826"/>
                </a:lnTo>
                <a:lnTo>
                  <a:pt x="106280" y="9141"/>
                </a:lnTo>
                <a:lnTo>
                  <a:pt x="99516" y="0"/>
                </a:lnTo>
                <a:close/>
              </a:path>
              <a:path w="285750" h="440689">
                <a:moveTo>
                  <a:pt x="265852" y="232094"/>
                </a:moveTo>
                <a:lnTo>
                  <a:pt x="146237" y="232094"/>
                </a:lnTo>
                <a:lnTo>
                  <a:pt x="160700" y="232203"/>
                </a:lnTo>
                <a:lnTo>
                  <a:pt x="173863" y="232965"/>
                </a:lnTo>
                <a:lnTo>
                  <a:pt x="185723" y="235034"/>
                </a:lnTo>
                <a:lnTo>
                  <a:pt x="201483" y="238408"/>
                </a:lnTo>
                <a:lnTo>
                  <a:pt x="204740" y="241560"/>
                </a:lnTo>
                <a:lnTo>
                  <a:pt x="207987" y="241560"/>
                </a:lnTo>
                <a:lnTo>
                  <a:pt x="219341" y="250170"/>
                </a:lnTo>
                <a:lnTo>
                  <a:pt x="227681" y="260692"/>
                </a:lnTo>
                <a:lnTo>
                  <a:pt x="232656" y="272448"/>
                </a:lnTo>
                <a:lnTo>
                  <a:pt x="232114" y="288948"/>
                </a:lnTo>
                <a:lnTo>
                  <a:pt x="216254" y="323666"/>
                </a:lnTo>
                <a:lnTo>
                  <a:pt x="175273" y="340563"/>
                </a:lnTo>
                <a:lnTo>
                  <a:pt x="161694" y="341116"/>
                </a:lnTo>
                <a:lnTo>
                  <a:pt x="142990" y="342523"/>
                </a:lnTo>
                <a:lnTo>
                  <a:pt x="268320" y="342523"/>
                </a:lnTo>
                <a:lnTo>
                  <a:pt x="269295" y="341426"/>
                </a:lnTo>
                <a:lnTo>
                  <a:pt x="276126" y="330626"/>
                </a:lnTo>
                <a:lnTo>
                  <a:pt x="281043" y="319193"/>
                </a:lnTo>
                <a:lnTo>
                  <a:pt x="284156" y="307341"/>
                </a:lnTo>
                <a:lnTo>
                  <a:pt x="285576" y="295280"/>
                </a:lnTo>
                <a:lnTo>
                  <a:pt x="285411" y="283225"/>
                </a:lnTo>
                <a:lnTo>
                  <a:pt x="283772" y="271387"/>
                </a:lnTo>
                <a:lnTo>
                  <a:pt x="280768" y="259980"/>
                </a:lnTo>
                <a:lnTo>
                  <a:pt x="276508" y="249214"/>
                </a:lnTo>
                <a:lnTo>
                  <a:pt x="271103" y="239304"/>
                </a:lnTo>
                <a:lnTo>
                  <a:pt x="265852" y="232094"/>
                </a:lnTo>
                <a:close/>
              </a:path>
              <a:path w="285750" h="440689">
                <a:moveTo>
                  <a:pt x="252521" y="93275"/>
                </a:moveTo>
                <a:lnTo>
                  <a:pt x="48745" y="93275"/>
                </a:lnTo>
                <a:lnTo>
                  <a:pt x="130186" y="93338"/>
                </a:lnTo>
                <a:lnTo>
                  <a:pt x="143825" y="93776"/>
                </a:lnTo>
                <a:lnTo>
                  <a:pt x="160104" y="94967"/>
                </a:lnTo>
                <a:lnTo>
                  <a:pt x="174973" y="97286"/>
                </a:lnTo>
                <a:lnTo>
                  <a:pt x="185239" y="99589"/>
                </a:lnTo>
                <a:lnTo>
                  <a:pt x="188486" y="99589"/>
                </a:lnTo>
                <a:lnTo>
                  <a:pt x="188486" y="102741"/>
                </a:lnTo>
                <a:lnTo>
                  <a:pt x="202435" y="110405"/>
                </a:lnTo>
                <a:lnTo>
                  <a:pt x="210673" y="121036"/>
                </a:lnTo>
                <a:lnTo>
                  <a:pt x="214181" y="132736"/>
                </a:lnTo>
                <a:lnTo>
                  <a:pt x="212815" y="147524"/>
                </a:lnTo>
                <a:lnTo>
                  <a:pt x="208175" y="159798"/>
                </a:lnTo>
                <a:lnTo>
                  <a:pt x="175493" y="180618"/>
                </a:lnTo>
                <a:lnTo>
                  <a:pt x="152228" y="183180"/>
                </a:lnTo>
                <a:lnTo>
                  <a:pt x="139710" y="184300"/>
                </a:lnTo>
                <a:lnTo>
                  <a:pt x="133240" y="184774"/>
                </a:lnTo>
                <a:lnTo>
                  <a:pt x="254764" y="184774"/>
                </a:lnTo>
                <a:lnTo>
                  <a:pt x="255913" y="182574"/>
                </a:lnTo>
                <a:lnTo>
                  <a:pt x="259741" y="169276"/>
                </a:lnTo>
                <a:lnTo>
                  <a:pt x="261966" y="154600"/>
                </a:lnTo>
                <a:lnTo>
                  <a:pt x="262994" y="139277"/>
                </a:lnTo>
                <a:lnTo>
                  <a:pt x="261777" y="121664"/>
                </a:lnTo>
                <a:lnTo>
                  <a:pt x="258150" y="106243"/>
                </a:lnTo>
                <a:lnTo>
                  <a:pt x="252521" y="93275"/>
                </a:lnTo>
                <a:close/>
              </a:path>
              <a:path w="285750" h="440689">
                <a:moveTo>
                  <a:pt x="171281" y="2509"/>
                </a:moveTo>
                <a:lnTo>
                  <a:pt x="152835" y="6764"/>
                </a:lnTo>
                <a:lnTo>
                  <a:pt x="149502" y="16182"/>
                </a:lnTo>
                <a:lnTo>
                  <a:pt x="149494" y="46073"/>
                </a:lnTo>
                <a:lnTo>
                  <a:pt x="107298" y="52262"/>
                </a:lnTo>
                <a:lnTo>
                  <a:pt x="186967" y="52262"/>
                </a:lnTo>
                <a:lnTo>
                  <a:pt x="183374" y="43850"/>
                </a:lnTo>
                <a:lnTo>
                  <a:pt x="182115" y="27243"/>
                </a:lnTo>
                <a:lnTo>
                  <a:pt x="179817" y="10779"/>
                </a:lnTo>
                <a:lnTo>
                  <a:pt x="171281" y="2509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53252" y="2283079"/>
            <a:ext cx="584200" cy="980440"/>
          </a:xfrm>
          <a:custGeom>
            <a:avLst/>
            <a:gdLst/>
            <a:ahLst/>
            <a:cxnLst/>
            <a:rect l="l" t="t" r="r" b="b"/>
            <a:pathLst>
              <a:path w="584200" h="980439">
                <a:moveTo>
                  <a:pt x="1777" y="0"/>
                </a:moveTo>
                <a:lnTo>
                  <a:pt x="0" y="565912"/>
                </a:lnTo>
                <a:lnTo>
                  <a:pt x="401015" y="980134"/>
                </a:lnTo>
                <a:lnTo>
                  <a:pt x="417581" y="964223"/>
                </a:lnTo>
                <a:lnTo>
                  <a:pt x="448728" y="930562"/>
                </a:lnTo>
                <a:lnTo>
                  <a:pt x="477090" y="894574"/>
                </a:lnTo>
                <a:lnTo>
                  <a:pt x="502496" y="856411"/>
                </a:lnTo>
                <a:lnTo>
                  <a:pt x="524778" y="816228"/>
                </a:lnTo>
                <a:lnTo>
                  <a:pt x="543768" y="774176"/>
                </a:lnTo>
                <a:lnTo>
                  <a:pt x="559296" y="730408"/>
                </a:lnTo>
                <a:lnTo>
                  <a:pt x="571193" y="685076"/>
                </a:lnTo>
                <a:lnTo>
                  <a:pt x="579291" y="638335"/>
                </a:lnTo>
                <a:lnTo>
                  <a:pt x="583421" y="590335"/>
                </a:lnTo>
                <a:lnTo>
                  <a:pt x="583946" y="565912"/>
                </a:lnTo>
                <a:lnTo>
                  <a:pt x="582030" y="519360"/>
                </a:lnTo>
                <a:lnTo>
                  <a:pt x="576382" y="473870"/>
                </a:lnTo>
                <a:lnTo>
                  <a:pt x="567145" y="429585"/>
                </a:lnTo>
                <a:lnTo>
                  <a:pt x="554465" y="386648"/>
                </a:lnTo>
                <a:lnTo>
                  <a:pt x="538487" y="345203"/>
                </a:lnTo>
                <a:lnTo>
                  <a:pt x="519357" y="305393"/>
                </a:lnTo>
                <a:lnTo>
                  <a:pt x="497219" y="267361"/>
                </a:lnTo>
                <a:lnTo>
                  <a:pt x="472218" y="231251"/>
                </a:lnTo>
                <a:lnTo>
                  <a:pt x="444500" y="197206"/>
                </a:lnTo>
                <a:lnTo>
                  <a:pt x="414210" y="165369"/>
                </a:lnTo>
                <a:lnTo>
                  <a:pt x="381493" y="135884"/>
                </a:lnTo>
                <a:lnTo>
                  <a:pt x="346494" y="108894"/>
                </a:lnTo>
                <a:lnTo>
                  <a:pt x="309359" y="84543"/>
                </a:lnTo>
                <a:lnTo>
                  <a:pt x="270232" y="62973"/>
                </a:lnTo>
                <a:lnTo>
                  <a:pt x="229258" y="44328"/>
                </a:lnTo>
                <a:lnTo>
                  <a:pt x="186584" y="28752"/>
                </a:lnTo>
                <a:lnTo>
                  <a:pt x="142353" y="16388"/>
                </a:lnTo>
                <a:lnTo>
                  <a:pt x="96712" y="7379"/>
                </a:lnTo>
                <a:lnTo>
                  <a:pt x="49805" y="1868"/>
                </a:lnTo>
                <a:lnTo>
                  <a:pt x="1777" y="0"/>
                </a:lnTo>
                <a:close/>
              </a:path>
            </a:pathLst>
          </a:custGeom>
          <a:solidFill>
            <a:srgbClr val="098B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65140" y="2453132"/>
            <a:ext cx="805180" cy="781685"/>
          </a:xfrm>
          <a:custGeom>
            <a:avLst/>
            <a:gdLst/>
            <a:ahLst/>
            <a:cxnLst/>
            <a:rect l="l" t="t" r="r" b="b"/>
            <a:pathLst>
              <a:path w="805179" h="781685">
                <a:moveTo>
                  <a:pt x="402589" y="0"/>
                </a:moveTo>
                <a:lnTo>
                  <a:pt x="337279" y="5115"/>
                </a:lnTo>
                <a:lnTo>
                  <a:pt x="275327" y="19926"/>
                </a:lnTo>
                <a:lnTo>
                  <a:pt x="217562" y="43627"/>
                </a:lnTo>
                <a:lnTo>
                  <a:pt x="164811" y="75411"/>
                </a:lnTo>
                <a:lnTo>
                  <a:pt x="117903" y="114474"/>
                </a:lnTo>
                <a:lnTo>
                  <a:pt x="77667" y="160010"/>
                </a:lnTo>
                <a:lnTo>
                  <a:pt x="44930" y="211214"/>
                </a:lnTo>
                <a:lnTo>
                  <a:pt x="20521" y="267281"/>
                </a:lnTo>
                <a:lnTo>
                  <a:pt x="5268" y="327404"/>
                </a:lnTo>
                <a:lnTo>
                  <a:pt x="0" y="390778"/>
                </a:lnTo>
                <a:lnTo>
                  <a:pt x="1334" y="422840"/>
                </a:lnTo>
                <a:lnTo>
                  <a:pt x="11698" y="484721"/>
                </a:lnTo>
                <a:lnTo>
                  <a:pt x="31632" y="542940"/>
                </a:lnTo>
                <a:lnTo>
                  <a:pt x="60309" y="596695"/>
                </a:lnTo>
                <a:lnTo>
                  <a:pt x="96899" y="645179"/>
                </a:lnTo>
                <a:lnTo>
                  <a:pt x="140575" y="687589"/>
                </a:lnTo>
                <a:lnTo>
                  <a:pt x="190508" y="723120"/>
                </a:lnTo>
                <a:lnTo>
                  <a:pt x="245870" y="750966"/>
                </a:lnTo>
                <a:lnTo>
                  <a:pt x="305832" y="770324"/>
                </a:lnTo>
                <a:lnTo>
                  <a:pt x="369566" y="780389"/>
                </a:lnTo>
                <a:lnTo>
                  <a:pt x="402589" y="781684"/>
                </a:lnTo>
                <a:lnTo>
                  <a:pt x="435613" y="780389"/>
                </a:lnTo>
                <a:lnTo>
                  <a:pt x="499347" y="770324"/>
                </a:lnTo>
                <a:lnTo>
                  <a:pt x="559309" y="750966"/>
                </a:lnTo>
                <a:lnTo>
                  <a:pt x="614671" y="723120"/>
                </a:lnTo>
                <a:lnTo>
                  <a:pt x="664604" y="687589"/>
                </a:lnTo>
                <a:lnTo>
                  <a:pt x="708280" y="645179"/>
                </a:lnTo>
                <a:lnTo>
                  <a:pt x="744870" y="596695"/>
                </a:lnTo>
                <a:lnTo>
                  <a:pt x="773547" y="542940"/>
                </a:lnTo>
                <a:lnTo>
                  <a:pt x="793481" y="484721"/>
                </a:lnTo>
                <a:lnTo>
                  <a:pt x="803845" y="422840"/>
                </a:lnTo>
                <a:lnTo>
                  <a:pt x="805180" y="390778"/>
                </a:lnTo>
                <a:lnTo>
                  <a:pt x="803845" y="358735"/>
                </a:lnTo>
                <a:lnTo>
                  <a:pt x="793481" y="296885"/>
                </a:lnTo>
                <a:lnTo>
                  <a:pt x="773547" y="238690"/>
                </a:lnTo>
                <a:lnTo>
                  <a:pt x="744870" y="184954"/>
                </a:lnTo>
                <a:lnTo>
                  <a:pt x="708280" y="136483"/>
                </a:lnTo>
                <a:lnTo>
                  <a:pt x="664604" y="94083"/>
                </a:lnTo>
                <a:lnTo>
                  <a:pt x="614671" y="58559"/>
                </a:lnTo>
                <a:lnTo>
                  <a:pt x="559309" y="30716"/>
                </a:lnTo>
                <a:lnTo>
                  <a:pt x="499347" y="11359"/>
                </a:lnTo>
                <a:lnTo>
                  <a:pt x="435613" y="1295"/>
                </a:lnTo>
                <a:lnTo>
                  <a:pt x="402589" y="0"/>
                </a:lnTo>
                <a:close/>
              </a:path>
            </a:pathLst>
          </a:custGeom>
          <a:solidFill>
            <a:srgbClr val="B84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28735" y="2677755"/>
            <a:ext cx="313690" cy="441959"/>
          </a:xfrm>
          <a:custGeom>
            <a:avLst/>
            <a:gdLst/>
            <a:ahLst/>
            <a:cxnLst/>
            <a:rect l="l" t="t" r="r" b="b"/>
            <a:pathLst>
              <a:path w="313689" h="441960">
                <a:moveTo>
                  <a:pt x="106872" y="0"/>
                </a:moveTo>
                <a:lnTo>
                  <a:pt x="67044" y="14634"/>
                </a:lnTo>
                <a:lnTo>
                  <a:pt x="53175" y="206141"/>
                </a:lnTo>
                <a:lnTo>
                  <a:pt x="53092" y="211190"/>
                </a:lnTo>
                <a:lnTo>
                  <a:pt x="14496" y="237790"/>
                </a:lnTo>
                <a:lnTo>
                  <a:pt x="127" y="278779"/>
                </a:lnTo>
                <a:lnTo>
                  <a:pt x="0" y="283931"/>
                </a:lnTo>
                <a:lnTo>
                  <a:pt x="291" y="297024"/>
                </a:lnTo>
                <a:lnTo>
                  <a:pt x="5112" y="336993"/>
                </a:lnTo>
                <a:lnTo>
                  <a:pt x="26923" y="379761"/>
                </a:lnTo>
                <a:lnTo>
                  <a:pt x="54742" y="411207"/>
                </a:lnTo>
                <a:lnTo>
                  <a:pt x="85082" y="435809"/>
                </a:lnTo>
                <a:lnTo>
                  <a:pt x="94670" y="441352"/>
                </a:lnTo>
                <a:lnTo>
                  <a:pt x="99786" y="411818"/>
                </a:lnTo>
                <a:lnTo>
                  <a:pt x="89803" y="405708"/>
                </a:lnTo>
                <a:lnTo>
                  <a:pt x="79419" y="397312"/>
                </a:lnTo>
                <a:lnTo>
                  <a:pt x="50733" y="365476"/>
                </a:lnTo>
                <a:lnTo>
                  <a:pt x="34022" y="325928"/>
                </a:lnTo>
                <a:lnTo>
                  <a:pt x="30035" y="283931"/>
                </a:lnTo>
                <a:lnTo>
                  <a:pt x="31057" y="264980"/>
                </a:lnTo>
                <a:lnTo>
                  <a:pt x="34982" y="251820"/>
                </a:lnTo>
                <a:lnTo>
                  <a:pt x="42425" y="245584"/>
                </a:lnTo>
                <a:lnTo>
                  <a:pt x="49244" y="245232"/>
                </a:lnTo>
                <a:lnTo>
                  <a:pt x="87250" y="245232"/>
                </a:lnTo>
                <a:lnTo>
                  <a:pt x="87001" y="239177"/>
                </a:lnTo>
                <a:lnTo>
                  <a:pt x="86728" y="227695"/>
                </a:lnTo>
                <a:lnTo>
                  <a:pt x="86621" y="221105"/>
                </a:lnTo>
                <a:lnTo>
                  <a:pt x="86498" y="211173"/>
                </a:lnTo>
                <a:lnTo>
                  <a:pt x="86623" y="152896"/>
                </a:lnTo>
                <a:lnTo>
                  <a:pt x="87290" y="105247"/>
                </a:lnTo>
                <a:lnTo>
                  <a:pt x="88134" y="64115"/>
                </a:lnTo>
                <a:lnTo>
                  <a:pt x="95678" y="37759"/>
                </a:lnTo>
                <a:lnTo>
                  <a:pt x="144495" y="37759"/>
                </a:lnTo>
                <a:lnTo>
                  <a:pt x="144366" y="36820"/>
                </a:lnTo>
                <a:lnTo>
                  <a:pt x="138527" y="23296"/>
                </a:lnTo>
                <a:lnTo>
                  <a:pt x="129790" y="12301"/>
                </a:lnTo>
                <a:lnTo>
                  <a:pt x="118967" y="4360"/>
                </a:lnTo>
                <a:lnTo>
                  <a:pt x="106872" y="0"/>
                </a:lnTo>
                <a:close/>
              </a:path>
              <a:path w="313689" h="441960">
                <a:moveTo>
                  <a:pt x="310973" y="188487"/>
                </a:moveTo>
                <a:lnTo>
                  <a:pt x="274873" y="188487"/>
                </a:lnTo>
                <a:lnTo>
                  <a:pt x="283176" y="194024"/>
                </a:lnTo>
                <a:lnTo>
                  <a:pt x="289057" y="207487"/>
                </a:lnTo>
                <a:lnTo>
                  <a:pt x="288556" y="249024"/>
                </a:lnTo>
                <a:lnTo>
                  <a:pt x="286311" y="295140"/>
                </a:lnTo>
                <a:lnTo>
                  <a:pt x="283144" y="335634"/>
                </a:lnTo>
                <a:lnTo>
                  <a:pt x="273741" y="373872"/>
                </a:lnTo>
                <a:lnTo>
                  <a:pt x="260830" y="412768"/>
                </a:lnTo>
                <a:lnTo>
                  <a:pt x="255415" y="426839"/>
                </a:lnTo>
                <a:lnTo>
                  <a:pt x="278759" y="438189"/>
                </a:lnTo>
                <a:lnTo>
                  <a:pt x="294734" y="398192"/>
                </a:lnTo>
                <a:lnTo>
                  <a:pt x="308004" y="353303"/>
                </a:lnTo>
                <a:lnTo>
                  <a:pt x="311452" y="310409"/>
                </a:lnTo>
                <a:lnTo>
                  <a:pt x="313179" y="259548"/>
                </a:lnTo>
                <a:lnTo>
                  <a:pt x="313678" y="207487"/>
                </a:lnTo>
                <a:lnTo>
                  <a:pt x="311970" y="191180"/>
                </a:lnTo>
                <a:lnTo>
                  <a:pt x="310973" y="188487"/>
                </a:lnTo>
                <a:close/>
              </a:path>
              <a:path w="313689" h="441960">
                <a:moveTo>
                  <a:pt x="87250" y="245232"/>
                </a:moveTo>
                <a:lnTo>
                  <a:pt x="49244" y="245232"/>
                </a:lnTo>
                <a:lnTo>
                  <a:pt x="53130" y="249024"/>
                </a:lnTo>
                <a:lnTo>
                  <a:pt x="53130" y="267935"/>
                </a:lnTo>
                <a:lnTo>
                  <a:pt x="56176" y="278779"/>
                </a:lnTo>
                <a:lnTo>
                  <a:pt x="63635" y="283088"/>
                </a:lnTo>
                <a:lnTo>
                  <a:pt x="72989" y="281812"/>
                </a:lnTo>
                <a:lnTo>
                  <a:pt x="81721" y="275906"/>
                </a:lnTo>
                <a:lnTo>
                  <a:pt x="87314" y="266322"/>
                </a:lnTo>
                <a:lnTo>
                  <a:pt x="88146" y="260376"/>
                </a:lnTo>
                <a:lnTo>
                  <a:pt x="87486" y="250977"/>
                </a:lnTo>
                <a:lnTo>
                  <a:pt x="87250" y="245232"/>
                </a:lnTo>
                <a:close/>
              </a:path>
              <a:path w="313689" h="441960">
                <a:moveTo>
                  <a:pt x="259254" y="158225"/>
                </a:moveTo>
                <a:lnTo>
                  <a:pt x="216513" y="158225"/>
                </a:lnTo>
                <a:lnTo>
                  <a:pt x="224821" y="163762"/>
                </a:lnTo>
                <a:lnTo>
                  <a:pt x="230699" y="177225"/>
                </a:lnTo>
                <a:lnTo>
                  <a:pt x="232071" y="196059"/>
                </a:lnTo>
                <a:lnTo>
                  <a:pt x="232071" y="232550"/>
                </a:lnTo>
                <a:lnTo>
                  <a:pt x="255415" y="233893"/>
                </a:lnTo>
                <a:lnTo>
                  <a:pt x="255424" y="211173"/>
                </a:lnTo>
                <a:lnTo>
                  <a:pt x="263201" y="196059"/>
                </a:lnTo>
                <a:lnTo>
                  <a:pt x="263201" y="192267"/>
                </a:lnTo>
                <a:lnTo>
                  <a:pt x="270974" y="188487"/>
                </a:lnTo>
                <a:lnTo>
                  <a:pt x="310973" y="188487"/>
                </a:lnTo>
                <a:lnTo>
                  <a:pt x="306798" y="177225"/>
                </a:lnTo>
                <a:lnTo>
                  <a:pt x="298650" y="166882"/>
                </a:lnTo>
                <a:lnTo>
                  <a:pt x="290211" y="161835"/>
                </a:lnTo>
                <a:lnTo>
                  <a:pt x="260865" y="161835"/>
                </a:lnTo>
                <a:lnTo>
                  <a:pt x="259254" y="158225"/>
                </a:lnTo>
                <a:close/>
              </a:path>
              <a:path w="313689" h="441960">
                <a:moveTo>
                  <a:pt x="245439" y="135540"/>
                </a:moveTo>
                <a:lnTo>
                  <a:pt x="157476" y="135540"/>
                </a:lnTo>
                <a:lnTo>
                  <a:pt x="168764" y="140620"/>
                </a:lnTo>
                <a:lnTo>
                  <a:pt x="174004" y="152896"/>
                </a:lnTo>
                <a:lnTo>
                  <a:pt x="177190" y="167867"/>
                </a:lnTo>
                <a:lnTo>
                  <a:pt x="177380" y="177225"/>
                </a:lnTo>
                <a:lnTo>
                  <a:pt x="177480" y="191650"/>
                </a:lnTo>
                <a:lnTo>
                  <a:pt x="177609" y="223990"/>
                </a:lnTo>
                <a:lnTo>
                  <a:pt x="197068" y="226321"/>
                </a:lnTo>
                <a:lnTo>
                  <a:pt x="200954" y="226321"/>
                </a:lnTo>
                <a:lnTo>
                  <a:pt x="201354" y="221105"/>
                </a:lnTo>
                <a:lnTo>
                  <a:pt x="202133" y="208184"/>
                </a:lnTo>
                <a:lnTo>
                  <a:pt x="202642" y="192267"/>
                </a:lnTo>
                <a:lnTo>
                  <a:pt x="202592" y="188487"/>
                </a:lnTo>
                <a:lnTo>
                  <a:pt x="202309" y="175592"/>
                </a:lnTo>
                <a:lnTo>
                  <a:pt x="200954" y="162005"/>
                </a:lnTo>
                <a:lnTo>
                  <a:pt x="212626" y="158225"/>
                </a:lnTo>
                <a:lnTo>
                  <a:pt x="259254" y="158225"/>
                </a:lnTo>
                <a:lnTo>
                  <a:pt x="254086" y="146648"/>
                </a:lnTo>
                <a:lnTo>
                  <a:pt x="247211" y="136679"/>
                </a:lnTo>
                <a:lnTo>
                  <a:pt x="245439" y="135540"/>
                </a:lnTo>
                <a:close/>
              </a:path>
              <a:path w="313689" h="441960">
                <a:moveTo>
                  <a:pt x="144495" y="37759"/>
                </a:moveTo>
                <a:lnTo>
                  <a:pt x="95678" y="37759"/>
                </a:lnTo>
                <a:lnTo>
                  <a:pt x="107249" y="41779"/>
                </a:lnTo>
                <a:lnTo>
                  <a:pt x="114064" y="53441"/>
                </a:lnTo>
                <a:lnTo>
                  <a:pt x="115377" y="222539"/>
                </a:lnTo>
                <a:lnTo>
                  <a:pt x="146300" y="222542"/>
                </a:lnTo>
                <a:lnTo>
                  <a:pt x="146428" y="208184"/>
                </a:lnTo>
                <a:lnTo>
                  <a:pt x="146536" y="158225"/>
                </a:lnTo>
                <a:lnTo>
                  <a:pt x="147866" y="144379"/>
                </a:lnTo>
                <a:lnTo>
                  <a:pt x="157476" y="135540"/>
                </a:lnTo>
                <a:lnTo>
                  <a:pt x="245439" y="135540"/>
                </a:lnTo>
                <a:lnTo>
                  <a:pt x="237762" y="130608"/>
                </a:lnTo>
                <a:lnTo>
                  <a:pt x="237034" y="130453"/>
                </a:lnTo>
                <a:lnTo>
                  <a:pt x="198994" y="130453"/>
                </a:lnTo>
                <a:lnTo>
                  <a:pt x="188494" y="120142"/>
                </a:lnTo>
                <a:lnTo>
                  <a:pt x="178156" y="111868"/>
                </a:lnTo>
                <a:lnTo>
                  <a:pt x="172330" y="109039"/>
                </a:lnTo>
                <a:lnTo>
                  <a:pt x="146493" y="109039"/>
                </a:lnTo>
                <a:lnTo>
                  <a:pt x="146493" y="52348"/>
                </a:lnTo>
                <a:lnTo>
                  <a:pt x="144495" y="37759"/>
                </a:lnTo>
                <a:close/>
              </a:path>
              <a:path w="313689" h="441960">
                <a:moveTo>
                  <a:pt x="268949" y="160148"/>
                </a:moveTo>
                <a:lnTo>
                  <a:pt x="260865" y="161835"/>
                </a:lnTo>
                <a:lnTo>
                  <a:pt x="290211" y="161835"/>
                </a:lnTo>
                <a:lnTo>
                  <a:pt x="287881" y="160441"/>
                </a:lnTo>
                <a:lnTo>
                  <a:pt x="268949" y="160148"/>
                </a:lnTo>
                <a:close/>
              </a:path>
              <a:path w="313689" h="441960">
                <a:moveTo>
                  <a:pt x="222307" y="127316"/>
                </a:moveTo>
                <a:lnTo>
                  <a:pt x="208475" y="127789"/>
                </a:lnTo>
                <a:lnTo>
                  <a:pt x="198994" y="130453"/>
                </a:lnTo>
                <a:lnTo>
                  <a:pt x="237034" y="130453"/>
                </a:lnTo>
                <a:lnTo>
                  <a:pt x="222307" y="127316"/>
                </a:lnTo>
                <a:close/>
              </a:path>
              <a:path w="313689" h="441960">
                <a:moveTo>
                  <a:pt x="154279" y="105247"/>
                </a:moveTo>
                <a:lnTo>
                  <a:pt x="150380" y="105247"/>
                </a:lnTo>
                <a:lnTo>
                  <a:pt x="146493" y="109039"/>
                </a:lnTo>
                <a:lnTo>
                  <a:pt x="172330" y="109039"/>
                </a:lnTo>
                <a:lnTo>
                  <a:pt x="167335" y="106614"/>
                </a:lnTo>
                <a:lnTo>
                  <a:pt x="154279" y="105247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12982" y="2559791"/>
            <a:ext cx="31750" cy="98425"/>
          </a:xfrm>
          <a:custGeom>
            <a:avLst/>
            <a:gdLst/>
            <a:ahLst/>
            <a:cxnLst/>
            <a:rect l="l" t="t" r="r" b="b"/>
            <a:pathLst>
              <a:path w="31750" h="98425">
                <a:moveTo>
                  <a:pt x="23344" y="0"/>
                </a:moveTo>
                <a:lnTo>
                  <a:pt x="7785" y="0"/>
                </a:lnTo>
                <a:lnTo>
                  <a:pt x="0" y="7571"/>
                </a:lnTo>
                <a:lnTo>
                  <a:pt x="0" y="90799"/>
                </a:lnTo>
                <a:lnTo>
                  <a:pt x="7785" y="98371"/>
                </a:lnTo>
                <a:lnTo>
                  <a:pt x="23344" y="98371"/>
                </a:lnTo>
                <a:lnTo>
                  <a:pt x="31129" y="90799"/>
                </a:lnTo>
                <a:lnTo>
                  <a:pt x="31129" y="7571"/>
                </a:lnTo>
                <a:lnTo>
                  <a:pt x="23344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673" y="2711127"/>
            <a:ext cx="101600" cy="30480"/>
          </a:xfrm>
          <a:custGeom>
            <a:avLst/>
            <a:gdLst/>
            <a:ahLst/>
            <a:cxnLst/>
            <a:rect l="l" t="t" r="r" b="b"/>
            <a:pathLst>
              <a:path w="101600" h="30480">
                <a:moveTo>
                  <a:pt x="93376" y="0"/>
                </a:moveTo>
                <a:lnTo>
                  <a:pt x="7785" y="0"/>
                </a:lnTo>
                <a:lnTo>
                  <a:pt x="0" y="3779"/>
                </a:lnTo>
                <a:lnTo>
                  <a:pt x="0" y="22703"/>
                </a:lnTo>
                <a:lnTo>
                  <a:pt x="7785" y="30262"/>
                </a:lnTo>
                <a:lnTo>
                  <a:pt x="93376" y="30262"/>
                </a:lnTo>
                <a:lnTo>
                  <a:pt x="101149" y="22703"/>
                </a:lnTo>
                <a:lnTo>
                  <a:pt x="101149" y="3779"/>
                </a:lnTo>
                <a:lnTo>
                  <a:pt x="93376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3487" y="2711127"/>
            <a:ext cx="101600" cy="30480"/>
          </a:xfrm>
          <a:custGeom>
            <a:avLst/>
            <a:gdLst/>
            <a:ahLst/>
            <a:cxnLst/>
            <a:rect l="l" t="t" r="r" b="b"/>
            <a:pathLst>
              <a:path w="101600" h="30480">
                <a:moveTo>
                  <a:pt x="93364" y="0"/>
                </a:moveTo>
                <a:lnTo>
                  <a:pt x="7780" y="0"/>
                </a:lnTo>
                <a:lnTo>
                  <a:pt x="0" y="3779"/>
                </a:lnTo>
                <a:lnTo>
                  <a:pt x="0" y="22703"/>
                </a:lnTo>
                <a:lnTo>
                  <a:pt x="7780" y="30262"/>
                </a:lnTo>
                <a:lnTo>
                  <a:pt x="93364" y="30262"/>
                </a:lnTo>
                <a:lnTo>
                  <a:pt x="101145" y="22703"/>
                </a:lnTo>
                <a:lnTo>
                  <a:pt x="101145" y="3779"/>
                </a:lnTo>
                <a:lnTo>
                  <a:pt x="93364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2152" y="2600845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16451" y="0"/>
                </a:moveTo>
                <a:lnTo>
                  <a:pt x="5797" y="4351"/>
                </a:lnTo>
                <a:lnTo>
                  <a:pt x="4126" y="5363"/>
                </a:lnTo>
                <a:lnTo>
                  <a:pt x="0" y="15281"/>
                </a:lnTo>
                <a:lnTo>
                  <a:pt x="5814" y="27059"/>
                </a:lnTo>
                <a:lnTo>
                  <a:pt x="52745" y="76711"/>
                </a:lnTo>
                <a:lnTo>
                  <a:pt x="62979" y="82407"/>
                </a:lnTo>
                <a:lnTo>
                  <a:pt x="75827" y="80007"/>
                </a:lnTo>
                <a:lnTo>
                  <a:pt x="79713" y="72448"/>
                </a:lnTo>
                <a:lnTo>
                  <a:pt x="79713" y="64876"/>
                </a:lnTo>
                <a:lnTo>
                  <a:pt x="75827" y="57316"/>
                </a:lnTo>
                <a:lnTo>
                  <a:pt x="27105" y="3368"/>
                </a:lnTo>
                <a:lnTo>
                  <a:pt x="16451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7443" y="2602796"/>
            <a:ext cx="80010" cy="83820"/>
          </a:xfrm>
          <a:custGeom>
            <a:avLst/>
            <a:gdLst/>
            <a:ahLst/>
            <a:cxnLst/>
            <a:rect l="l" t="t" r="r" b="b"/>
            <a:pathLst>
              <a:path w="80010" h="83819">
                <a:moveTo>
                  <a:pt x="62499" y="0"/>
                </a:moveTo>
                <a:lnTo>
                  <a:pt x="51081" y="5697"/>
                </a:lnTo>
                <a:lnTo>
                  <a:pt x="3899" y="59145"/>
                </a:lnTo>
                <a:lnTo>
                  <a:pt x="0" y="62924"/>
                </a:lnTo>
                <a:lnTo>
                  <a:pt x="0" y="74276"/>
                </a:lnTo>
                <a:lnTo>
                  <a:pt x="3899" y="78055"/>
                </a:lnTo>
                <a:lnTo>
                  <a:pt x="15872" y="83692"/>
                </a:lnTo>
                <a:lnTo>
                  <a:pt x="26049" y="79856"/>
                </a:lnTo>
                <a:lnTo>
                  <a:pt x="73820" y="25202"/>
                </a:lnTo>
                <a:lnTo>
                  <a:pt x="79703" y="14693"/>
                </a:lnTo>
                <a:lnTo>
                  <a:pt x="75675" y="4259"/>
                </a:lnTo>
                <a:lnTo>
                  <a:pt x="73918" y="2400"/>
                </a:lnTo>
                <a:lnTo>
                  <a:pt x="62499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33256" y="2299589"/>
            <a:ext cx="576580" cy="947419"/>
          </a:xfrm>
          <a:custGeom>
            <a:avLst/>
            <a:gdLst/>
            <a:ahLst/>
            <a:cxnLst/>
            <a:rect l="l" t="t" r="r" b="b"/>
            <a:pathLst>
              <a:path w="576579" h="947419">
                <a:moveTo>
                  <a:pt x="0" y="0"/>
                </a:moveTo>
                <a:lnTo>
                  <a:pt x="0" y="562483"/>
                </a:lnTo>
                <a:lnTo>
                  <a:pt x="421079" y="947117"/>
                </a:lnTo>
                <a:lnTo>
                  <a:pt x="449133" y="916101"/>
                </a:lnTo>
                <a:lnTo>
                  <a:pt x="474672" y="883079"/>
                </a:lnTo>
                <a:lnTo>
                  <a:pt x="497594" y="848183"/>
                </a:lnTo>
                <a:lnTo>
                  <a:pt x="517795" y="811546"/>
                </a:lnTo>
                <a:lnTo>
                  <a:pt x="535171" y="773296"/>
                </a:lnTo>
                <a:lnTo>
                  <a:pt x="549620" y="733568"/>
                </a:lnTo>
                <a:lnTo>
                  <a:pt x="561037" y="692491"/>
                </a:lnTo>
                <a:lnTo>
                  <a:pt x="569321" y="650196"/>
                </a:lnTo>
                <a:lnTo>
                  <a:pt x="574367" y="606817"/>
                </a:lnTo>
                <a:lnTo>
                  <a:pt x="576072" y="562483"/>
                </a:lnTo>
                <a:lnTo>
                  <a:pt x="574177" y="515973"/>
                </a:lnTo>
                <a:lnTo>
                  <a:pt x="568589" y="470568"/>
                </a:lnTo>
                <a:lnTo>
                  <a:pt x="559452" y="426406"/>
                </a:lnTo>
                <a:lnTo>
                  <a:pt x="546908" y="383625"/>
                </a:lnTo>
                <a:lnTo>
                  <a:pt x="531102" y="342364"/>
                </a:lnTo>
                <a:lnTo>
                  <a:pt x="512176" y="302761"/>
                </a:lnTo>
                <a:lnTo>
                  <a:pt x="490273" y="264955"/>
                </a:lnTo>
                <a:lnTo>
                  <a:pt x="465539" y="229084"/>
                </a:lnTo>
                <a:lnTo>
                  <a:pt x="438115" y="195287"/>
                </a:lnTo>
                <a:lnTo>
                  <a:pt x="408146" y="163703"/>
                </a:lnTo>
                <a:lnTo>
                  <a:pt x="375774" y="134469"/>
                </a:lnTo>
                <a:lnTo>
                  <a:pt x="341144" y="107724"/>
                </a:lnTo>
                <a:lnTo>
                  <a:pt x="304398" y="83607"/>
                </a:lnTo>
                <a:lnTo>
                  <a:pt x="265681" y="62256"/>
                </a:lnTo>
                <a:lnTo>
                  <a:pt x="225135" y="43811"/>
                </a:lnTo>
                <a:lnTo>
                  <a:pt x="182904" y="28408"/>
                </a:lnTo>
                <a:lnTo>
                  <a:pt x="139131" y="16187"/>
                </a:lnTo>
                <a:lnTo>
                  <a:pt x="93961" y="7286"/>
                </a:lnTo>
                <a:lnTo>
                  <a:pt x="47536" y="1844"/>
                </a:lnTo>
                <a:lnTo>
                  <a:pt x="0" y="0"/>
                </a:lnTo>
                <a:close/>
              </a:path>
            </a:pathLst>
          </a:custGeom>
          <a:solidFill>
            <a:srgbClr val="098B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37270" y="2461132"/>
            <a:ext cx="805180" cy="781685"/>
          </a:xfrm>
          <a:custGeom>
            <a:avLst/>
            <a:gdLst/>
            <a:ahLst/>
            <a:cxnLst/>
            <a:rect l="l" t="t" r="r" b="b"/>
            <a:pathLst>
              <a:path w="805179" h="781685">
                <a:moveTo>
                  <a:pt x="402589" y="0"/>
                </a:moveTo>
                <a:lnTo>
                  <a:pt x="337310" y="5112"/>
                </a:lnTo>
                <a:lnTo>
                  <a:pt x="275376" y="19914"/>
                </a:lnTo>
                <a:lnTo>
                  <a:pt x="217618" y="43603"/>
                </a:lnTo>
                <a:lnTo>
                  <a:pt x="164866" y="75375"/>
                </a:lnTo>
                <a:lnTo>
                  <a:pt x="117951" y="114426"/>
                </a:lnTo>
                <a:lnTo>
                  <a:pt x="77703" y="159955"/>
                </a:lnTo>
                <a:lnTo>
                  <a:pt x="44954" y="211158"/>
                </a:lnTo>
                <a:lnTo>
                  <a:pt x="20533" y="267232"/>
                </a:lnTo>
                <a:lnTo>
                  <a:pt x="5271" y="327373"/>
                </a:lnTo>
                <a:lnTo>
                  <a:pt x="0" y="390778"/>
                </a:lnTo>
                <a:lnTo>
                  <a:pt x="1335" y="422839"/>
                </a:lnTo>
                <a:lnTo>
                  <a:pt x="11705" y="484713"/>
                </a:lnTo>
                <a:lnTo>
                  <a:pt x="31650" y="542921"/>
                </a:lnTo>
                <a:lnTo>
                  <a:pt x="60339" y="596659"/>
                </a:lnTo>
                <a:lnTo>
                  <a:pt x="96942" y="645125"/>
                </a:lnTo>
                <a:lnTo>
                  <a:pt x="140627" y="687516"/>
                </a:lnTo>
                <a:lnTo>
                  <a:pt x="190564" y="723029"/>
                </a:lnTo>
                <a:lnTo>
                  <a:pt x="245923" y="750859"/>
                </a:lnTo>
                <a:lnTo>
                  <a:pt x="305873" y="770205"/>
                </a:lnTo>
                <a:lnTo>
                  <a:pt x="369584" y="780263"/>
                </a:lnTo>
                <a:lnTo>
                  <a:pt x="402589" y="781557"/>
                </a:lnTo>
                <a:lnTo>
                  <a:pt x="435613" y="780263"/>
                </a:lnTo>
                <a:lnTo>
                  <a:pt x="499347" y="770205"/>
                </a:lnTo>
                <a:lnTo>
                  <a:pt x="559309" y="750859"/>
                </a:lnTo>
                <a:lnTo>
                  <a:pt x="614671" y="723029"/>
                </a:lnTo>
                <a:lnTo>
                  <a:pt x="664604" y="687516"/>
                </a:lnTo>
                <a:lnTo>
                  <a:pt x="708280" y="645125"/>
                </a:lnTo>
                <a:lnTo>
                  <a:pt x="744870" y="596659"/>
                </a:lnTo>
                <a:lnTo>
                  <a:pt x="773547" y="542921"/>
                </a:lnTo>
                <a:lnTo>
                  <a:pt x="793481" y="484713"/>
                </a:lnTo>
                <a:lnTo>
                  <a:pt x="803845" y="422839"/>
                </a:lnTo>
                <a:lnTo>
                  <a:pt x="805179" y="390778"/>
                </a:lnTo>
                <a:lnTo>
                  <a:pt x="803845" y="358718"/>
                </a:lnTo>
                <a:lnTo>
                  <a:pt x="793481" y="296844"/>
                </a:lnTo>
                <a:lnTo>
                  <a:pt x="773547" y="238636"/>
                </a:lnTo>
                <a:lnTo>
                  <a:pt x="744870" y="184898"/>
                </a:lnTo>
                <a:lnTo>
                  <a:pt x="708280" y="136432"/>
                </a:lnTo>
                <a:lnTo>
                  <a:pt x="664604" y="94041"/>
                </a:lnTo>
                <a:lnTo>
                  <a:pt x="614671" y="58528"/>
                </a:lnTo>
                <a:lnTo>
                  <a:pt x="559309" y="30698"/>
                </a:lnTo>
                <a:lnTo>
                  <a:pt x="499347" y="11352"/>
                </a:lnTo>
                <a:lnTo>
                  <a:pt x="435613" y="1294"/>
                </a:lnTo>
                <a:lnTo>
                  <a:pt x="402589" y="0"/>
                </a:lnTo>
                <a:close/>
              </a:path>
            </a:pathLst>
          </a:custGeom>
          <a:solidFill>
            <a:srgbClr val="B84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35907" y="2704752"/>
            <a:ext cx="116839" cy="117475"/>
          </a:xfrm>
          <a:custGeom>
            <a:avLst/>
            <a:gdLst/>
            <a:ahLst/>
            <a:cxnLst/>
            <a:rect l="l" t="t" r="r" b="b"/>
            <a:pathLst>
              <a:path w="116840" h="117475">
                <a:moveTo>
                  <a:pt x="0" y="116964"/>
                </a:moveTo>
                <a:lnTo>
                  <a:pt x="116819" y="116964"/>
                </a:lnTo>
                <a:lnTo>
                  <a:pt x="116819" y="0"/>
                </a:lnTo>
                <a:lnTo>
                  <a:pt x="0" y="0"/>
                </a:lnTo>
                <a:lnTo>
                  <a:pt x="0" y="116964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35907" y="2704752"/>
            <a:ext cx="116839" cy="117475"/>
          </a:xfrm>
          <a:custGeom>
            <a:avLst/>
            <a:gdLst/>
            <a:ahLst/>
            <a:cxnLst/>
            <a:rect l="l" t="t" r="r" b="b"/>
            <a:pathLst>
              <a:path w="116840" h="117475">
                <a:moveTo>
                  <a:pt x="0" y="116964"/>
                </a:moveTo>
                <a:lnTo>
                  <a:pt x="116819" y="116964"/>
                </a:lnTo>
                <a:lnTo>
                  <a:pt x="116819" y="0"/>
                </a:lnTo>
                <a:lnTo>
                  <a:pt x="0" y="0"/>
                </a:lnTo>
                <a:lnTo>
                  <a:pt x="0" y="116964"/>
                </a:lnTo>
                <a:close/>
              </a:path>
            </a:pathLst>
          </a:custGeom>
          <a:ln w="10166">
            <a:solidFill>
              <a:srgbClr val="DC8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02625" y="2811690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61404" y="0"/>
                </a:moveTo>
                <a:lnTo>
                  <a:pt x="19595" y="3070"/>
                </a:lnTo>
                <a:lnTo>
                  <a:pt x="0" y="48354"/>
                </a:lnTo>
                <a:lnTo>
                  <a:pt x="1080" y="61595"/>
                </a:lnTo>
                <a:lnTo>
                  <a:pt x="4110" y="74996"/>
                </a:lnTo>
                <a:lnTo>
                  <a:pt x="9598" y="87983"/>
                </a:lnTo>
                <a:lnTo>
                  <a:pt x="21035" y="94668"/>
                </a:lnTo>
                <a:lnTo>
                  <a:pt x="35381" y="96859"/>
                </a:lnTo>
                <a:lnTo>
                  <a:pt x="71942" y="95214"/>
                </a:lnTo>
                <a:lnTo>
                  <a:pt x="84701" y="89089"/>
                </a:lnTo>
                <a:lnTo>
                  <a:pt x="92863" y="79057"/>
                </a:lnTo>
                <a:lnTo>
                  <a:pt x="95542" y="67278"/>
                </a:lnTo>
                <a:lnTo>
                  <a:pt x="96375" y="53506"/>
                </a:lnTo>
                <a:lnTo>
                  <a:pt x="95824" y="39390"/>
                </a:lnTo>
                <a:lnTo>
                  <a:pt x="77368" y="1618"/>
                </a:lnTo>
                <a:lnTo>
                  <a:pt x="61404" y="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9806" y="2637912"/>
            <a:ext cx="254635" cy="421640"/>
          </a:xfrm>
          <a:custGeom>
            <a:avLst/>
            <a:gdLst/>
            <a:ahLst/>
            <a:cxnLst/>
            <a:rect l="l" t="t" r="r" b="b"/>
            <a:pathLst>
              <a:path w="254634" h="421639">
                <a:moveTo>
                  <a:pt x="0" y="0"/>
                </a:moveTo>
                <a:lnTo>
                  <a:pt x="0" y="421035"/>
                </a:lnTo>
                <a:lnTo>
                  <a:pt x="254228" y="421087"/>
                </a:lnTo>
                <a:lnTo>
                  <a:pt x="254230" y="394351"/>
                </a:lnTo>
                <a:lnTo>
                  <a:pt x="116822" y="394351"/>
                </a:lnTo>
                <a:lnTo>
                  <a:pt x="109946" y="387667"/>
                </a:lnTo>
                <a:lnTo>
                  <a:pt x="109946" y="367615"/>
                </a:lnTo>
                <a:lnTo>
                  <a:pt x="116822" y="360932"/>
                </a:lnTo>
                <a:lnTo>
                  <a:pt x="254232" y="360932"/>
                </a:lnTo>
                <a:lnTo>
                  <a:pt x="254234" y="340880"/>
                </a:lnTo>
                <a:lnTo>
                  <a:pt x="20665" y="340880"/>
                </a:lnTo>
                <a:lnTo>
                  <a:pt x="20615" y="33458"/>
                </a:lnTo>
                <a:lnTo>
                  <a:pt x="254257" y="33420"/>
                </a:lnTo>
                <a:lnTo>
                  <a:pt x="254260" y="52"/>
                </a:lnTo>
                <a:lnTo>
                  <a:pt x="0" y="0"/>
                </a:lnTo>
                <a:close/>
              </a:path>
              <a:path w="254634" h="421639">
                <a:moveTo>
                  <a:pt x="254232" y="360932"/>
                </a:moveTo>
                <a:lnTo>
                  <a:pt x="127131" y="360932"/>
                </a:lnTo>
                <a:lnTo>
                  <a:pt x="140800" y="365160"/>
                </a:lnTo>
                <a:lnTo>
                  <a:pt x="147682" y="376379"/>
                </a:lnTo>
                <a:lnTo>
                  <a:pt x="142111" y="388906"/>
                </a:lnTo>
                <a:lnTo>
                  <a:pt x="129368" y="394247"/>
                </a:lnTo>
                <a:lnTo>
                  <a:pt x="127131" y="394351"/>
                </a:lnTo>
                <a:lnTo>
                  <a:pt x="254230" y="394351"/>
                </a:lnTo>
                <a:lnTo>
                  <a:pt x="254232" y="360932"/>
                </a:lnTo>
                <a:close/>
              </a:path>
              <a:path w="254634" h="421639">
                <a:moveTo>
                  <a:pt x="254257" y="33420"/>
                </a:moveTo>
                <a:lnTo>
                  <a:pt x="237024" y="33420"/>
                </a:lnTo>
                <a:lnTo>
                  <a:pt x="237074" y="340880"/>
                </a:lnTo>
                <a:lnTo>
                  <a:pt x="254234" y="340880"/>
                </a:lnTo>
                <a:lnTo>
                  <a:pt x="254257" y="33420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22520" y="2761565"/>
            <a:ext cx="158115" cy="154305"/>
          </a:xfrm>
          <a:custGeom>
            <a:avLst/>
            <a:gdLst/>
            <a:ahLst/>
            <a:cxnLst/>
            <a:rect l="l" t="t" r="r" b="b"/>
            <a:pathLst>
              <a:path w="158115" h="154305">
                <a:moveTo>
                  <a:pt x="0" y="153734"/>
                </a:moveTo>
                <a:lnTo>
                  <a:pt x="158055" y="153734"/>
                </a:lnTo>
                <a:lnTo>
                  <a:pt x="158055" y="0"/>
                </a:lnTo>
                <a:lnTo>
                  <a:pt x="0" y="0"/>
                </a:lnTo>
                <a:lnTo>
                  <a:pt x="0" y="153734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22520" y="2761565"/>
            <a:ext cx="158115" cy="154305"/>
          </a:xfrm>
          <a:custGeom>
            <a:avLst/>
            <a:gdLst/>
            <a:ahLst/>
            <a:cxnLst/>
            <a:rect l="l" t="t" r="r" b="b"/>
            <a:pathLst>
              <a:path w="158115" h="154305">
                <a:moveTo>
                  <a:pt x="0" y="153734"/>
                </a:moveTo>
                <a:lnTo>
                  <a:pt x="158055" y="153734"/>
                </a:lnTo>
                <a:lnTo>
                  <a:pt x="158055" y="0"/>
                </a:lnTo>
                <a:lnTo>
                  <a:pt x="0" y="0"/>
                </a:lnTo>
                <a:lnTo>
                  <a:pt x="0" y="153734"/>
                </a:lnTo>
                <a:close/>
              </a:path>
            </a:pathLst>
          </a:custGeom>
          <a:ln w="10162">
            <a:solidFill>
              <a:srgbClr val="DC8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35907" y="2878534"/>
            <a:ext cx="99695" cy="97155"/>
          </a:xfrm>
          <a:custGeom>
            <a:avLst/>
            <a:gdLst/>
            <a:ahLst/>
            <a:cxnLst/>
            <a:rect l="l" t="t" r="r" b="b"/>
            <a:pathLst>
              <a:path w="99695" h="97155">
                <a:moveTo>
                  <a:pt x="0" y="96916"/>
                </a:moveTo>
                <a:lnTo>
                  <a:pt x="99640" y="96916"/>
                </a:lnTo>
                <a:lnTo>
                  <a:pt x="9964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FC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35907" y="2878534"/>
            <a:ext cx="99695" cy="97155"/>
          </a:xfrm>
          <a:custGeom>
            <a:avLst/>
            <a:gdLst/>
            <a:ahLst/>
            <a:cxnLst/>
            <a:rect l="l" t="t" r="r" b="b"/>
            <a:pathLst>
              <a:path w="99695" h="97155">
                <a:moveTo>
                  <a:pt x="0" y="96916"/>
                </a:moveTo>
                <a:lnTo>
                  <a:pt x="99640" y="96916"/>
                </a:lnTo>
                <a:lnTo>
                  <a:pt x="9964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ln w="10162">
            <a:solidFill>
              <a:srgbClr val="DC8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228335" y="1823760"/>
            <a:ext cx="2166620" cy="85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19685" indent="-372110">
              <a:lnSpc>
                <a:spcPct val="100000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PPI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P</a:t>
            </a:r>
            <a:r>
              <a:rPr sz="1400" b="1" spc="-17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341120">
              <a:lnSpc>
                <a:spcPts val="3450"/>
              </a:lnSpc>
            </a:pPr>
            <a:r>
              <a:rPr sz="3200" b="1" spc="-10" dirty="0">
                <a:solidFill>
                  <a:srgbClr val="BA1217"/>
                </a:solidFill>
                <a:latin typeface="Arial"/>
                <a:cs typeface="Arial"/>
              </a:rPr>
              <a:t>38%</a:t>
            </a:r>
            <a:endParaRPr sz="32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 smtClean="0"/>
              <a:t>1</a:t>
            </a:r>
            <a:r>
              <a:rPr lang="en-US" spc="-10" dirty="0" smtClean="0"/>
              <a:t>7</a:t>
            </a:r>
            <a:endParaRPr spc="-10" dirty="0"/>
          </a:p>
        </p:txBody>
      </p:sp>
      <p:sp>
        <p:nvSpPr>
          <p:cNvPr id="85" name="object 85"/>
          <p:cNvSpPr txBox="1"/>
          <p:nvPr/>
        </p:nvSpPr>
        <p:spPr>
          <a:xfrm>
            <a:off x="830681" y="7349604"/>
            <a:ext cx="199390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our</a:t>
            </a:r>
            <a:r>
              <a:rPr sz="800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Ne</a:t>
            </a:r>
            <a:r>
              <a:rPr sz="800" dirty="0">
                <a:latin typeface="Arial"/>
                <a:cs typeface="Arial"/>
              </a:rPr>
              <a:t>w J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stit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dirty="0">
                <a:latin typeface="Arial"/>
                <a:cs typeface="Arial"/>
              </a:rPr>
              <a:t>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Tec</a:t>
            </a:r>
            <a:r>
              <a:rPr sz="800" spc="-5" dirty="0">
                <a:latin typeface="Arial"/>
                <a:cs typeface="Arial"/>
              </a:rPr>
              <a:t>hno</a:t>
            </a:r>
            <a:r>
              <a:rPr sz="800" dirty="0">
                <a:latin typeface="Arial"/>
                <a:cs typeface="Arial"/>
              </a:rPr>
              <a:t>lo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42466" y="3635025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CAC4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47266" y="5191125"/>
            <a:ext cx="6388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BA1217"/>
                </a:solidFill>
                <a:latin typeface="Calibri"/>
                <a:cs typeface="Calibri"/>
              </a:rPr>
              <a:t>192.168.2.1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05147" y="2231866"/>
            <a:ext cx="8375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BA1217"/>
                </a:solidFill>
                <a:latin typeface="Arial"/>
                <a:cs typeface="Arial"/>
              </a:rPr>
              <a:t>48%</a:t>
            </a:r>
            <a:endParaRPr sz="3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084944" y="2231866"/>
            <a:ext cx="8375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BA1217"/>
                </a:solidFill>
                <a:latin typeface="Arial"/>
                <a:cs typeface="Arial"/>
              </a:rPr>
              <a:t>37%</a:t>
            </a:r>
            <a:endParaRPr sz="3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9369" y="4448302"/>
            <a:ext cx="2203830" cy="1023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8114" y="4226559"/>
            <a:ext cx="1105027" cy="1417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2725" y="4675632"/>
            <a:ext cx="36195" cy="23495"/>
          </a:xfrm>
          <a:custGeom>
            <a:avLst/>
            <a:gdLst/>
            <a:ahLst/>
            <a:cxnLst/>
            <a:rect l="l" t="t" r="r" b="b"/>
            <a:pathLst>
              <a:path w="36195" h="23495">
                <a:moveTo>
                  <a:pt x="36068" y="0"/>
                </a:moveTo>
                <a:lnTo>
                  <a:pt x="33908" y="0"/>
                </a:lnTo>
                <a:lnTo>
                  <a:pt x="20193" y="5588"/>
                </a:lnTo>
                <a:lnTo>
                  <a:pt x="11683" y="8890"/>
                </a:lnTo>
                <a:lnTo>
                  <a:pt x="1016" y="8890"/>
                </a:lnTo>
                <a:lnTo>
                  <a:pt x="8508" y="23368"/>
                </a:lnTo>
                <a:lnTo>
                  <a:pt x="12700" y="23368"/>
                </a:lnTo>
                <a:lnTo>
                  <a:pt x="15875" y="22352"/>
                </a:lnTo>
                <a:lnTo>
                  <a:pt x="21208" y="13335"/>
                </a:lnTo>
                <a:lnTo>
                  <a:pt x="25400" y="8890"/>
                </a:lnTo>
                <a:lnTo>
                  <a:pt x="36068" y="2159"/>
                </a:lnTo>
                <a:lnTo>
                  <a:pt x="36068" y="0"/>
                </a:lnTo>
                <a:close/>
              </a:path>
              <a:path w="36195" h="23495">
                <a:moveTo>
                  <a:pt x="5333" y="6604"/>
                </a:moveTo>
                <a:lnTo>
                  <a:pt x="1016" y="6604"/>
                </a:lnTo>
                <a:lnTo>
                  <a:pt x="1016" y="7747"/>
                </a:lnTo>
                <a:lnTo>
                  <a:pt x="0" y="8890"/>
                </a:lnTo>
                <a:lnTo>
                  <a:pt x="11683" y="8890"/>
                </a:lnTo>
                <a:lnTo>
                  <a:pt x="5333" y="6604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7907" y="4213986"/>
            <a:ext cx="2189480" cy="1456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279" y="4199763"/>
            <a:ext cx="1292225" cy="2298700"/>
          </a:xfrm>
          <a:custGeom>
            <a:avLst/>
            <a:gdLst/>
            <a:ahLst/>
            <a:cxnLst/>
            <a:rect l="l" t="t" r="r" b="b"/>
            <a:pathLst>
              <a:path w="1292225" h="2298700">
                <a:moveTo>
                  <a:pt x="609739" y="2273300"/>
                </a:moveTo>
                <a:lnTo>
                  <a:pt x="567448" y="2273300"/>
                </a:lnTo>
                <a:lnTo>
                  <a:pt x="568337" y="2286000"/>
                </a:lnTo>
                <a:lnTo>
                  <a:pt x="583958" y="2286000"/>
                </a:lnTo>
                <a:lnTo>
                  <a:pt x="585863" y="2298700"/>
                </a:lnTo>
                <a:lnTo>
                  <a:pt x="607961" y="2298700"/>
                </a:lnTo>
                <a:lnTo>
                  <a:pt x="609739" y="2286000"/>
                </a:lnTo>
                <a:lnTo>
                  <a:pt x="609739" y="2273300"/>
                </a:lnTo>
                <a:close/>
              </a:path>
              <a:path w="1292225" h="2298700">
                <a:moveTo>
                  <a:pt x="680605" y="2273300"/>
                </a:moveTo>
                <a:lnTo>
                  <a:pt x="676922" y="2273300"/>
                </a:lnTo>
                <a:lnTo>
                  <a:pt x="676922" y="2286000"/>
                </a:lnTo>
                <a:lnTo>
                  <a:pt x="681494" y="2286000"/>
                </a:lnTo>
                <a:lnTo>
                  <a:pt x="680605" y="2273300"/>
                </a:lnTo>
                <a:close/>
              </a:path>
              <a:path w="1292225" h="2298700">
                <a:moveTo>
                  <a:pt x="698004" y="2273300"/>
                </a:moveTo>
                <a:lnTo>
                  <a:pt x="689749" y="2273300"/>
                </a:lnTo>
                <a:lnTo>
                  <a:pt x="690638" y="2286000"/>
                </a:lnTo>
                <a:lnTo>
                  <a:pt x="697115" y="2286000"/>
                </a:lnTo>
                <a:lnTo>
                  <a:pt x="698004" y="2273300"/>
                </a:lnTo>
                <a:close/>
              </a:path>
              <a:path w="1292225" h="2298700">
                <a:moveTo>
                  <a:pt x="631837" y="2260600"/>
                </a:moveTo>
                <a:lnTo>
                  <a:pt x="570242" y="2260600"/>
                </a:lnTo>
                <a:lnTo>
                  <a:pt x="570242" y="2273300"/>
                </a:lnTo>
                <a:lnTo>
                  <a:pt x="627265" y="2273300"/>
                </a:lnTo>
                <a:lnTo>
                  <a:pt x="631837" y="2260600"/>
                </a:lnTo>
                <a:close/>
              </a:path>
              <a:path w="1292225" h="2298700">
                <a:moveTo>
                  <a:pt x="713625" y="2260600"/>
                </a:moveTo>
                <a:lnTo>
                  <a:pt x="671334" y="2260600"/>
                </a:lnTo>
                <a:lnTo>
                  <a:pt x="671334" y="2273300"/>
                </a:lnTo>
                <a:lnTo>
                  <a:pt x="712736" y="2273300"/>
                </a:lnTo>
                <a:lnTo>
                  <a:pt x="713625" y="2260600"/>
                </a:lnTo>
                <a:close/>
              </a:path>
              <a:path w="1292225" h="2298700">
                <a:moveTo>
                  <a:pt x="713625" y="2247900"/>
                </a:moveTo>
                <a:lnTo>
                  <a:pt x="583958" y="2247900"/>
                </a:lnTo>
                <a:lnTo>
                  <a:pt x="583958" y="2260600"/>
                </a:lnTo>
                <a:lnTo>
                  <a:pt x="712736" y="2260600"/>
                </a:lnTo>
                <a:lnTo>
                  <a:pt x="713625" y="2247900"/>
                </a:lnTo>
                <a:close/>
              </a:path>
              <a:path w="1292225" h="2298700">
                <a:moveTo>
                  <a:pt x="720991" y="2235200"/>
                </a:moveTo>
                <a:lnTo>
                  <a:pt x="586752" y="2235200"/>
                </a:lnTo>
                <a:lnTo>
                  <a:pt x="586752" y="2247900"/>
                </a:lnTo>
                <a:lnTo>
                  <a:pt x="719213" y="2247900"/>
                </a:lnTo>
                <a:lnTo>
                  <a:pt x="720991" y="2235200"/>
                </a:lnTo>
                <a:close/>
              </a:path>
              <a:path w="1292225" h="2298700">
                <a:moveTo>
                  <a:pt x="736739" y="2222500"/>
                </a:moveTo>
                <a:lnTo>
                  <a:pt x="588657" y="2222500"/>
                </a:lnTo>
                <a:lnTo>
                  <a:pt x="588657" y="2235200"/>
                </a:lnTo>
                <a:lnTo>
                  <a:pt x="733945" y="2235200"/>
                </a:lnTo>
                <a:lnTo>
                  <a:pt x="736739" y="2222500"/>
                </a:lnTo>
                <a:close/>
              </a:path>
              <a:path w="1292225" h="2298700">
                <a:moveTo>
                  <a:pt x="737628" y="2209800"/>
                </a:moveTo>
                <a:lnTo>
                  <a:pt x="588657" y="2209800"/>
                </a:lnTo>
                <a:lnTo>
                  <a:pt x="587641" y="2222500"/>
                </a:lnTo>
                <a:lnTo>
                  <a:pt x="737628" y="2222500"/>
                </a:lnTo>
                <a:lnTo>
                  <a:pt x="737628" y="2209800"/>
                </a:lnTo>
                <a:close/>
              </a:path>
              <a:path w="1292225" h="2298700">
                <a:moveTo>
                  <a:pt x="563765" y="2197100"/>
                </a:moveTo>
                <a:lnTo>
                  <a:pt x="543572" y="2197100"/>
                </a:lnTo>
                <a:lnTo>
                  <a:pt x="545350" y="2209800"/>
                </a:lnTo>
                <a:lnTo>
                  <a:pt x="561987" y="2209800"/>
                </a:lnTo>
                <a:lnTo>
                  <a:pt x="563765" y="2197100"/>
                </a:lnTo>
                <a:close/>
              </a:path>
              <a:path w="1292225" h="2298700">
                <a:moveTo>
                  <a:pt x="733056" y="2197100"/>
                </a:moveTo>
                <a:lnTo>
                  <a:pt x="567448" y="2197100"/>
                </a:lnTo>
                <a:lnTo>
                  <a:pt x="570242" y="2209800"/>
                </a:lnTo>
                <a:lnTo>
                  <a:pt x="733945" y="2209800"/>
                </a:lnTo>
                <a:lnTo>
                  <a:pt x="733056" y="2197100"/>
                </a:lnTo>
                <a:close/>
              </a:path>
              <a:path w="1292225" h="2298700">
                <a:moveTo>
                  <a:pt x="701687" y="2171700"/>
                </a:moveTo>
                <a:lnTo>
                  <a:pt x="540778" y="2171700"/>
                </a:lnTo>
                <a:lnTo>
                  <a:pt x="541667" y="2184400"/>
                </a:lnTo>
                <a:lnTo>
                  <a:pt x="542683" y="2197100"/>
                </a:lnTo>
                <a:lnTo>
                  <a:pt x="720102" y="2197100"/>
                </a:lnTo>
                <a:lnTo>
                  <a:pt x="716419" y="2184400"/>
                </a:lnTo>
                <a:lnTo>
                  <a:pt x="703592" y="2184400"/>
                </a:lnTo>
                <a:lnTo>
                  <a:pt x="701687" y="2171700"/>
                </a:lnTo>
                <a:close/>
              </a:path>
              <a:path w="1292225" h="2298700">
                <a:moveTo>
                  <a:pt x="435876" y="2171700"/>
                </a:moveTo>
                <a:lnTo>
                  <a:pt x="432320" y="2171700"/>
                </a:lnTo>
                <a:lnTo>
                  <a:pt x="432320" y="2184400"/>
                </a:lnTo>
                <a:lnTo>
                  <a:pt x="433209" y="2184400"/>
                </a:lnTo>
                <a:lnTo>
                  <a:pt x="435876" y="2171700"/>
                </a:lnTo>
                <a:close/>
              </a:path>
              <a:path w="1292225" h="2298700">
                <a:moveTo>
                  <a:pt x="423049" y="2159000"/>
                </a:moveTo>
                <a:lnTo>
                  <a:pt x="420255" y="2159000"/>
                </a:lnTo>
                <a:lnTo>
                  <a:pt x="422160" y="2171700"/>
                </a:lnTo>
                <a:lnTo>
                  <a:pt x="423049" y="2171700"/>
                </a:lnTo>
                <a:lnTo>
                  <a:pt x="423049" y="2159000"/>
                </a:lnTo>
                <a:close/>
              </a:path>
              <a:path w="1292225" h="2298700">
                <a:moveTo>
                  <a:pt x="437781" y="2159000"/>
                </a:moveTo>
                <a:lnTo>
                  <a:pt x="428637" y="2159000"/>
                </a:lnTo>
                <a:lnTo>
                  <a:pt x="428637" y="2171700"/>
                </a:lnTo>
                <a:lnTo>
                  <a:pt x="438670" y="2171700"/>
                </a:lnTo>
                <a:lnTo>
                  <a:pt x="437781" y="2159000"/>
                </a:lnTo>
                <a:close/>
              </a:path>
              <a:path w="1292225" h="2298700">
                <a:moveTo>
                  <a:pt x="687971" y="2159000"/>
                </a:moveTo>
                <a:lnTo>
                  <a:pt x="490232" y="2159000"/>
                </a:lnTo>
                <a:lnTo>
                  <a:pt x="491121" y="2171700"/>
                </a:lnTo>
                <a:lnTo>
                  <a:pt x="690638" y="2171700"/>
                </a:lnTo>
                <a:lnTo>
                  <a:pt x="687971" y="2159000"/>
                </a:lnTo>
                <a:close/>
              </a:path>
              <a:path w="1292225" h="2298700">
                <a:moveTo>
                  <a:pt x="409206" y="2146300"/>
                </a:moveTo>
                <a:lnTo>
                  <a:pt x="404634" y="2146300"/>
                </a:lnTo>
                <a:lnTo>
                  <a:pt x="404634" y="2159000"/>
                </a:lnTo>
                <a:lnTo>
                  <a:pt x="406539" y="2159000"/>
                </a:lnTo>
                <a:lnTo>
                  <a:pt x="409206" y="2146300"/>
                </a:lnTo>
                <a:close/>
              </a:path>
              <a:path w="1292225" h="2298700">
                <a:moveTo>
                  <a:pt x="441464" y="2146300"/>
                </a:moveTo>
                <a:lnTo>
                  <a:pt x="412000" y="2146300"/>
                </a:lnTo>
                <a:lnTo>
                  <a:pt x="411111" y="2159000"/>
                </a:lnTo>
                <a:lnTo>
                  <a:pt x="441464" y="2159000"/>
                </a:lnTo>
                <a:lnTo>
                  <a:pt x="441464" y="2146300"/>
                </a:lnTo>
                <a:close/>
              </a:path>
              <a:path w="1292225" h="2298700">
                <a:moveTo>
                  <a:pt x="681494" y="2146300"/>
                </a:moveTo>
                <a:lnTo>
                  <a:pt x="461657" y="2146300"/>
                </a:lnTo>
                <a:lnTo>
                  <a:pt x="464451" y="2159000"/>
                </a:lnTo>
                <a:lnTo>
                  <a:pt x="682383" y="2159000"/>
                </a:lnTo>
                <a:lnTo>
                  <a:pt x="681494" y="2146300"/>
                </a:lnTo>
                <a:close/>
              </a:path>
              <a:path w="1292225" h="2298700">
                <a:moveTo>
                  <a:pt x="404634" y="2133600"/>
                </a:moveTo>
                <a:lnTo>
                  <a:pt x="400951" y="2133600"/>
                </a:lnTo>
                <a:lnTo>
                  <a:pt x="401967" y="2146300"/>
                </a:lnTo>
                <a:lnTo>
                  <a:pt x="404634" y="2146300"/>
                </a:lnTo>
                <a:lnTo>
                  <a:pt x="404634" y="2133600"/>
                </a:lnTo>
                <a:close/>
              </a:path>
              <a:path w="1292225" h="2298700">
                <a:moveTo>
                  <a:pt x="439559" y="2133600"/>
                </a:moveTo>
                <a:lnTo>
                  <a:pt x="406539" y="2133600"/>
                </a:lnTo>
                <a:lnTo>
                  <a:pt x="405523" y="2146300"/>
                </a:lnTo>
                <a:lnTo>
                  <a:pt x="440575" y="2146300"/>
                </a:lnTo>
                <a:lnTo>
                  <a:pt x="439559" y="2133600"/>
                </a:lnTo>
                <a:close/>
              </a:path>
              <a:path w="1292225" h="2298700">
                <a:moveTo>
                  <a:pt x="672350" y="2133600"/>
                </a:moveTo>
                <a:lnTo>
                  <a:pt x="458990" y="2133600"/>
                </a:lnTo>
                <a:lnTo>
                  <a:pt x="463562" y="2146300"/>
                </a:lnTo>
                <a:lnTo>
                  <a:pt x="674128" y="2146300"/>
                </a:lnTo>
                <a:lnTo>
                  <a:pt x="672350" y="2133600"/>
                </a:lnTo>
                <a:close/>
              </a:path>
              <a:path w="1292225" h="2298700">
                <a:moveTo>
                  <a:pt x="660285" y="2120900"/>
                </a:moveTo>
                <a:lnTo>
                  <a:pt x="389013" y="2120900"/>
                </a:lnTo>
                <a:lnTo>
                  <a:pt x="391807" y="2133600"/>
                </a:lnTo>
                <a:lnTo>
                  <a:pt x="667651" y="2133600"/>
                </a:lnTo>
                <a:lnTo>
                  <a:pt x="660285" y="2120900"/>
                </a:lnTo>
                <a:close/>
              </a:path>
              <a:path w="1292225" h="2298700">
                <a:moveTo>
                  <a:pt x="548144" y="2095500"/>
                </a:moveTo>
                <a:lnTo>
                  <a:pt x="372503" y="2095500"/>
                </a:lnTo>
                <a:lnTo>
                  <a:pt x="372503" y="2108200"/>
                </a:lnTo>
                <a:lnTo>
                  <a:pt x="374281" y="2120900"/>
                </a:lnTo>
                <a:lnTo>
                  <a:pt x="658507" y="2120900"/>
                </a:lnTo>
                <a:lnTo>
                  <a:pt x="656602" y="2108200"/>
                </a:lnTo>
                <a:lnTo>
                  <a:pt x="552716" y="2108200"/>
                </a:lnTo>
                <a:lnTo>
                  <a:pt x="548144" y="2095500"/>
                </a:lnTo>
                <a:close/>
              </a:path>
              <a:path w="1292225" h="2298700">
                <a:moveTo>
                  <a:pt x="620788" y="2095500"/>
                </a:moveTo>
                <a:lnTo>
                  <a:pt x="616216" y="2095500"/>
                </a:lnTo>
                <a:lnTo>
                  <a:pt x="617994" y="2108200"/>
                </a:lnTo>
                <a:lnTo>
                  <a:pt x="621677" y="2108200"/>
                </a:lnTo>
                <a:lnTo>
                  <a:pt x="620788" y="2095500"/>
                </a:lnTo>
                <a:close/>
              </a:path>
              <a:path w="1292225" h="2298700">
                <a:moveTo>
                  <a:pt x="530618" y="2082800"/>
                </a:moveTo>
                <a:lnTo>
                  <a:pt x="364248" y="2082800"/>
                </a:lnTo>
                <a:lnTo>
                  <a:pt x="362343" y="2095500"/>
                </a:lnTo>
                <a:lnTo>
                  <a:pt x="531634" y="2095500"/>
                </a:lnTo>
                <a:lnTo>
                  <a:pt x="530618" y="2082800"/>
                </a:lnTo>
                <a:close/>
              </a:path>
              <a:path w="1292225" h="2298700">
                <a:moveTo>
                  <a:pt x="520585" y="2070100"/>
                </a:moveTo>
                <a:lnTo>
                  <a:pt x="369709" y="2070100"/>
                </a:lnTo>
                <a:lnTo>
                  <a:pt x="369709" y="2082800"/>
                </a:lnTo>
                <a:lnTo>
                  <a:pt x="521474" y="2082800"/>
                </a:lnTo>
                <a:lnTo>
                  <a:pt x="520585" y="2070100"/>
                </a:lnTo>
                <a:close/>
              </a:path>
              <a:path w="1292225" h="2298700">
                <a:moveTo>
                  <a:pt x="358660" y="2057400"/>
                </a:moveTo>
                <a:lnTo>
                  <a:pt x="347611" y="2057400"/>
                </a:lnTo>
                <a:lnTo>
                  <a:pt x="348627" y="2070100"/>
                </a:lnTo>
                <a:lnTo>
                  <a:pt x="357771" y="2070100"/>
                </a:lnTo>
                <a:lnTo>
                  <a:pt x="358660" y="2057400"/>
                </a:lnTo>
                <a:close/>
              </a:path>
              <a:path w="1292225" h="2298700">
                <a:moveTo>
                  <a:pt x="513219" y="2057400"/>
                </a:moveTo>
                <a:lnTo>
                  <a:pt x="361454" y="2057400"/>
                </a:lnTo>
                <a:lnTo>
                  <a:pt x="361454" y="2070100"/>
                </a:lnTo>
                <a:lnTo>
                  <a:pt x="514997" y="2070100"/>
                </a:lnTo>
                <a:lnTo>
                  <a:pt x="513219" y="2057400"/>
                </a:lnTo>
                <a:close/>
              </a:path>
              <a:path w="1292225" h="2298700">
                <a:moveTo>
                  <a:pt x="491121" y="2032000"/>
                </a:moveTo>
                <a:lnTo>
                  <a:pt x="348627" y="2032000"/>
                </a:lnTo>
                <a:lnTo>
                  <a:pt x="347611" y="2044700"/>
                </a:lnTo>
                <a:lnTo>
                  <a:pt x="340245" y="2044700"/>
                </a:lnTo>
                <a:lnTo>
                  <a:pt x="340245" y="2057400"/>
                </a:lnTo>
                <a:lnTo>
                  <a:pt x="501281" y="2057400"/>
                </a:lnTo>
                <a:lnTo>
                  <a:pt x="497598" y="2044700"/>
                </a:lnTo>
                <a:lnTo>
                  <a:pt x="491121" y="2032000"/>
                </a:lnTo>
                <a:close/>
              </a:path>
              <a:path w="1292225" h="2298700">
                <a:moveTo>
                  <a:pt x="334784" y="2032000"/>
                </a:moveTo>
                <a:lnTo>
                  <a:pt x="318211" y="2032000"/>
                </a:lnTo>
                <a:lnTo>
                  <a:pt x="320052" y="2044700"/>
                </a:lnTo>
                <a:lnTo>
                  <a:pt x="334784" y="2044700"/>
                </a:lnTo>
                <a:lnTo>
                  <a:pt x="334784" y="2032000"/>
                </a:lnTo>
                <a:close/>
              </a:path>
              <a:path w="1292225" h="2298700">
                <a:moveTo>
                  <a:pt x="482866" y="2006600"/>
                </a:moveTo>
                <a:lnTo>
                  <a:pt x="307174" y="2006600"/>
                </a:lnTo>
                <a:lnTo>
                  <a:pt x="309016" y="2019300"/>
                </a:lnTo>
                <a:lnTo>
                  <a:pt x="338467" y="2019300"/>
                </a:lnTo>
                <a:lnTo>
                  <a:pt x="337578" y="2032000"/>
                </a:lnTo>
                <a:lnTo>
                  <a:pt x="338467" y="2044700"/>
                </a:lnTo>
                <a:lnTo>
                  <a:pt x="346722" y="2044700"/>
                </a:lnTo>
                <a:lnTo>
                  <a:pt x="347611" y="2032000"/>
                </a:lnTo>
                <a:lnTo>
                  <a:pt x="487438" y="2032000"/>
                </a:lnTo>
                <a:lnTo>
                  <a:pt x="484644" y="2019300"/>
                </a:lnTo>
                <a:lnTo>
                  <a:pt x="482866" y="2006600"/>
                </a:lnTo>
                <a:close/>
              </a:path>
              <a:path w="1292225" h="2298700">
                <a:moveTo>
                  <a:pt x="337578" y="2019300"/>
                </a:moveTo>
                <a:lnTo>
                  <a:pt x="311772" y="2019300"/>
                </a:lnTo>
                <a:lnTo>
                  <a:pt x="310857" y="2032000"/>
                </a:lnTo>
                <a:lnTo>
                  <a:pt x="336562" y="2032000"/>
                </a:lnTo>
                <a:lnTo>
                  <a:pt x="337578" y="2019300"/>
                </a:lnTo>
                <a:close/>
              </a:path>
              <a:path w="1292225" h="2298700">
                <a:moveTo>
                  <a:pt x="479183" y="1993900"/>
                </a:moveTo>
                <a:lnTo>
                  <a:pt x="301663" y="1993900"/>
                </a:lnTo>
                <a:lnTo>
                  <a:pt x="303504" y="2006600"/>
                </a:lnTo>
                <a:lnTo>
                  <a:pt x="480072" y="2006600"/>
                </a:lnTo>
                <a:lnTo>
                  <a:pt x="479183" y="1993900"/>
                </a:lnTo>
                <a:close/>
              </a:path>
              <a:path w="1292225" h="2298700">
                <a:moveTo>
                  <a:pt x="299821" y="1981200"/>
                </a:moveTo>
                <a:lnTo>
                  <a:pt x="296138" y="1981200"/>
                </a:lnTo>
                <a:lnTo>
                  <a:pt x="297980" y="1993900"/>
                </a:lnTo>
                <a:lnTo>
                  <a:pt x="298907" y="1993900"/>
                </a:lnTo>
                <a:lnTo>
                  <a:pt x="299821" y="1981200"/>
                </a:lnTo>
                <a:close/>
              </a:path>
              <a:path w="1292225" h="2298700">
                <a:moveTo>
                  <a:pt x="471817" y="1968500"/>
                </a:moveTo>
                <a:lnTo>
                  <a:pt x="281431" y="1968500"/>
                </a:lnTo>
                <a:lnTo>
                  <a:pt x="283273" y="1981200"/>
                </a:lnTo>
                <a:lnTo>
                  <a:pt x="299821" y="1981200"/>
                </a:lnTo>
                <a:lnTo>
                  <a:pt x="299821" y="1993900"/>
                </a:lnTo>
                <a:lnTo>
                  <a:pt x="476389" y="1993900"/>
                </a:lnTo>
                <a:lnTo>
                  <a:pt x="473595" y="1981200"/>
                </a:lnTo>
                <a:lnTo>
                  <a:pt x="471817" y="1968500"/>
                </a:lnTo>
                <a:close/>
              </a:path>
              <a:path w="1292225" h="2298700">
                <a:moveTo>
                  <a:pt x="469023" y="1955800"/>
                </a:moveTo>
                <a:lnTo>
                  <a:pt x="262115" y="1955800"/>
                </a:lnTo>
                <a:lnTo>
                  <a:pt x="260273" y="1968500"/>
                </a:lnTo>
                <a:lnTo>
                  <a:pt x="263956" y="1981200"/>
                </a:lnTo>
                <a:lnTo>
                  <a:pt x="275907" y="1981200"/>
                </a:lnTo>
                <a:lnTo>
                  <a:pt x="276834" y="1968500"/>
                </a:lnTo>
                <a:lnTo>
                  <a:pt x="471817" y="1968500"/>
                </a:lnTo>
                <a:lnTo>
                  <a:pt x="469023" y="1955800"/>
                </a:lnTo>
                <a:close/>
              </a:path>
              <a:path w="1292225" h="2298700">
                <a:moveTo>
                  <a:pt x="266712" y="1943100"/>
                </a:moveTo>
                <a:lnTo>
                  <a:pt x="261200" y="1943100"/>
                </a:lnTo>
                <a:lnTo>
                  <a:pt x="260273" y="1955800"/>
                </a:lnTo>
                <a:lnTo>
                  <a:pt x="265798" y="1955800"/>
                </a:lnTo>
                <a:lnTo>
                  <a:pt x="266712" y="1943100"/>
                </a:lnTo>
                <a:close/>
              </a:path>
              <a:path w="1292225" h="2298700">
                <a:moveTo>
                  <a:pt x="467245" y="1943100"/>
                </a:moveTo>
                <a:lnTo>
                  <a:pt x="271310" y="1943100"/>
                </a:lnTo>
                <a:lnTo>
                  <a:pt x="271310" y="1955800"/>
                </a:lnTo>
                <a:lnTo>
                  <a:pt x="467245" y="1955800"/>
                </a:lnTo>
                <a:lnTo>
                  <a:pt x="467245" y="1943100"/>
                </a:lnTo>
                <a:close/>
              </a:path>
              <a:path w="1292225" h="2298700">
                <a:moveTo>
                  <a:pt x="250151" y="1930400"/>
                </a:moveTo>
                <a:lnTo>
                  <a:pt x="249237" y="1930400"/>
                </a:lnTo>
                <a:lnTo>
                  <a:pt x="249237" y="1943100"/>
                </a:lnTo>
                <a:lnTo>
                  <a:pt x="251993" y="1943100"/>
                </a:lnTo>
                <a:lnTo>
                  <a:pt x="250151" y="1930400"/>
                </a:lnTo>
                <a:close/>
              </a:path>
              <a:path w="1292225" h="2298700">
                <a:moveTo>
                  <a:pt x="464451" y="1930400"/>
                </a:moveTo>
                <a:lnTo>
                  <a:pt x="251993" y="1930400"/>
                </a:lnTo>
                <a:lnTo>
                  <a:pt x="252920" y="1943100"/>
                </a:lnTo>
                <a:lnTo>
                  <a:pt x="465340" y="1943100"/>
                </a:lnTo>
                <a:lnTo>
                  <a:pt x="464451" y="1930400"/>
                </a:lnTo>
                <a:close/>
              </a:path>
              <a:path w="1292225" h="2298700">
                <a:moveTo>
                  <a:pt x="462546" y="1917700"/>
                </a:moveTo>
                <a:lnTo>
                  <a:pt x="217970" y="1917700"/>
                </a:lnTo>
                <a:lnTo>
                  <a:pt x="217970" y="1930400"/>
                </a:lnTo>
                <a:lnTo>
                  <a:pt x="462546" y="1930400"/>
                </a:lnTo>
                <a:lnTo>
                  <a:pt x="462546" y="1917700"/>
                </a:lnTo>
                <a:close/>
              </a:path>
              <a:path w="1292225" h="2298700">
                <a:moveTo>
                  <a:pt x="164630" y="1905000"/>
                </a:moveTo>
                <a:lnTo>
                  <a:pt x="159105" y="1905000"/>
                </a:lnTo>
                <a:lnTo>
                  <a:pt x="160032" y="1917700"/>
                </a:lnTo>
                <a:lnTo>
                  <a:pt x="164630" y="1917700"/>
                </a:lnTo>
                <a:lnTo>
                  <a:pt x="164630" y="1905000"/>
                </a:lnTo>
                <a:close/>
              </a:path>
              <a:path w="1292225" h="2298700">
                <a:moveTo>
                  <a:pt x="171069" y="1905000"/>
                </a:moveTo>
                <a:lnTo>
                  <a:pt x="168300" y="1905000"/>
                </a:lnTo>
                <a:lnTo>
                  <a:pt x="168300" y="1917700"/>
                </a:lnTo>
                <a:lnTo>
                  <a:pt x="171069" y="1917700"/>
                </a:lnTo>
                <a:lnTo>
                  <a:pt x="171069" y="1905000"/>
                </a:lnTo>
                <a:close/>
              </a:path>
              <a:path w="1292225" h="2298700">
                <a:moveTo>
                  <a:pt x="457085" y="1892300"/>
                </a:moveTo>
                <a:lnTo>
                  <a:pt x="217043" y="1892300"/>
                </a:lnTo>
                <a:lnTo>
                  <a:pt x="217043" y="1917700"/>
                </a:lnTo>
                <a:lnTo>
                  <a:pt x="217970" y="1917700"/>
                </a:lnTo>
                <a:lnTo>
                  <a:pt x="218884" y="1905000"/>
                </a:lnTo>
                <a:lnTo>
                  <a:pt x="457974" y="1905000"/>
                </a:lnTo>
                <a:lnTo>
                  <a:pt x="457085" y="1892300"/>
                </a:lnTo>
                <a:close/>
              </a:path>
              <a:path w="1292225" h="2298700">
                <a:moveTo>
                  <a:pt x="223481" y="1905000"/>
                </a:moveTo>
                <a:lnTo>
                  <a:pt x="220725" y="1905000"/>
                </a:lnTo>
                <a:lnTo>
                  <a:pt x="221653" y="1917700"/>
                </a:lnTo>
                <a:lnTo>
                  <a:pt x="223481" y="1905000"/>
                </a:lnTo>
                <a:close/>
              </a:path>
              <a:path w="1292225" h="2298700">
                <a:moveTo>
                  <a:pt x="459879" y="1905000"/>
                </a:moveTo>
                <a:lnTo>
                  <a:pt x="223481" y="1905000"/>
                </a:lnTo>
                <a:lnTo>
                  <a:pt x="222567" y="1917700"/>
                </a:lnTo>
                <a:lnTo>
                  <a:pt x="460768" y="1917700"/>
                </a:lnTo>
                <a:lnTo>
                  <a:pt x="459879" y="1905000"/>
                </a:lnTo>
                <a:close/>
              </a:path>
              <a:path w="1292225" h="2298700">
                <a:moveTo>
                  <a:pt x="177507" y="1879600"/>
                </a:moveTo>
                <a:lnTo>
                  <a:pt x="141630" y="1879600"/>
                </a:lnTo>
                <a:lnTo>
                  <a:pt x="144398" y="1892300"/>
                </a:lnTo>
                <a:lnTo>
                  <a:pt x="145313" y="1892300"/>
                </a:lnTo>
                <a:lnTo>
                  <a:pt x="146227" y="1905000"/>
                </a:lnTo>
                <a:lnTo>
                  <a:pt x="174739" y="1905000"/>
                </a:lnTo>
                <a:lnTo>
                  <a:pt x="174739" y="1892300"/>
                </a:lnTo>
                <a:lnTo>
                  <a:pt x="177507" y="1879600"/>
                </a:lnTo>
                <a:close/>
              </a:path>
              <a:path w="1292225" h="2298700">
                <a:moveTo>
                  <a:pt x="215214" y="1892300"/>
                </a:moveTo>
                <a:lnTo>
                  <a:pt x="213372" y="1892300"/>
                </a:lnTo>
                <a:lnTo>
                  <a:pt x="212445" y="1905000"/>
                </a:lnTo>
                <a:lnTo>
                  <a:pt x="214287" y="1905000"/>
                </a:lnTo>
                <a:lnTo>
                  <a:pt x="215214" y="1892300"/>
                </a:lnTo>
                <a:close/>
              </a:path>
              <a:path w="1292225" h="2298700">
                <a:moveTo>
                  <a:pt x="207848" y="1879600"/>
                </a:moveTo>
                <a:lnTo>
                  <a:pt x="199580" y="1879600"/>
                </a:lnTo>
                <a:lnTo>
                  <a:pt x="199580" y="1892300"/>
                </a:lnTo>
                <a:lnTo>
                  <a:pt x="207848" y="1892300"/>
                </a:lnTo>
                <a:lnTo>
                  <a:pt x="207848" y="1879600"/>
                </a:lnTo>
                <a:close/>
              </a:path>
              <a:path w="1292225" h="2298700">
                <a:moveTo>
                  <a:pt x="211531" y="1879600"/>
                </a:moveTo>
                <a:lnTo>
                  <a:pt x="207848" y="1879600"/>
                </a:lnTo>
                <a:lnTo>
                  <a:pt x="207848" y="1892300"/>
                </a:lnTo>
                <a:lnTo>
                  <a:pt x="211531" y="1892300"/>
                </a:lnTo>
                <a:lnTo>
                  <a:pt x="211531" y="1879600"/>
                </a:lnTo>
                <a:close/>
              </a:path>
              <a:path w="1292225" h="2298700">
                <a:moveTo>
                  <a:pt x="452513" y="1879600"/>
                </a:moveTo>
                <a:lnTo>
                  <a:pt x="212445" y="1879600"/>
                </a:lnTo>
                <a:lnTo>
                  <a:pt x="212445" y="1892300"/>
                </a:lnTo>
                <a:lnTo>
                  <a:pt x="453402" y="1892300"/>
                </a:lnTo>
                <a:lnTo>
                  <a:pt x="452513" y="1879600"/>
                </a:lnTo>
                <a:close/>
              </a:path>
              <a:path w="1292225" h="2298700">
                <a:moveTo>
                  <a:pt x="433209" y="1866900"/>
                </a:moveTo>
                <a:lnTo>
                  <a:pt x="139788" y="1866900"/>
                </a:lnTo>
                <a:lnTo>
                  <a:pt x="140715" y="1879600"/>
                </a:lnTo>
                <a:lnTo>
                  <a:pt x="434098" y="1879600"/>
                </a:lnTo>
                <a:lnTo>
                  <a:pt x="433209" y="1866900"/>
                </a:lnTo>
                <a:close/>
              </a:path>
              <a:path w="1292225" h="2298700">
                <a:moveTo>
                  <a:pt x="443242" y="1854200"/>
                </a:moveTo>
                <a:lnTo>
                  <a:pt x="440575" y="1854200"/>
                </a:lnTo>
                <a:lnTo>
                  <a:pt x="441464" y="1866900"/>
                </a:lnTo>
                <a:lnTo>
                  <a:pt x="439559" y="1866900"/>
                </a:lnTo>
                <a:lnTo>
                  <a:pt x="440575" y="1879600"/>
                </a:lnTo>
                <a:lnTo>
                  <a:pt x="450608" y="1879600"/>
                </a:lnTo>
                <a:lnTo>
                  <a:pt x="447941" y="1866900"/>
                </a:lnTo>
                <a:lnTo>
                  <a:pt x="443242" y="1854200"/>
                </a:lnTo>
                <a:close/>
              </a:path>
              <a:path w="1292225" h="2298700">
                <a:moveTo>
                  <a:pt x="414794" y="1841500"/>
                </a:moveTo>
                <a:lnTo>
                  <a:pt x="133362" y="1841500"/>
                </a:lnTo>
                <a:lnTo>
                  <a:pt x="133362" y="1854200"/>
                </a:lnTo>
                <a:lnTo>
                  <a:pt x="137032" y="1866900"/>
                </a:lnTo>
                <a:lnTo>
                  <a:pt x="423938" y="1866900"/>
                </a:lnTo>
                <a:lnTo>
                  <a:pt x="421271" y="1854200"/>
                </a:lnTo>
                <a:lnTo>
                  <a:pt x="415683" y="1854200"/>
                </a:lnTo>
                <a:lnTo>
                  <a:pt x="414794" y="1841500"/>
                </a:lnTo>
                <a:close/>
              </a:path>
              <a:path w="1292225" h="2298700">
                <a:moveTo>
                  <a:pt x="405523" y="1828800"/>
                </a:moveTo>
                <a:lnTo>
                  <a:pt x="139788" y="1828800"/>
                </a:lnTo>
                <a:lnTo>
                  <a:pt x="139788" y="1841500"/>
                </a:lnTo>
                <a:lnTo>
                  <a:pt x="406539" y="1841500"/>
                </a:lnTo>
                <a:lnTo>
                  <a:pt x="405523" y="1828800"/>
                </a:lnTo>
                <a:close/>
              </a:path>
              <a:path w="1292225" h="2298700">
                <a:moveTo>
                  <a:pt x="403745" y="1816100"/>
                </a:moveTo>
                <a:lnTo>
                  <a:pt x="136118" y="1816100"/>
                </a:lnTo>
                <a:lnTo>
                  <a:pt x="137960" y="1828800"/>
                </a:lnTo>
                <a:lnTo>
                  <a:pt x="404634" y="1828800"/>
                </a:lnTo>
                <a:lnTo>
                  <a:pt x="403745" y="1816100"/>
                </a:lnTo>
                <a:close/>
              </a:path>
              <a:path w="1292225" h="2298700">
                <a:moveTo>
                  <a:pt x="402856" y="1803400"/>
                </a:moveTo>
                <a:lnTo>
                  <a:pt x="141630" y="1803400"/>
                </a:lnTo>
                <a:lnTo>
                  <a:pt x="141630" y="1816100"/>
                </a:lnTo>
                <a:lnTo>
                  <a:pt x="402856" y="1816100"/>
                </a:lnTo>
                <a:lnTo>
                  <a:pt x="402856" y="1803400"/>
                </a:lnTo>
                <a:close/>
              </a:path>
              <a:path w="1292225" h="2298700">
                <a:moveTo>
                  <a:pt x="399173" y="1765300"/>
                </a:moveTo>
                <a:lnTo>
                  <a:pt x="153593" y="1765300"/>
                </a:lnTo>
                <a:lnTo>
                  <a:pt x="153593" y="1778000"/>
                </a:lnTo>
                <a:lnTo>
                  <a:pt x="154508" y="1778000"/>
                </a:lnTo>
                <a:lnTo>
                  <a:pt x="155435" y="1790700"/>
                </a:lnTo>
                <a:lnTo>
                  <a:pt x="149910" y="1790700"/>
                </a:lnTo>
                <a:lnTo>
                  <a:pt x="146227" y="1803400"/>
                </a:lnTo>
                <a:lnTo>
                  <a:pt x="399173" y="1803400"/>
                </a:lnTo>
                <a:lnTo>
                  <a:pt x="400062" y="1790700"/>
                </a:lnTo>
                <a:lnTo>
                  <a:pt x="400062" y="1778000"/>
                </a:lnTo>
                <a:lnTo>
                  <a:pt x="399173" y="1765300"/>
                </a:lnTo>
                <a:close/>
              </a:path>
              <a:path w="1292225" h="2298700">
                <a:moveTo>
                  <a:pt x="153593" y="1778000"/>
                </a:moveTo>
                <a:lnTo>
                  <a:pt x="151752" y="1790700"/>
                </a:lnTo>
                <a:lnTo>
                  <a:pt x="154508" y="1790700"/>
                </a:lnTo>
                <a:lnTo>
                  <a:pt x="153593" y="1778000"/>
                </a:lnTo>
                <a:close/>
              </a:path>
              <a:path w="1292225" h="2298700">
                <a:moveTo>
                  <a:pt x="394601" y="1752600"/>
                </a:moveTo>
                <a:lnTo>
                  <a:pt x="156349" y="1752600"/>
                </a:lnTo>
                <a:lnTo>
                  <a:pt x="155435" y="1765300"/>
                </a:lnTo>
                <a:lnTo>
                  <a:pt x="395490" y="1765300"/>
                </a:lnTo>
                <a:lnTo>
                  <a:pt x="394601" y="1752600"/>
                </a:lnTo>
                <a:close/>
              </a:path>
              <a:path w="1292225" h="2298700">
                <a:moveTo>
                  <a:pt x="154508" y="1739900"/>
                </a:moveTo>
                <a:lnTo>
                  <a:pt x="152666" y="1739900"/>
                </a:lnTo>
                <a:lnTo>
                  <a:pt x="151752" y="1752600"/>
                </a:lnTo>
                <a:lnTo>
                  <a:pt x="154508" y="1752600"/>
                </a:lnTo>
                <a:lnTo>
                  <a:pt x="154508" y="1739900"/>
                </a:lnTo>
                <a:close/>
              </a:path>
              <a:path w="1292225" h="2298700">
                <a:moveTo>
                  <a:pt x="157264" y="1739900"/>
                </a:moveTo>
                <a:lnTo>
                  <a:pt x="155435" y="1739900"/>
                </a:lnTo>
                <a:lnTo>
                  <a:pt x="155435" y="1752600"/>
                </a:lnTo>
                <a:lnTo>
                  <a:pt x="157264" y="1752600"/>
                </a:lnTo>
                <a:lnTo>
                  <a:pt x="157264" y="1739900"/>
                </a:lnTo>
                <a:close/>
              </a:path>
              <a:path w="1292225" h="2298700">
                <a:moveTo>
                  <a:pt x="309943" y="1739900"/>
                </a:moveTo>
                <a:lnTo>
                  <a:pt x="158191" y="1739900"/>
                </a:lnTo>
                <a:lnTo>
                  <a:pt x="160032" y="1752600"/>
                </a:lnTo>
                <a:lnTo>
                  <a:pt x="310857" y="1752600"/>
                </a:lnTo>
                <a:lnTo>
                  <a:pt x="309943" y="1739900"/>
                </a:lnTo>
                <a:close/>
              </a:path>
              <a:path w="1292225" h="2298700">
                <a:moveTo>
                  <a:pt x="314540" y="1739900"/>
                </a:moveTo>
                <a:lnTo>
                  <a:pt x="312699" y="1739900"/>
                </a:lnTo>
                <a:lnTo>
                  <a:pt x="311772" y="1752600"/>
                </a:lnTo>
                <a:lnTo>
                  <a:pt x="314540" y="1752600"/>
                </a:lnTo>
                <a:lnTo>
                  <a:pt x="314540" y="1739900"/>
                </a:lnTo>
                <a:close/>
              </a:path>
              <a:path w="1292225" h="2298700">
                <a:moveTo>
                  <a:pt x="395490" y="1739900"/>
                </a:moveTo>
                <a:lnTo>
                  <a:pt x="333895" y="1739900"/>
                </a:lnTo>
                <a:lnTo>
                  <a:pt x="332879" y="1752600"/>
                </a:lnTo>
                <a:lnTo>
                  <a:pt x="395490" y="1752600"/>
                </a:lnTo>
                <a:lnTo>
                  <a:pt x="395490" y="1739900"/>
                </a:lnTo>
                <a:close/>
              </a:path>
              <a:path w="1292225" h="2298700">
                <a:moveTo>
                  <a:pt x="290626" y="1727200"/>
                </a:moveTo>
                <a:lnTo>
                  <a:pt x="160032" y="1727200"/>
                </a:lnTo>
                <a:lnTo>
                  <a:pt x="160032" y="1739900"/>
                </a:lnTo>
                <a:lnTo>
                  <a:pt x="291541" y="1739900"/>
                </a:lnTo>
                <a:lnTo>
                  <a:pt x="290626" y="1727200"/>
                </a:lnTo>
                <a:close/>
              </a:path>
              <a:path w="1292225" h="2298700">
                <a:moveTo>
                  <a:pt x="389013" y="1727200"/>
                </a:moveTo>
                <a:lnTo>
                  <a:pt x="357771" y="1727200"/>
                </a:lnTo>
                <a:lnTo>
                  <a:pt x="352183" y="1739900"/>
                </a:lnTo>
                <a:lnTo>
                  <a:pt x="389013" y="1739900"/>
                </a:lnTo>
                <a:lnTo>
                  <a:pt x="389013" y="1727200"/>
                </a:lnTo>
                <a:close/>
              </a:path>
              <a:path w="1292225" h="2298700">
                <a:moveTo>
                  <a:pt x="299821" y="1714500"/>
                </a:moveTo>
                <a:lnTo>
                  <a:pt x="163703" y="1714500"/>
                </a:lnTo>
                <a:lnTo>
                  <a:pt x="163703" y="1727200"/>
                </a:lnTo>
                <a:lnTo>
                  <a:pt x="299821" y="1727200"/>
                </a:lnTo>
                <a:lnTo>
                  <a:pt x="299821" y="1714500"/>
                </a:lnTo>
                <a:close/>
              </a:path>
              <a:path w="1292225" h="2298700">
                <a:moveTo>
                  <a:pt x="296138" y="1701800"/>
                </a:moveTo>
                <a:lnTo>
                  <a:pt x="170141" y="1701800"/>
                </a:lnTo>
                <a:lnTo>
                  <a:pt x="169227" y="1714500"/>
                </a:lnTo>
                <a:lnTo>
                  <a:pt x="298907" y="1714500"/>
                </a:lnTo>
                <a:lnTo>
                  <a:pt x="296138" y="1701800"/>
                </a:lnTo>
                <a:close/>
              </a:path>
              <a:path w="1292225" h="2298700">
                <a:moveTo>
                  <a:pt x="174739" y="1689100"/>
                </a:moveTo>
                <a:lnTo>
                  <a:pt x="172897" y="1689100"/>
                </a:lnTo>
                <a:lnTo>
                  <a:pt x="171069" y="1701800"/>
                </a:lnTo>
                <a:lnTo>
                  <a:pt x="176580" y="1701800"/>
                </a:lnTo>
                <a:lnTo>
                  <a:pt x="174739" y="1689100"/>
                </a:lnTo>
                <a:close/>
              </a:path>
              <a:path w="1292225" h="2298700">
                <a:moveTo>
                  <a:pt x="180263" y="1689100"/>
                </a:moveTo>
                <a:lnTo>
                  <a:pt x="180263" y="1701800"/>
                </a:lnTo>
                <a:lnTo>
                  <a:pt x="181178" y="1701800"/>
                </a:lnTo>
                <a:lnTo>
                  <a:pt x="180263" y="1689100"/>
                </a:lnTo>
                <a:close/>
              </a:path>
              <a:path w="1292225" h="2298700">
                <a:moveTo>
                  <a:pt x="285102" y="1676400"/>
                </a:moveTo>
                <a:lnTo>
                  <a:pt x="174739" y="1676400"/>
                </a:lnTo>
                <a:lnTo>
                  <a:pt x="174739" y="1689100"/>
                </a:lnTo>
                <a:lnTo>
                  <a:pt x="180263" y="1689100"/>
                </a:lnTo>
                <a:lnTo>
                  <a:pt x="181178" y="1701800"/>
                </a:lnTo>
                <a:lnTo>
                  <a:pt x="292468" y="1701800"/>
                </a:lnTo>
                <a:lnTo>
                  <a:pt x="290626" y="1689100"/>
                </a:lnTo>
                <a:lnTo>
                  <a:pt x="285102" y="1676400"/>
                </a:lnTo>
                <a:close/>
              </a:path>
              <a:path w="1292225" h="2298700">
                <a:moveTo>
                  <a:pt x="181178" y="1663700"/>
                </a:moveTo>
                <a:lnTo>
                  <a:pt x="180263" y="1663700"/>
                </a:lnTo>
                <a:lnTo>
                  <a:pt x="180263" y="1676400"/>
                </a:lnTo>
                <a:lnTo>
                  <a:pt x="182105" y="1676400"/>
                </a:lnTo>
                <a:lnTo>
                  <a:pt x="181178" y="1663700"/>
                </a:lnTo>
                <a:close/>
              </a:path>
              <a:path w="1292225" h="2298700">
                <a:moveTo>
                  <a:pt x="280504" y="1663700"/>
                </a:moveTo>
                <a:lnTo>
                  <a:pt x="186702" y="1663700"/>
                </a:lnTo>
                <a:lnTo>
                  <a:pt x="186702" y="1676400"/>
                </a:lnTo>
                <a:lnTo>
                  <a:pt x="282346" y="1676400"/>
                </a:lnTo>
                <a:lnTo>
                  <a:pt x="280504" y="1663700"/>
                </a:lnTo>
                <a:close/>
              </a:path>
              <a:path w="1292225" h="2298700">
                <a:moveTo>
                  <a:pt x="184861" y="1651000"/>
                </a:moveTo>
                <a:lnTo>
                  <a:pt x="183019" y="1651000"/>
                </a:lnTo>
                <a:lnTo>
                  <a:pt x="181178" y="1663700"/>
                </a:lnTo>
                <a:lnTo>
                  <a:pt x="185775" y="1663700"/>
                </a:lnTo>
                <a:lnTo>
                  <a:pt x="184861" y="1651000"/>
                </a:lnTo>
                <a:close/>
              </a:path>
              <a:path w="1292225" h="2298700">
                <a:moveTo>
                  <a:pt x="286029" y="1612900"/>
                </a:moveTo>
                <a:lnTo>
                  <a:pt x="200494" y="1612900"/>
                </a:lnTo>
                <a:lnTo>
                  <a:pt x="199580" y="1625600"/>
                </a:lnTo>
                <a:lnTo>
                  <a:pt x="197738" y="1638300"/>
                </a:lnTo>
                <a:lnTo>
                  <a:pt x="192214" y="1638300"/>
                </a:lnTo>
                <a:lnTo>
                  <a:pt x="191300" y="1651000"/>
                </a:lnTo>
                <a:lnTo>
                  <a:pt x="185775" y="1663700"/>
                </a:lnTo>
                <a:lnTo>
                  <a:pt x="279590" y="1663700"/>
                </a:lnTo>
                <a:lnTo>
                  <a:pt x="279590" y="1651000"/>
                </a:lnTo>
                <a:lnTo>
                  <a:pt x="283273" y="1651000"/>
                </a:lnTo>
                <a:lnTo>
                  <a:pt x="281431" y="1625600"/>
                </a:lnTo>
                <a:lnTo>
                  <a:pt x="285102" y="1625600"/>
                </a:lnTo>
                <a:lnTo>
                  <a:pt x="286029" y="1612900"/>
                </a:lnTo>
                <a:close/>
              </a:path>
              <a:path w="1292225" h="2298700">
                <a:moveTo>
                  <a:pt x="188544" y="1638300"/>
                </a:moveTo>
                <a:lnTo>
                  <a:pt x="184861" y="1638300"/>
                </a:lnTo>
                <a:lnTo>
                  <a:pt x="183934" y="1651000"/>
                </a:lnTo>
                <a:lnTo>
                  <a:pt x="188544" y="1651000"/>
                </a:lnTo>
                <a:lnTo>
                  <a:pt x="188544" y="1638300"/>
                </a:lnTo>
                <a:close/>
              </a:path>
              <a:path w="1292225" h="2298700">
                <a:moveTo>
                  <a:pt x="194056" y="1625600"/>
                </a:moveTo>
                <a:lnTo>
                  <a:pt x="193141" y="1625600"/>
                </a:lnTo>
                <a:lnTo>
                  <a:pt x="193141" y="1638300"/>
                </a:lnTo>
                <a:lnTo>
                  <a:pt x="194970" y="1638300"/>
                </a:lnTo>
                <a:lnTo>
                  <a:pt x="194056" y="1625600"/>
                </a:lnTo>
                <a:close/>
              </a:path>
              <a:path w="1292225" h="2298700">
                <a:moveTo>
                  <a:pt x="280504" y="1600200"/>
                </a:moveTo>
                <a:lnTo>
                  <a:pt x="208775" y="1600200"/>
                </a:lnTo>
                <a:lnTo>
                  <a:pt x="206006" y="1612900"/>
                </a:lnTo>
                <a:lnTo>
                  <a:pt x="280504" y="1612900"/>
                </a:lnTo>
                <a:lnTo>
                  <a:pt x="280504" y="1600200"/>
                </a:lnTo>
                <a:close/>
              </a:path>
              <a:path w="1292225" h="2298700">
                <a:moveTo>
                  <a:pt x="282346" y="1574800"/>
                </a:moveTo>
                <a:lnTo>
                  <a:pt x="214287" y="1574800"/>
                </a:lnTo>
                <a:lnTo>
                  <a:pt x="211531" y="1587500"/>
                </a:lnTo>
                <a:lnTo>
                  <a:pt x="207848" y="1600200"/>
                </a:lnTo>
                <a:lnTo>
                  <a:pt x="286943" y="1600200"/>
                </a:lnTo>
                <a:lnTo>
                  <a:pt x="286943" y="1587500"/>
                </a:lnTo>
                <a:lnTo>
                  <a:pt x="284187" y="1587500"/>
                </a:lnTo>
                <a:lnTo>
                  <a:pt x="282346" y="1574800"/>
                </a:lnTo>
                <a:close/>
              </a:path>
              <a:path w="1292225" h="2298700">
                <a:moveTo>
                  <a:pt x="282346" y="1562100"/>
                </a:moveTo>
                <a:lnTo>
                  <a:pt x="218884" y="1562100"/>
                </a:lnTo>
                <a:lnTo>
                  <a:pt x="217043" y="1574800"/>
                </a:lnTo>
                <a:lnTo>
                  <a:pt x="280504" y="1574800"/>
                </a:lnTo>
                <a:lnTo>
                  <a:pt x="282346" y="1562100"/>
                </a:lnTo>
                <a:close/>
              </a:path>
              <a:path w="1292225" h="2298700">
                <a:moveTo>
                  <a:pt x="294309" y="1536700"/>
                </a:moveTo>
                <a:lnTo>
                  <a:pt x="229006" y="1536700"/>
                </a:lnTo>
                <a:lnTo>
                  <a:pt x="229006" y="1549400"/>
                </a:lnTo>
                <a:lnTo>
                  <a:pt x="226250" y="1549400"/>
                </a:lnTo>
                <a:lnTo>
                  <a:pt x="224409" y="1562100"/>
                </a:lnTo>
                <a:lnTo>
                  <a:pt x="293382" y="1562100"/>
                </a:lnTo>
                <a:lnTo>
                  <a:pt x="294309" y="1574800"/>
                </a:lnTo>
                <a:lnTo>
                  <a:pt x="295224" y="1574800"/>
                </a:lnTo>
                <a:lnTo>
                  <a:pt x="296138" y="1562100"/>
                </a:lnTo>
                <a:lnTo>
                  <a:pt x="296138" y="1549400"/>
                </a:lnTo>
                <a:lnTo>
                  <a:pt x="294309" y="1536700"/>
                </a:lnTo>
                <a:close/>
              </a:path>
              <a:path w="1292225" h="2298700">
                <a:moveTo>
                  <a:pt x="300735" y="1562100"/>
                </a:moveTo>
                <a:lnTo>
                  <a:pt x="299821" y="1562100"/>
                </a:lnTo>
                <a:lnTo>
                  <a:pt x="300735" y="1574800"/>
                </a:lnTo>
                <a:lnTo>
                  <a:pt x="300735" y="1562100"/>
                </a:lnTo>
                <a:close/>
              </a:path>
              <a:path w="1292225" h="2298700">
                <a:moveTo>
                  <a:pt x="301663" y="1524000"/>
                </a:moveTo>
                <a:lnTo>
                  <a:pt x="224409" y="1524000"/>
                </a:lnTo>
                <a:lnTo>
                  <a:pt x="224409" y="1536700"/>
                </a:lnTo>
                <a:lnTo>
                  <a:pt x="300735" y="1536700"/>
                </a:lnTo>
                <a:lnTo>
                  <a:pt x="301663" y="1524000"/>
                </a:lnTo>
                <a:close/>
              </a:path>
              <a:path w="1292225" h="2298700">
                <a:moveTo>
                  <a:pt x="313613" y="1511300"/>
                </a:moveTo>
                <a:lnTo>
                  <a:pt x="225323" y="1511300"/>
                </a:lnTo>
                <a:lnTo>
                  <a:pt x="225323" y="1524000"/>
                </a:lnTo>
                <a:lnTo>
                  <a:pt x="313613" y="1524000"/>
                </a:lnTo>
                <a:lnTo>
                  <a:pt x="313613" y="1511300"/>
                </a:lnTo>
                <a:close/>
              </a:path>
              <a:path w="1292225" h="2298700">
                <a:moveTo>
                  <a:pt x="322808" y="1498600"/>
                </a:moveTo>
                <a:lnTo>
                  <a:pt x="234518" y="1498600"/>
                </a:lnTo>
                <a:lnTo>
                  <a:pt x="233603" y="1511300"/>
                </a:lnTo>
                <a:lnTo>
                  <a:pt x="320979" y="1511300"/>
                </a:lnTo>
                <a:lnTo>
                  <a:pt x="322808" y="1498600"/>
                </a:lnTo>
                <a:close/>
              </a:path>
              <a:path w="1292225" h="2298700">
                <a:moveTo>
                  <a:pt x="324650" y="1485900"/>
                </a:moveTo>
                <a:lnTo>
                  <a:pt x="260273" y="1485900"/>
                </a:lnTo>
                <a:lnTo>
                  <a:pt x="258432" y="1498600"/>
                </a:lnTo>
                <a:lnTo>
                  <a:pt x="324650" y="1498600"/>
                </a:lnTo>
                <a:lnTo>
                  <a:pt x="324650" y="1485900"/>
                </a:lnTo>
                <a:close/>
              </a:path>
              <a:path w="1292225" h="2298700">
                <a:moveTo>
                  <a:pt x="333895" y="1473200"/>
                </a:moveTo>
                <a:lnTo>
                  <a:pt x="259359" y="1473200"/>
                </a:lnTo>
                <a:lnTo>
                  <a:pt x="258432" y="1485900"/>
                </a:lnTo>
                <a:lnTo>
                  <a:pt x="335673" y="1485900"/>
                </a:lnTo>
                <a:lnTo>
                  <a:pt x="333895" y="1473200"/>
                </a:lnTo>
                <a:close/>
              </a:path>
              <a:path w="1292225" h="2298700">
                <a:moveTo>
                  <a:pt x="335673" y="1460500"/>
                </a:moveTo>
                <a:lnTo>
                  <a:pt x="275907" y="1460500"/>
                </a:lnTo>
                <a:lnTo>
                  <a:pt x="274993" y="1473200"/>
                </a:lnTo>
                <a:lnTo>
                  <a:pt x="335673" y="1473200"/>
                </a:lnTo>
                <a:lnTo>
                  <a:pt x="335673" y="1460500"/>
                </a:lnTo>
                <a:close/>
              </a:path>
              <a:path w="1292225" h="2298700">
                <a:moveTo>
                  <a:pt x="333895" y="1447800"/>
                </a:moveTo>
                <a:lnTo>
                  <a:pt x="289699" y="1447800"/>
                </a:lnTo>
                <a:lnTo>
                  <a:pt x="287870" y="1460500"/>
                </a:lnTo>
                <a:lnTo>
                  <a:pt x="333895" y="1460500"/>
                </a:lnTo>
                <a:lnTo>
                  <a:pt x="333895" y="1447800"/>
                </a:lnTo>
                <a:close/>
              </a:path>
              <a:path w="1292225" h="2298700">
                <a:moveTo>
                  <a:pt x="337578" y="1435100"/>
                </a:moveTo>
                <a:lnTo>
                  <a:pt x="298907" y="1435100"/>
                </a:lnTo>
                <a:lnTo>
                  <a:pt x="297065" y="1447800"/>
                </a:lnTo>
                <a:lnTo>
                  <a:pt x="334784" y="1447800"/>
                </a:lnTo>
                <a:lnTo>
                  <a:pt x="337578" y="1435100"/>
                </a:lnTo>
                <a:close/>
              </a:path>
              <a:path w="1292225" h="2298700">
                <a:moveTo>
                  <a:pt x="343928" y="1422400"/>
                </a:moveTo>
                <a:lnTo>
                  <a:pt x="308101" y="1422400"/>
                </a:lnTo>
                <a:lnTo>
                  <a:pt x="304419" y="1435100"/>
                </a:lnTo>
                <a:lnTo>
                  <a:pt x="343928" y="1435100"/>
                </a:lnTo>
                <a:lnTo>
                  <a:pt x="343928" y="1422400"/>
                </a:lnTo>
                <a:close/>
              </a:path>
              <a:path w="1292225" h="2298700">
                <a:moveTo>
                  <a:pt x="347611" y="1409700"/>
                </a:moveTo>
                <a:lnTo>
                  <a:pt x="311772" y="1409700"/>
                </a:lnTo>
                <a:lnTo>
                  <a:pt x="312699" y="1422400"/>
                </a:lnTo>
                <a:lnTo>
                  <a:pt x="345833" y="1422400"/>
                </a:lnTo>
                <a:lnTo>
                  <a:pt x="347611" y="1409700"/>
                </a:lnTo>
                <a:close/>
              </a:path>
              <a:path w="1292225" h="2298700">
                <a:moveTo>
                  <a:pt x="352183" y="1397000"/>
                </a:moveTo>
                <a:lnTo>
                  <a:pt x="320979" y="1397000"/>
                </a:lnTo>
                <a:lnTo>
                  <a:pt x="320979" y="1409700"/>
                </a:lnTo>
                <a:lnTo>
                  <a:pt x="352183" y="1409700"/>
                </a:lnTo>
                <a:lnTo>
                  <a:pt x="352183" y="1397000"/>
                </a:lnTo>
                <a:close/>
              </a:path>
              <a:path w="1292225" h="2298700">
                <a:moveTo>
                  <a:pt x="358660" y="1384300"/>
                </a:moveTo>
                <a:lnTo>
                  <a:pt x="329247" y="1384300"/>
                </a:lnTo>
                <a:lnTo>
                  <a:pt x="328333" y="1397000"/>
                </a:lnTo>
                <a:lnTo>
                  <a:pt x="355866" y="1397000"/>
                </a:lnTo>
                <a:lnTo>
                  <a:pt x="358660" y="1384300"/>
                </a:lnTo>
                <a:close/>
              </a:path>
              <a:path w="1292225" h="2298700">
                <a:moveTo>
                  <a:pt x="365137" y="1371600"/>
                </a:moveTo>
                <a:lnTo>
                  <a:pt x="330174" y="1371600"/>
                </a:lnTo>
                <a:lnTo>
                  <a:pt x="330174" y="1384300"/>
                </a:lnTo>
                <a:lnTo>
                  <a:pt x="362343" y="1384300"/>
                </a:lnTo>
                <a:lnTo>
                  <a:pt x="365137" y="1371600"/>
                </a:lnTo>
                <a:close/>
              </a:path>
              <a:path w="1292225" h="2298700">
                <a:moveTo>
                  <a:pt x="371614" y="1358900"/>
                </a:moveTo>
                <a:lnTo>
                  <a:pt x="349516" y="1358900"/>
                </a:lnTo>
                <a:lnTo>
                  <a:pt x="349516" y="1371600"/>
                </a:lnTo>
                <a:lnTo>
                  <a:pt x="369709" y="1371600"/>
                </a:lnTo>
                <a:lnTo>
                  <a:pt x="371614" y="1358900"/>
                </a:lnTo>
                <a:close/>
              </a:path>
              <a:path w="1292225" h="2298700">
                <a:moveTo>
                  <a:pt x="869073" y="1358900"/>
                </a:moveTo>
                <a:lnTo>
                  <a:pt x="866406" y="1358900"/>
                </a:lnTo>
                <a:lnTo>
                  <a:pt x="868184" y="1371600"/>
                </a:lnTo>
                <a:lnTo>
                  <a:pt x="869073" y="1371600"/>
                </a:lnTo>
                <a:lnTo>
                  <a:pt x="869073" y="1358900"/>
                </a:lnTo>
                <a:close/>
              </a:path>
              <a:path w="1292225" h="2298700">
                <a:moveTo>
                  <a:pt x="383552" y="1333500"/>
                </a:moveTo>
                <a:lnTo>
                  <a:pt x="360565" y="1333500"/>
                </a:lnTo>
                <a:lnTo>
                  <a:pt x="361454" y="1346200"/>
                </a:lnTo>
                <a:lnTo>
                  <a:pt x="357771" y="1346200"/>
                </a:lnTo>
                <a:lnTo>
                  <a:pt x="357771" y="1358900"/>
                </a:lnTo>
                <a:lnTo>
                  <a:pt x="384441" y="1358900"/>
                </a:lnTo>
                <a:lnTo>
                  <a:pt x="382536" y="1346200"/>
                </a:lnTo>
                <a:lnTo>
                  <a:pt x="383552" y="1333500"/>
                </a:lnTo>
                <a:close/>
              </a:path>
              <a:path w="1292225" h="2298700">
                <a:moveTo>
                  <a:pt x="866406" y="1346200"/>
                </a:moveTo>
                <a:lnTo>
                  <a:pt x="865390" y="1346200"/>
                </a:lnTo>
                <a:lnTo>
                  <a:pt x="867295" y="1358900"/>
                </a:lnTo>
                <a:lnTo>
                  <a:pt x="868184" y="1358900"/>
                </a:lnTo>
                <a:lnTo>
                  <a:pt x="866406" y="1346200"/>
                </a:lnTo>
                <a:close/>
              </a:path>
              <a:path w="1292225" h="2298700">
                <a:moveTo>
                  <a:pt x="388124" y="1333500"/>
                </a:moveTo>
                <a:lnTo>
                  <a:pt x="387235" y="1333500"/>
                </a:lnTo>
                <a:lnTo>
                  <a:pt x="387235" y="1346200"/>
                </a:lnTo>
                <a:lnTo>
                  <a:pt x="388124" y="1333500"/>
                </a:lnTo>
                <a:close/>
              </a:path>
              <a:path w="1292225" h="2298700">
                <a:moveTo>
                  <a:pt x="858702" y="1341966"/>
                </a:moveTo>
                <a:lnTo>
                  <a:pt x="859040" y="1346200"/>
                </a:lnTo>
                <a:lnTo>
                  <a:pt x="859929" y="1346200"/>
                </a:lnTo>
                <a:lnTo>
                  <a:pt x="858702" y="1341966"/>
                </a:lnTo>
                <a:close/>
              </a:path>
              <a:path w="1292225" h="2298700">
                <a:moveTo>
                  <a:pt x="858024" y="1333500"/>
                </a:moveTo>
                <a:lnTo>
                  <a:pt x="856246" y="1333500"/>
                </a:lnTo>
                <a:lnTo>
                  <a:pt x="858702" y="1341966"/>
                </a:lnTo>
                <a:lnTo>
                  <a:pt x="858024" y="1333500"/>
                </a:lnTo>
                <a:close/>
              </a:path>
              <a:path w="1292225" h="2298700">
                <a:moveTo>
                  <a:pt x="387235" y="1320800"/>
                </a:moveTo>
                <a:lnTo>
                  <a:pt x="348627" y="1320800"/>
                </a:lnTo>
                <a:lnTo>
                  <a:pt x="348627" y="1333500"/>
                </a:lnTo>
                <a:lnTo>
                  <a:pt x="385330" y="1333500"/>
                </a:lnTo>
                <a:lnTo>
                  <a:pt x="387235" y="1320800"/>
                </a:lnTo>
                <a:close/>
              </a:path>
              <a:path w="1292225" h="2298700">
                <a:moveTo>
                  <a:pt x="844308" y="1295400"/>
                </a:moveTo>
                <a:lnTo>
                  <a:pt x="831354" y="1295400"/>
                </a:lnTo>
                <a:lnTo>
                  <a:pt x="836942" y="1308100"/>
                </a:lnTo>
                <a:lnTo>
                  <a:pt x="844308" y="1308100"/>
                </a:lnTo>
                <a:lnTo>
                  <a:pt x="846086" y="1320800"/>
                </a:lnTo>
                <a:lnTo>
                  <a:pt x="846086" y="1333500"/>
                </a:lnTo>
                <a:lnTo>
                  <a:pt x="854341" y="1333500"/>
                </a:lnTo>
                <a:lnTo>
                  <a:pt x="852563" y="1320800"/>
                </a:lnTo>
                <a:lnTo>
                  <a:pt x="847991" y="1320800"/>
                </a:lnTo>
                <a:lnTo>
                  <a:pt x="847102" y="1308100"/>
                </a:lnTo>
                <a:lnTo>
                  <a:pt x="844308" y="1295400"/>
                </a:lnTo>
                <a:close/>
              </a:path>
              <a:path w="1292225" h="2298700">
                <a:moveTo>
                  <a:pt x="394601" y="1308100"/>
                </a:moveTo>
                <a:lnTo>
                  <a:pt x="349516" y="1308100"/>
                </a:lnTo>
                <a:lnTo>
                  <a:pt x="350405" y="1320800"/>
                </a:lnTo>
                <a:lnTo>
                  <a:pt x="392696" y="1320800"/>
                </a:lnTo>
                <a:lnTo>
                  <a:pt x="394601" y="1308100"/>
                </a:lnTo>
                <a:close/>
              </a:path>
              <a:path w="1292225" h="2298700">
                <a:moveTo>
                  <a:pt x="403745" y="1295400"/>
                </a:moveTo>
                <a:lnTo>
                  <a:pt x="344944" y="1295400"/>
                </a:lnTo>
                <a:lnTo>
                  <a:pt x="343928" y="1308100"/>
                </a:lnTo>
                <a:lnTo>
                  <a:pt x="399173" y="1308100"/>
                </a:lnTo>
                <a:lnTo>
                  <a:pt x="403745" y="1295400"/>
                </a:lnTo>
                <a:close/>
              </a:path>
              <a:path w="1292225" h="2298700">
                <a:moveTo>
                  <a:pt x="813955" y="1295400"/>
                </a:moveTo>
                <a:lnTo>
                  <a:pt x="811161" y="1295400"/>
                </a:lnTo>
                <a:lnTo>
                  <a:pt x="810272" y="1308100"/>
                </a:lnTo>
                <a:lnTo>
                  <a:pt x="813955" y="1308100"/>
                </a:lnTo>
                <a:lnTo>
                  <a:pt x="813955" y="1295400"/>
                </a:lnTo>
                <a:close/>
              </a:path>
              <a:path w="1292225" h="2298700">
                <a:moveTo>
                  <a:pt x="412000" y="1257300"/>
                </a:moveTo>
                <a:lnTo>
                  <a:pt x="326491" y="1257300"/>
                </a:lnTo>
                <a:lnTo>
                  <a:pt x="328333" y="1270000"/>
                </a:lnTo>
                <a:lnTo>
                  <a:pt x="333895" y="1270000"/>
                </a:lnTo>
                <a:lnTo>
                  <a:pt x="332879" y="1282700"/>
                </a:lnTo>
                <a:lnTo>
                  <a:pt x="334784" y="1282700"/>
                </a:lnTo>
                <a:lnTo>
                  <a:pt x="332879" y="1295400"/>
                </a:lnTo>
                <a:lnTo>
                  <a:pt x="412000" y="1295400"/>
                </a:lnTo>
                <a:lnTo>
                  <a:pt x="412889" y="1282700"/>
                </a:lnTo>
                <a:lnTo>
                  <a:pt x="410222" y="1270000"/>
                </a:lnTo>
                <a:lnTo>
                  <a:pt x="412000" y="1257300"/>
                </a:lnTo>
                <a:close/>
              </a:path>
              <a:path w="1292225" h="2298700">
                <a:moveTo>
                  <a:pt x="798334" y="1282700"/>
                </a:moveTo>
                <a:lnTo>
                  <a:pt x="791857" y="1282700"/>
                </a:lnTo>
                <a:lnTo>
                  <a:pt x="795540" y="1295400"/>
                </a:lnTo>
                <a:lnTo>
                  <a:pt x="797318" y="1295400"/>
                </a:lnTo>
                <a:lnTo>
                  <a:pt x="798334" y="1282700"/>
                </a:lnTo>
                <a:close/>
              </a:path>
              <a:path w="1292225" h="2298700">
                <a:moveTo>
                  <a:pt x="812050" y="1282700"/>
                </a:moveTo>
                <a:lnTo>
                  <a:pt x="799223" y="1282700"/>
                </a:lnTo>
                <a:lnTo>
                  <a:pt x="799223" y="1295400"/>
                </a:lnTo>
                <a:lnTo>
                  <a:pt x="812050" y="1295400"/>
                </a:lnTo>
                <a:lnTo>
                  <a:pt x="812050" y="1282700"/>
                </a:lnTo>
                <a:close/>
              </a:path>
              <a:path w="1292225" h="2298700">
                <a:moveTo>
                  <a:pt x="836942" y="1282700"/>
                </a:moveTo>
                <a:lnTo>
                  <a:pt x="825893" y="1282700"/>
                </a:lnTo>
                <a:lnTo>
                  <a:pt x="825893" y="1295400"/>
                </a:lnTo>
                <a:lnTo>
                  <a:pt x="836942" y="1295400"/>
                </a:lnTo>
                <a:lnTo>
                  <a:pt x="836942" y="1282700"/>
                </a:lnTo>
                <a:close/>
              </a:path>
              <a:path w="1292225" h="2298700">
                <a:moveTo>
                  <a:pt x="837831" y="1270000"/>
                </a:moveTo>
                <a:lnTo>
                  <a:pt x="767981" y="1270000"/>
                </a:lnTo>
                <a:lnTo>
                  <a:pt x="770648" y="1282700"/>
                </a:lnTo>
                <a:lnTo>
                  <a:pt x="838720" y="1282700"/>
                </a:lnTo>
                <a:lnTo>
                  <a:pt x="837831" y="1270000"/>
                </a:lnTo>
                <a:close/>
              </a:path>
              <a:path w="1292225" h="2298700">
                <a:moveTo>
                  <a:pt x="841514" y="1257300"/>
                </a:moveTo>
                <a:lnTo>
                  <a:pt x="757821" y="1257300"/>
                </a:lnTo>
                <a:lnTo>
                  <a:pt x="759726" y="1270000"/>
                </a:lnTo>
                <a:lnTo>
                  <a:pt x="840625" y="1270000"/>
                </a:lnTo>
                <a:lnTo>
                  <a:pt x="841514" y="1257300"/>
                </a:lnTo>
                <a:close/>
              </a:path>
              <a:path w="1292225" h="2298700">
                <a:moveTo>
                  <a:pt x="411111" y="1244600"/>
                </a:moveTo>
                <a:lnTo>
                  <a:pt x="327418" y="1244600"/>
                </a:lnTo>
                <a:lnTo>
                  <a:pt x="327418" y="1257300"/>
                </a:lnTo>
                <a:lnTo>
                  <a:pt x="412889" y="1257300"/>
                </a:lnTo>
                <a:lnTo>
                  <a:pt x="411111" y="1244600"/>
                </a:lnTo>
                <a:close/>
              </a:path>
              <a:path w="1292225" h="2298700">
                <a:moveTo>
                  <a:pt x="745883" y="1244600"/>
                </a:moveTo>
                <a:lnTo>
                  <a:pt x="743978" y="1244600"/>
                </a:lnTo>
                <a:lnTo>
                  <a:pt x="743978" y="1257300"/>
                </a:lnTo>
                <a:lnTo>
                  <a:pt x="744994" y="1257300"/>
                </a:lnTo>
                <a:lnTo>
                  <a:pt x="745883" y="1244600"/>
                </a:lnTo>
                <a:close/>
              </a:path>
              <a:path w="1292225" h="2298700">
                <a:moveTo>
                  <a:pt x="848880" y="1244600"/>
                </a:moveTo>
                <a:lnTo>
                  <a:pt x="746772" y="1244600"/>
                </a:lnTo>
                <a:lnTo>
                  <a:pt x="747661" y="1257300"/>
                </a:lnTo>
                <a:lnTo>
                  <a:pt x="847991" y="1257300"/>
                </a:lnTo>
                <a:lnTo>
                  <a:pt x="848880" y="1244600"/>
                </a:lnTo>
                <a:close/>
              </a:path>
              <a:path w="1292225" h="2298700">
                <a:moveTo>
                  <a:pt x="409206" y="1231900"/>
                </a:moveTo>
                <a:lnTo>
                  <a:pt x="324650" y="1231900"/>
                </a:lnTo>
                <a:lnTo>
                  <a:pt x="324650" y="1244600"/>
                </a:lnTo>
                <a:lnTo>
                  <a:pt x="409206" y="1244600"/>
                </a:lnTo>
                <a:lnTo>
                  <a:pt x="409206" y="1231900"/>
                </a:lnTo>
                <a:close/>
              </a:path>
              <a:path w="1292225" h="2298700">
                <a:moveTo>
                  <a:pt x="732040" y="1231900"/>
                </a:moveTo>
                <a:lnTo>
                  <a:pt x="731151" y="1231900"/>
                </a:lnTo>
                <a:lnTo>
                  <a:pt x="731151" y="1244600"/>
                </a:lnTo>
                <a:lnTo>
                  <a:pt x="732040" y="1231900"/>
                </a:lnTo>
                <a:close/>
              </a:path>
              <a:path w="1292225" h="2298700">
                <a:moveTo>
                  <a:pt x="839736" y="1231900"/>
                </a:moveTo>
                <a:lnTo>
                  <a:pt x="732040" y="1231900"/>
                </a:lnTo>
                <a:lnTo>
                  <a:pt x="732040" y="1244600"/>
                </a:lnTo>
                <a:lnTo>
                  <a:pt x="839736" y="1244600"/>
                </a:lnTo>
                <a:lnTo>
                  <a:pt x="839736" y="1231900"/>
                </a:lnTo>
                <a:close/>
              </a:path>
              <a:path w="1292225" h="2298700">
                <a:moveTo>
                  <a:pt x="406539" y="1219200"/>
                </a:moveTo>
                <a:lnTo>
                  <a:pt x="326491" y="1219200"/>
                </a:lnTo>
                <a:lnTo>
                  <a:pt x="326491" y="1231900"/>
                </a:lnTo>
                <a:lnTo>
                  <a:pt x="408317" y="1231900"/>
                </a:lnTo>
                <a:lnTo>
                  <a:pt x="406539" y="1219200"/>
                </a:lnTo>
                <a:close/>
              </a:path>
              <a:path w="1292225" h="2298700">
                <a:moveTo>
                  <a:pt x="828687" y="1219200"/>
                </a:moveTo>
                <a:lnTo>
                  <a:pt x="708164" y="1219200"/>
                </a:lnTo>
                <a:lnTo>
                  <a:pt x="710958" y="1231900"/>
                </a:lnTo>
                <a:lnTo>
                  <a:pt x="829576" y="1231900"/>
                </a:lnTo>
                <a:lnTo>
                  <a:pt x="828687" y="1219200"/>
                </a:lnTo>
                <a:close/>
              </a:path>
              <a:path w="1292225" h="2298700">
                <a:moveTo>
                  <a:pt x="406539" y="1206500"/>
                </a:moveTo>
                <a:lnTo>
                  <a:pt x="311772" y="1206500"/>
                </a:lnTo>
                <a:lnTo>
                  <a:pt x="313613" y="1219200"/>
                </a:lnTo>
                <a:lnTo>
                  <a:pt x="405523" y="1219200"/>
                </a:lnTo>
                <a:lnTo>
                  <a:pt x="406539" y="1206500"/>
                </a:lnTo>
                <a:close/>
              </a:path>
              <a:path w="1292225" h="2298700">
                <a:moveTo>
                  <a:pt x="550938" y="1206500"/>
                </a:moveTo>
                <a:lnTo>
                  <a:pt x="546239" y="1206500"/>
                </a:lnTo>
                <a:lnTo>
                  <a:pt x="546239" y="1219200"/>
                </a:lnTo>
                <a:lnTo>
                  <a:pt x="549033" y="1219200"/>
                </a:lnTo>
                <a:lnTo>
                  <a:pt x="550938" y="1206500"/>
                </a:lnTo>
                <a:close/>
              </a:path>
              <a:path w="1292225" h="2298700">
                <a:moveTo>
                  <a:pt x="571131" y="1206500"/>
                </a:moveTo>
                <a:lnTo>
                  <a:pt x="558304" y="1206500"/>
                </a:lnTo>
                <a:lnTo>
                  <a:pt x="559193" y="1219200"/>
                </a:lnTo>
                <a:lnTo>
                  <a:pt x="566559" y="1219200"/>
                </a:lnTo>
                <a:lnTo>
                  <a:pt x="571131" y="1206500"/>
                </a:lnTo>
                <a:close/>
              </a:path>
              <a:path w="1292225" h="2298700">
                <a:moveTo>
                  <a:pt x="658507" y="1206500"/>
                </a:moveTo>
                <a:lnTo>
                  <a:pt x="614311" y="1206500"/>
                </a:lnTo>
                <a:lnTo>
                  <a:pt x="615327" y="1219200"/>
                </a:lnTo>
                <a:lnTo>
                  <a:pt x="658507" y="1219200"/>
                </a:lnTo>
                <a:lnTo>
                  <a:pt x="658507" y="1206500"/>
                </a:lnTo>
                <a:close/>
              </a:path>
              <a:path w="1292225" h="2298700">
                <a:moveTo>
                  <a:pt x="672350" y="1206500"/>
                </a:moveTo>
                <a:lnTo>
                  <a:pt x="664984" y="1206500"/>
                </a:lnTo>
                <a:lnTo>
                  <a:pt x="668667" y="1219200"/>
                </a:lnTo>
                <a:lnTo>
                  <a:pt x="670445" y="1219200"/>
                </a:lnTo>
                <a:lnTo>
                  <a:pt x="672350" y="1206500"/>
                </a:lnTo>
                <a:close/>
              </a:path>
              <a:path w="1292225" h="2298700">
                <a:moveTo>
                  <a:pt x="807478" y="1206500"/>
                </a:moveTo>
                <a:lnTo>
                  <a:pt x="699909" y="1206500"/>
                </a:lnTo>
                <a:lnTo>
                  <a:pt x="703592" y="1219200"/>
                </a:lnTo>
                <a:lnTo>
                  <a:pt x="811161" y="1219200"/>
                </a:lnTo>
                <a:lnTo>
                  <a:pt x="807478" y="1206500"/>
                </a:lnTo>
                <a:close/>
              </a:path>
              <a:path w="1292225" h="2298700">
                <a:moveTo>
                  <a:pt x="408317" y="1193800"/>
                </a:moveTo>
                <a:lnTo>
                  <a:pt x="295224" y="1193800"/>
                </a:lnTo>
                <a:lnTo>
                  <a:pt x="296138" y="1206500"/>
                </a:lnTo>
                <a:lnTo>
                  <a:pt x="408317" y="1206500"/>
                </a:lnTo>
                <a:lnTo>
                  <a:pt x="408317" y="1193800"/>
                </a:lnTo>
                <a:close/>
              </a:path>
              <a:path w="1292225" h="2298700">
                <a:moveTo>
                  <a:pt x="804684" y="1193800"/>
                </a:moveTo>
                <a:lnTo>
                  <a:pt x="544461" y="1193800"/>
                </a:lnTo>
                <a:lnTo>
                  <a:pt x="544461" y="1206500"/>
                </a:lnTo>
                <a:lnTo>
                  <a:pt x="804684" y="1206500"/>
                </a:lnTo>
                <a:lnTo>
                  <a:pt x="804684" y="1193800"/>
                </a:lnTo>
                <a:close/>
              </a:path>
              <a:path w="1292225" h="2298700">
                <a:moveTo>
                  <a:pt x="412000" y="1181100"/>
                </a:moveTo>
                <a:lnTo>
                  <a:pt x="292468" y="1181100"/>
                </a:lnTo>
                <a:lnTo>
                  <a:pt x="293382" y="1193800"/>
                </a:lnTo>
                <a:lnTo>
                  <a:pt x="409206" y="1193800"/>
                </a:lnTo>
                <a:lnTo>
                  <a:pt x="412000" y="1181100"/>
                </a:lnTo>
                <a:close/>
              </a:path>
              <a:path w="1292225" h="2298700">
                <a:moveTo>
                  <a:pt x="810272" y="1181100"/>
                </a:moveTo>
                <a:lnTo>
                  <a:pt x="556399" y="1181100"/>
                </a:lnTo>
                <a:lnTo>
                  <a:pt x="556399" y="1193800"/>
                </a:lnTo>
                <a:lnTo>
                  <a:pt x="809383" y="1193800"/>
                </a:lnTo>
                <a:lnTo>
                  <a:pt x="810272" y="1181100"/>
                </a:lnTo>
                <a:close/>
              </a:path>
              <a:path w="1292225" h="2298700">
                <a:moveTo>
                  <a:pt x="418477" y="1168400"/>
                </a:moveTo>
                <a:lnTo>
                  <a:pt x="287870" y="1168400"/>
                </a:lnTo>
                <a:lnTo>
                  <a:pt x="287870" y="1181100"/>
                </a:lnTo>
                <a:lnTo>
                  <a:pt x="417588" y="1181100"/>
                </a:lnTo>
                <a:lnTo>
                  <a:pt x="418477" y="1168400"/>
                </a:lnTo>
                <a:close/>
              </a:path>
              <a:path w="1292225" h="2298700">
                <a:moveTo>
                  <a:pt x="804684" y="1168400"/>
                </a:moveTo>
                <a:lnTo>
                  <a:pt x="548144" y="1168400"/>
                </a:lnTo>
                <a:lnTo>
                  <a:pt x="550938" y="1181100"/>
                </a:lnTo>
                <a:lnTo>
                  <a:pt x="805700" y="1181100"/>
                </a:lnTo>
                <a:lnTo>
                  <a:pt x="804684" y="1168400"/>
                </a:lnTo>
                <a:close/>
              </a:path>
              <a:path w="1292225" h="2298700">
                <a:moveTo>
                  <a:pt x="422160" y="1155700"/>
                </a:moveTo>
                <a:lnTo>
                  <a:pt x="287870" y="1155700"/>
                </a:lnTo>
                <a:lnTo>
                  <a:pt x="288785" y="1168400"/>
                </a:lnTo>
                <a:lnTo>
                  <a:pt x="420255" y="1168400"/>
                </a:lnTo>
                <a:lnTo>
                  <a:pt x="422160" y="1155700"/>
                </a:lnTo>
                <a:close/>
              </a:path>
              <a:path w="1292225" h="2298700">
                <a:moveTo>
                  <a:pt x="802017" y="1155700"/>
                </a:moveTo>
                <a:lnTo>
                  <a:pt x="558304" y="1155700"/>
                </a:lnTo>
                <a:lnTo>
                  <a:pt x="555510" y="1168400"/>
                </a:lnTo>
                <a:lnTo>
                  <a:pt x="801001" y="1168400"/>
                </a:lnTo>
                <a:lnTo>
                  <a:pt x="802017" y="1155700"/>
                </a:lnTo>
                <a:close/>
              </a:path>
              <a:path w="1292225" h="2298700">
                <a:moveTo>
                  <a:pt x="424954" y="1143000"/>
                </a:moveTo>
                <a:lnTo>
                  <a:pt x="275907" y="1143000"/>
                </a:lnTo>
                <a:lnTo>
                  <a:pt x="276834" y="1155700"/>
                </a:lnTo>
                <a:lnTo>
                  <a:pt x="426732" y="1155700"/>
                </a:lnTo>
                <a:lnTo>
                  <a:pt x="424954" y="1143000"/>
                </a:lnTo>
                <a:close/>
              </a:path>
              <a:path w="1292225" h="2298700">
                <a:moveTo>
                  <a:pt x="798334" y="1143000"/>
                </a:moveTo>
                <a:lnTo>
                  <a:pt x="551827" y="1143000"/>
                </a:lnTo>
                <a:lnTo>
                  <a:pt x="556399" y="1155700"/>
                </a:lnTo>
                <a:lnTo>
                  <a:pt x="801001" y="1155700"/>
                </a:lnTo>
                <a:lnTo>
                  <a:pt x="798334" y="1143000"/>
                </a:lnTo>
                <a:close/>
              </a:path>
              <a:path w="1292225" h="2298700">
                <a:moveTo>
                  <a:pt x="424954" y="1130300"/>
                </a:moveTo>
                <a:lnTo>
                  <a:pt x="278663" y="1130300"/>
                </a:lnTo>
                <a:lnTo>
                  <a:pt x="278663" y="1143000"/>
                </a:lnTo>
                <a:lnTo>
                  <a:pt x="423049" y="1143000"/>
                </a:lnTo>
                <a:lnTo>
                  <a:pt x="424954" y="1130300"/>
                </a:lnTo>
                <a:close/>
              </a:path>
              <a:path w="1292225" h="2298700">
                <a:moveTo>
                  <a:pt x="790079" y="1130300"/>
                </a:moveTo>
                <a:lnTo>
                  <a:pt x="554621" y="1130300"/>
                </a:lnTo>
                <a:lnTo>
                  <a:pt x="553605" y="1143000"/>
                </a:lnTo>
                <a:lnTo>
                  <a:pt x="790968" y="1143000"/>
                </a:lnTo>
                <a:lnTo>
                  <a:pt x="790079" y="1130300"/>
                </a:lnTo>
                <a:close/>
              </a:path>
              <a:path w="1292225" h="2298700">
                <a:moveTo>
                  <a:pt x="412000" y="1117600"/>
                </a:moveTo>
                <a:lnTo>
                  <a:pt x="290626" y="1117600"/>
                </a:lnTo>
                <a:lnTo>
                  <a:pt x="290626" y="1130300"/>
                </a:lnTo>
                <a:lnTo>
                  <a:pt x="412889" y="1130300"/>
                </a:lnTo>
                <a:lnTo>
                  <a:pt x="412000" y="1117600"/>
                </a:lnTo>
                <a:close/>
              </a:path>
              <a:path w="1292225" h="2298700">
                <a:moveTo>
                  <a:pt x="784491" y="1117600"/>
                </a:moveTo>
                <a:lnTo>
                  <a:pt x="559193" y="1117600"/>
                </a:lnTo>
                <a:lnTo>
                  <a:pt x="560082" y="1130300"/>
                </a:lnTo>
                <a:lnTo>
                  <a:pt x="785380" y="1130300"/>
                </a:lnTo>
                <a:lnTo>
                  <a:pt x="784491" y="1117600"/>
                </a:lnTo>
                <a:close/>
              </a:path>
              <a:path w="1292225" h="2298700">
                <a:moveTo>
                  <a:pt x="405523" y="1104900"/>
                </a:moveTo>
                <a:lnTo>
                  <a:pt x="287870" y="1104900"/>
                </a:lnTo>
                <a:lnTo>
                  <a:pt x="288785" y="1117600"/>
                </a:lnTo>
                <a:lnTo>
                  <a:pt x="405523" y="1117600"/>
                </a:lnTo>
                <a:lnTo>
                  <a:pt x="405523" y="1104900"/>
                </a:lnTo>
                <a:close/>
              </a:path>
              <a:path w="1292225" h="2298700">
                <a:moveTo>
                  <a:pt x="781697" y="1092200"/>
                </a:moveTo>
                <a:lnTo>
                  <a:pt x="566559" y="1092200"/>
                </a:lnTo>
                <a:lnTo>
                  <a:pt x="567448" y="1104900"/>
                </a:lnTo>
                <a:lnTo>
                  <a:pt x="555510" y="1104900"/>
                </a:lnTo>
                <a:lnTo>
                  <a:pt x="555510" y="1117600"/>
                </a:lnTo>
                <a:lnTo>
                  <a:pt x="779919" y="1117600"/>
                </a:lnTo>
                <a:lnTo>
                  <a:pt x="781697" y="1092200"/>
                </a:lnTo>
                <a:close/>
              </a:path>
              <a:path w="1292225" h="2298700">
                <a:moveTo>
                  <a:pt x="452513" y="1079500"/>
                </a:moveTo>
                <a:lnTo>
                  <a:pt x="290626" y="1079500"/>
                </a:lnTo>
                <a:lnTo>
                  <a:pt x="290626" y="1104900"/>
                </a:lnTo>
                <a:lnTo>
                  <a:pt x="419366" y="1104900"/>
                </a:lnTo>
                <a:lnTo>
                  <a:pt x="420255" y="1092200"/>
                </a:lnTo>
                <a:lnTo>
                  <a:pt x="446036" y="1092200"/>
                </a:lnTo>
                <a:lnTo>
                  <a:pt x="452513" y="1079500"/>
                </a:lnTo>
                <a:close/>
              </a:path>
              <a:path w="1292225" h="2298700">
                <a:moveTo>
                  <a:pt x="565670" y="1079500"/>
                </a:moveTo>
                <a:lnTo>
                  <a:pt x="546239" y="1079500"/>
                </a:lnTo>
                <a:lnTo>
                  <a:pt x="548144" y="1092200"/>
                </a:lnTo>
                <a:lnTo>
                  <a:pt x="562876" y="1092200"/>
                </a:lnTo>
                <a:lnTo>
                  <a:pt x="565670" y="1079500"/>
                </a:lnTo>
                <a:close/>
              </a:path>
              <a:path w="1292225" h="2298700">
                <a:moveTo>
                  <a:pt x="781697" y="1079500"/>
                </a:moveTo>
                <a:lnTo>
                  <a:pt x="565670" y="1079500"/>
                </a:lnTo>
                <a:lnTo>
                  <a:pt x="565670" y="1092200"/>
                </a:lnTo>
                <a:lnTo>
                  <a:pt x="780808" y="1092200"/>
                </a:lnTo>
                <a:lnTo>
                  <a:pt x="781697" y="1079500"/>
                </a:lnTo>
                <a:close/>
              </a:path>
              <a:path w="1292225" h="2298700">
                <a:moveTo>
                  <a:pt x="778014" y="1066800"/>
                </a:moveTo>
                <a:lnTo>
                  <a:pt x="284187" y="1066800"/>
                </a:lnTo>
                <a:lnTo>
                  <a:pt x="287870" y="1079500"/>
                </a:lnTo>
                <a:lnTo>
                  <a:pt x="778014" y="1079500"/>
                </a:lnTo>
                <a:lnTo>
                  <a:pt x="778014" y="1066800"/>
                </a:lnTo>
                <a:close/>
              </a:path>
              <a:path w="1292225" h="2298700">
                <a:moveTo>
                  <a:pt x="825893" y="1041400"/>
                </a:moveTo>
                <a:lnTo>
                  <a:pt x="285102" y="1041400"/>
                </a:lnTo>
                <a:lnTo>
                  <a:pt x="285102" y="1066800"/>
                </a:lnTo>
                <a:lnTo>
                  <a:pt x="818527" y="1066800"/>
                </a:lnTo>
                <a:lnTo>
                  <a:pt x="815733" y="1054100"/>
                </a:lnTo>
                <a:lnTo>
                  <a:pt x="823988" y="1054100"/>
                </a:lnTo>
                <a:lnTo>
                  <a:pt x="825893" y="1041400"/>
                </a:lnTo>
                <a:close/>
              </a:path>
              <a:path w="1292225" h="2298700">
                <a:moveTo>
                  <a:pt x="839736" y="1028700"/>
                </a:moveTo>
                <a:lnTo>
                  <a:pt x="276834" y="1028700"/>
                </a:lnTo>
                <a:lnTo>
                  <a:pt x="276834" y="1041400"/>
                </a:lnTo>
                <a:lnTo>
                  <a:pt x="839736" y="1041400"/>
                </a:lnTo>
                <a:lnTo>
                  <a:pt x="839736" y="1028700"/>
                </a:lnTo>
                <a:close/>
              </a:path>
              <a:path w="1292225" h="2298700">
                <a:moveTo>
                  <a:pt x="847102" y="1016000"/>
                </a:moveTo>
                <a:lnTo>
                  <a:pt x="275907" y="1016000"/>
                </a:lnTo>
                <a:lnTo>
                  <a:pt x="275907" y="1028700"/>
                </a:lnTo>
                <a:lnTo>
                  <a:pt x="847102" y="1028700"/>
                </a:lnTo>
                <a:lnTo>
                  <a:pt x="847102" y="1016000"/>
                </a:lnTo>
                <a:close/>
              </a:path>
              <a:path w="1292225" h="2298700">
                <a:moveTo>
                  <a:pt x="857135" y="1003300"/>
                </a:moveTo>
                <a:lnTo>
                  <a:pt x="260273" y="1003300"/>
                </a:lnTo>
                <a:lnTo>
                  <a:pt x="261200" y="1016000"/>
                </a:lnTo>
                <a:lnTo>
                  <a:pt x="852563" y="1016000"/>
                </a:lnTo>
                <a:lnTo>
                  <a:pt x="857135" y="1003300"/>
                </a:lnTo>
                <a:close/>
              </a:path>
              <a:path w="1292225" h="2298700">
                <a:moveTo>
                  <a:pt x="866406" y="990600"/>
                </a:moveTo>
                <a:lnTo>
                  <a:pt x="252920" y="990600"/>
                </a:lnTo>
                <a:lnTo>
                  <a:pt x="254762" y="1003300"/>
                </a:lnTo>
                <a:lnTo>
                  <a:pt x="867295" y="1003300"/>
                </a:lnTo>
                <a:lnTo>
                  <a:pt x="866406" y="990600"/>
                </a:lnTo>
                <a:close/>
              </a:path>
              <a:path w="1292225" h="2298700">
                <a:moveTo>
                  <a:pt x="870978" y="977900"/>
                </a:moveTo>
                <a:lnTo>
                  <a:pt x="238201" y="977900"/>
                </a:lnTo>
                <a:lnTo>
                  <a:pt x="240042" y="990600"/>
                </a:lnTo>
                <a:lnTo>
                  <a:pt x="870089" y="990600"/>
                </a:lnTo>
                <a:lnTo>
                  <a:pt x="870978" y="977900"/>
                </a:lnTo>
                <a:close/>
              </a:path>
              <a:path w="1292225" h="2298700">
                <a:moveTo>
                  <a:pt x="881011" y="965200"/>
                </a:moveTo>
                <a:lnTo>
                  <a:pt x="221653" y="965200"/>
                </a:lnTo>
                <a:lnTo>
                  <a:pt x="223481" y="977900"/>
                </a:lnTo>
                <a:lnTo>
                  <a:pt x="879233" y="977900"/>
                </a:lnTo>
                <a:lnTo>
                  <a:pt x="881011" y="965200"/>
                </a:lnTo>
                <a:close/>
              </a:path>
              <a:path w="1292225" h="2298700">
                <a:moveTo>
                  <a:pt x="893965" y="952500"/>
                </a:moveTo>
                <a:lnTo>
                  <a:pt x="206933" y="952500"/>
                </a:lnTo>
                <a:lnTo>
                  <a:pt x="207848" y="965200"/>
                </a:lnTo>
                <a:lnTo>
                  <a:pt x="891171" y="965200"/>
                </a:lnTo>
                <a:lnTo>
                  <a:pt x="893965" y="952500"/>
                </a:lnTo>
                <a:close/>
              </a:path>
              <a:path w="1292225" h="2298700">
                <a:moveTo>
                  <a:pt x="1217688" y="952500"/>
                </a:moveTo>
                <a:lnTo>
                  <a:pt x="1193812" y="952500"/>
                </a:lnTo>
                <a:lnTo>
                  <a:pt x="1194701" y="965200"/>
                </a:lnTo>
                <a:lnTo>
                  <a:pt x="1217688" y="965200"/>
                </a:lnTo>
                <a:lnTo>
                  <a:pt x="1217688" y="952500"/>
                </a:lnTo>
                <a:close/>
              </a:path>
              <a:path w="1292225" h="2298700">
                <a:moveTo>
                  <a:pt x="194970" y="939800"/>
                </a:moveTo>
                <a:lnTo>
                  <a:pt x="190372" y="939800"/>
                </a:lnTo>
                <a:lnTo>
                  <a:pt x="192214" y="952500"/>
                </a:lnTo>
                <a:lnTo>
                  <a:pt x="194056" y="952500"/>
                </a:lnTo>
                <a:lnTo>
                  <a:pt x="194970" y="939800"/>
                </a:lnTo>
                <a:close/>
              </a:path>
              <a:path w="1292225" h="2298700">
                <a:moveTo>
                  <a:pt x="944511" y="939800"/>
                </a:moveTo>
                <a:lnTo>
                  <a:pt x="195897" y="939800"/>
                </a:lnTo>
                <a:lnTo>
                  <a:pt x="195897" y="952500"/>
                </a:lnTo>
                <a:lnTo>
                  <a:pt x="944511" y="952500"/>
                </a:lnTo>
                <a:lnTo>
                  <a:pt x="944511" y="939800"/>
                </a:lnTo>
                <a:close/>
              </a:path>
              <a:path w="1292225" h="2298700">
                <a:moveTo>
                  <a:pt x="955560" y="939800"/>
                </a:moveTo>
                <a:lnTo>
                  <a:pt x="950099" y="939800"/>
                </a:lnTo>
                <a:lnTo>
                  <a:pt x="950988" y="952500"/>
                </a:lnTo>
                <a:lnTo>
                  <a:pt x="953782" y="952500"/>
                </a:lnTo>
                <a:lnTo>
                  <a:pt x="955560" y="939800"/>
                </a:lnTo>
                <a:close/>
              </a:path>
              <a:path w="1292225" h="2298700">
                <a:moveTo>
                  <a:pt x="1013472" y="939800"/>
                </a:moveTo>
                <a:lnTo>
                  <a:pt x="999756" y="939800"/>
                </a:lnTo>
                <a:lnTo>
                  <a:pt x="1001534" y="952500"/>
                </a:lnTo>
                <a:lnTo>
                  <a:pt x="1011694" y="952500"/>
                </a:lnTo>
                <a:lnTo>
                  <a:pt x="1013472" y="939800"/>
                </a:lnTo>
                <a:close/>
              </a:path>
              <a:path w="1292225" h="2298700">
                <a:moveTo>
                  <a:pt x="1053985" y="939800"/>
                </a:moveTo>
                <a:lnTo>
                  <a:pt x="1014488" y="939800"/>
                </a:lnTo>
                <a:lnTo>
                  <a:pt x="1018044" y="952500"/>
                </a:lnTo>
                <a:lnTo>
                  <a:pt x="1053985" y="952500"/>
                </a:lnTo>
                <a:lnTo>
                  <a:pt x="1053985" y="939800"/>
                </a:lnTo>
                <a:close/>
              </a:path>
              <a:path w="1292225" h="2298700">
                <a:moveTo>
                  <a:pt x="1064145" y="939800"/>
                </a:moveTo>
                <a:lnTo>
                  <a:pt x="1058557" y="939800"/>
                </a:lnTo>
                <a:lnTo>
                  <a:pt x="1060462" y="952500"/>
                </a:lnTo>
                <a:lnTo>
                  <a:pt x="1064145" y="952500"/>
                </a:lnTo>
                <a:lnTo>
                  <a:pt x="1064145" y="939800"/>
                </a:lnTo>
                <a:close/>
              </a:path>
              <a:path w="1292225" h="2298700">
                <a:moveTo>
                  <a:pt x="1092593" y="939800"/>
                </a:moveTo>
                <a:lnTo>
                  <a:pt x="1088021" y="939800"/>
                </a:lnTo>
                <a:lnTo>
                  <a:pt x="1088910" y="952500"/>
                </a:lnTo>
                <a:lnTo>
                  <a:pt x="1090815" y="952500"/>
                </a:lnTo>
                <a:lnTo>
                  <a:pt x="1092593" y="939800"/>
                </a:lnTo>
                <a:close/>
              </a:path>
              <a:path w="1292225" h="2298700">
                <a:moveTo>
                  <a:pt x="1115580" y="939800"/>
                </a:moveTo>
                <a:lnTo>
                  <a:pt x="1099070" y="939800"/>
                </a:lnTo>
                <a:lnTo>
                  <a:pt x="1099959" y="952500"/>
                </a:lnTo>
                <a:lnTo>
                  <a:pt x="1113802" y="952500"/>
                </a:lnTo>
                <a:lnTo>
                  <a:pt x="1115580" y="939800"/>
                </a:lnTo>
                <a:close/>
              </a:path>
              <a:path w="1292225" h="2298700">
                <a:moveTo>
                  <a:pt x="1129423" y="939800"/>
                </a:moveTo>
                <a:lnTo>
                  <a:pt x="1117485" y="939800"/>
                </a:lnTo>
                <a:lnTo>
                  <a:pt x="1120152" y="952500"/>
                </a:lnTo>
                <a:lnTo>
                  <a:pt x="1128407" y="952500"/>
                </a:lnTo>
                <a:lnTo>
                  <a:pt x="1129423" y="939800"/>
                </a:lnTo>
                <a:close/>
              </a:path>
              <a:path w="1292225" h="2298700">
                <a:moveTo>
                  <a:pt x="1241564" y="939800"/>
                </a:moveTo>
                <a:lnTo>
                  <a:pt x="1192796" y="939800"/>
                </a:lnTo>
                <a:lnTo>
                  <a:pt x="1192796" y="952500"/>
                </a:lnTo>
                <a:lnTo>
                  <a:pt x="1240675" y="952500"/>
                </a:lnTo>
                <a:lnTo>
                  <a:pt x="1241564" y="939800"/>
                </a:lnTo>
                <a:close/>
              </a:path>
              <a:path w="1292225" h="2298700">
                <a:moveTo>
                  <a:pt x="1265567" y="927100"/>
                </a:moveTo>
                <a:lnTo>
                  <a:pt x="183019" y="927100"/>
                </a:lnTo>
                <a:lnTo>
                  <a:pt x="185775" y="939800"/>
                </a:lnTo>
                <a:lnTo>
                  <a:pt x="1262773" y="939800"/>
                </a:lnTo>
                <a:lnTo>
                  <a:pt x="1265567" y="927100"/>
                </a:lnTo>
                <a:close/>
              </a:path>
              <a:path w="1292225" h="2298700">
                <a:moveTo>
                  <a:pt x="179336" y="914400"/>
                </a:moveTo>
                <a:lnTo>
                  <a:pt x="174739" y="914400"/>
                </a:lnTo>
                <a:lnTo>
                  <a:pt x="175666" y="927100"/>
                </a:lnTo>
                <a:lnTo>
                  <a:pt x="178422" y="927100"/>
                </a:lnTo>
                <a:lnTo>
                  <a:pt x="179336" y="914400"/>
                </a:lnTo>
                <a:close/>
              </a:path>
              <a:path w="1292225" h="2298700">
                <a:moveTo>
                  <a:pt x="1273822" y="876300"/>
                </a:moveTo>
                <a:lnTo>
                  <a:pt x="146227" y="876300"/>
                </a:lnTo>
                <a:lnTo>
                  <a:pt x="148069" y="889000"/>
                </a:lnTo>
                <a:lnTo>
                  <a:pt x="157264" y="889000"/>
                </a:lnTo>
                <a:lnTo>
                  <a:pt x="157264" y="901700"/>
                </a:lnTo>
                <a:lnTo>
                  <a:pt x="168300" y="901700"/>
                </a:lnTo>
                <a:lnTo>
                  <a:pt x="170141" y="914400"/>
                </a:lnTo>
                <a:lnTo>
                  <a:pt x="179336" y="914400"/>
                </a:lnTo>
                <a:lnTo>
                  <a:pt x="180263" y="927100"/>
                </a:lnTo>
                <a:lnTo>
                  <a:pt x="1271917" y="927100"/>
                </a:lnTo>
                <a:lnTo>
                  <a:pt x="1275600" y="914400"/>
                </a:lnTo>
                <a:lnTo>
                  <a:pt x="1275600" y="901700"/>
                </a:lnTo>
                <a:lnTo>
                  <a:pt x="1273822" y="876300"/>
                </a:lnTo>
                <a:close/>
              </a:path>
              <a:path w="1292225" h="2298700">
                <a:moveTo>
                  <a:pt x="1277505" y="863600"/>
                </a:moveTo>
                <a:lnTo>
                  <a:pt x="142557" y="863600"/>
                </a:lnTo>
                <a:lnTo>
                  <a:pt x="143471" y="876300"/>
                </a:lnTo>
                <a:lnTo>
                  <a:pt x="1277505" y="876300"/>
                </a:lnTo>
                <a:lnTo>
                  <a:pt x="1277505" y="863600"/>
                </a:lnTo>
                <a:close/>
              </a:path>
              <a:path w="1292225" h="2298700">
                <a:moveTo>
                  <a:pt x="1280172" y="850900"/>
                </a:moveTo>
                <a:lnTo>
                  <a:pt x="138874" y="850900"/>
                </a:lnTo>
                <a:lnTo>
                  <a:pt x="138874" y="863600"/>
                </a:lnTo>
                <a:lnTo>
                  <a:pt x="1278394" y="863600"/>
                </a:lnTo>
                <a:lnTo>
                  <a:pt x="1280172" y="850900"/>
                </a:lnTo>
                <a:close/>
              </a:path>
              <a:path w="1292225" h="2298700">
                <a:moveTo>
                  <a:pt x="1280172" y="838200"/>
                </a:moveTo>
                <a:lnTo>
                  <a:pt x="137032" y="838200"/>
                </a:lnTo>
                <a:lnTo>
                  <a:pt x="135191" y="850900"/>
                </a:lnTo>
                <a:lnTo>
                  <a:pt x="1282077" y="850900"/>
                </a:lnTo>
                <a:lnTo>
                  <a:pt x="1280172" y="838200"/>
                </a:lnTo>
                <a:close/>
              </a:path>
              <a:path w="1292225" h="2298700">
                <a:moveTo>
                  <a:pt x="1265567" y="825500"/>
                </a:moveTo>
                <a:lnTo>
                  <a:pt x="131521" y="825500"/>
                </a:lnTo>
                <a:lnTo>
                  <a:pt x="131521" y="838200"/>
                </a:lnTo>
                <a:lnTo>
                  <a:pt x="1266456" y="838200"/>
                </a:lnTo>
                <a:lnTo>
                  <a:pt x="1265567" y="825500"/>
                </a:lnTo>
                <a:close/>
              </a:path>
              <a:path w="1292225" h="2298700">
                <a:moveTo>
                  <a:pt x="1270139" y="812800"/>
                </a:moveTo>
                <a:lnTo>
                  <a:pt x="135191" y="812800"/>
                </a:lnTo>
                <a:lnTo>
                  <a:pt x="135191" y="825500"/>
                </a:lnTo>
                <a:lnTo>
                  <a:pt x="1269123" y="825500"/>
                </a:lnTo>
                <a:lnTo>
                  <a:pt x="1270139" y="812800"/>
                </a:lnTo>
                <a:close/>
              </a:path>
              <a:path w="1292225" h="2298700">
                <a:moveTo>
                  <a:pt x="160032" y="800100"/>
                </a:moveTo>
                <a:lnTo>
                  <a:pt x="148996" y="800100"/>
                </a:lnTo>
                <a:lnTo>
                  <a:pt x="146227" y="812800"/>
                </a:lnTo>
                <a:lnTo>
                  <a:pt x="161861" y="812800"/>
                </a:lnTo>
                <a:lnTo>
                  <a:pt x="160032" y="800100"/>
                </a:lnTo>
                <a:close/>
              </a:path>
              <a:path w="1292225" h="2298700">
                <a:moveTo>
                  <a:pt x="1285760" y="800100"/>
                </a:moveTo>
                <a:lnTo>
                  <a:pt x="167385" y="800100"/>
                </a:lnTo>
                <a:lnTo>
                  <a:pt x="167385" y="812800"/>
                </a:lnTo>
                <a:lnTo>
                  <a:pt x="1284871" y="812800"/>
                </a:lnTo>
                <a:lnTo>
                  <a:pt x="1285760" y="800100"/>
                </a:lnTo>
                <a:close/>
              </a:path>
              <a:path w="1292225" h="2298700">
                <a:moveTo>
                  <a:pt x="187617" y="787400"/>
                </a:moveTo>
                <a:lnTo>
                  <a:pt x="168300" y="787400"/>
                </a:lnTo>
                <a:lnTo>
                  <a:pt x="166471" y="800100"/>
                </a:lnTo>
                <a:lnTo>
                  <a:pt x="188544" y="800100"/>
                </a:lnTo>
                <a:lnTo>
                  <a:pt x="187617" y="787400"/>
                </a:lnTo>
                <a:close/>
              </a:path>
              <a:path w="1292225" h="2298700">
                <a:moveTo>
                  <a:pt x="1285760" y="774700"/>
                </a:moveTo>
                <a:lnTo>
                  <a:pt x="194056" y="774700"/>
                </a:lnTo>
                <a:lnTo>
                  <a:pt x="193141" y="787400"/>
                </a:lnTo>
                <a:lnTo>
                  <a:pt x="191300" y="800100"/>
                </a:lnTo>
                <a:lnTo>
                  <a:pt x="1266456" y="800100"/>
                </a:lnTo>
                <a:lnTo>
                  <a:pt x="1266456" y="787400"/>
                </a:lnTo>
                <a:lnTo>
                  <a:pt x="1284871" y="787400"/>
                </a:lnTo>
                <a:lnTo>
                  <a:pt x="1285760" y="774700"/>
                </a:lnTo>
                <a:close/>
              </a:path>
              <a:path w="1292225" h="2298700">
                <a:moveTo>
                  <a:pt x="1286649" y="762000"/>
                </a:moveTo>
                <a:lnTo>
                  <a:pt x="193141" y="762000"/>
                </a:lnTo>
                <a:lnTo>
                  <a:pt x="193141" y="774700"/>
                </a:lnTo>
                <a:lnTo>
                  <a:pt x="1286649" y="774700"/>
                </a:lnTo>
                <a:lnTo>
                  <a:pt x="1286649" y="762000"/>
                </a:lnTo>
                <a:close/>
              </a:path>
              <a:path w="1292225" h="2298700">
                <a:moveTo>
                  <a:pt x="1291221" y="749300"/>
                </a:moveTo>
                <a:lnTo>
                  <a:pt x="188544" y="749300"/>
                </a:lnTo>
                <a:lnTo>
                  <a:pt x="189458" y="762000"/>
                </a:lnTo>
                <a:lnTo>
                  <a:pt x="1291221" y="762000"/>
                </a:lnTo>
                <a:lnTo>
                  <a:pt x="1291221" y="749300"/>
                </a:lnTo>
                <a:close/>
              </a:path>
              <a:path w="1292225" h="2298700">
                <a:moveTo>
                  <a:pt x="1289443" y="736600"/>
                </a:moveTo>
                <a:lnTo>
                  <a:pt x="188544" y="736600"/>
                </a:lnTo>
                <a:lnTo>
                  <a:pt x="190372" y="749300"/>
                </a:lnTo>
                <a:lnTo>
                  <a:pt x="1292237" y="749300"/>
                </a:lnTo>
                <a:lnTo>
                  <a:pt x="1289443" y="736600"/>
                </a:lnTo>
                <a:close/>
              </a:path>
              <a:path w="1292225" h="2298700">
                <a:moveTo>
                  <a:pt x="1259979" y="723900"/>
                </a:moveTo>
                <a:lnTo>
                  <a:pt x="192214" y="723900"/>
                </a:lnTo>
                <a:lnTo>
                  <a:pt x="190372" y="736600"/>
                </a:lnTo>
                <a:lnTo>
                  <a:pt x="1259979" y="736600"/>
                </a:lnTo>
                <a:lnTo>
                  <a:pt x="1259979" y="723900"/>
                </a:lnTo>
                <a:close/>
              </a:path>
              <a:path w="1292225" h="2298700">
                <a:moveTo>
                  <a:pt x="1273822" y="723900"/>
                </a:moveTo>
                <a:lnTo>
                  <a:pt x="1270139" y="723900"/>
                </a:lnTo>
                <a:lnTo>
                  <a:pt x="1269123" y="736600"/>
                </a:lnTo>
                <a:lnTo>
                  <a:pt x="1274711" y="736600"/>
                </a:lnTo>
                <a:lnTo>
                  <a:pt x="1273822" y="723900"/>
                </a:lnTo>
                <a:close/>
              </a:path>
              <a:path w="1292225" h="2298700">
                <a:moveTo>
                  <a:pt x="1252613" y="711200"/>
                </a:moveTo>
                <a:lnTo>
                  <a:pt x="197738" y="711200"/>
                </a:lnTo>
                <a:lnTo>
                  <a:pt x="195897" y="723900"/>
                </a:lnTo>
                <a:lnTo>
                  <a:pt x="1253502" y="723900"/>
                </a:lnTo>
                <a:lnTo>
                  <a:pt x="1252613" y="711200"/>
                </a:lnTo>
                <a:close/>
              </a:path>
              <a:path w="1292225" h="2298700">
                <a:moveTo>
                  <a:pt x="1249819" y="698500"/>
                </a:moveTo>
                <a:lnTo>
                  <a:pt x="194970" y="698500"/>
                </a:lnTo>
                <a:lnTo>
                  <a:pt x="194056" y="711200"/>
                </a:lnTo>
                <a:lnTo>
                  <a:pt x="1247152" y="711200"/>
                </a:lnTo>
                <a:lnTo>
                  <a:pt x="1249819" y="698500"/>
                </a:lnTo>
                <a:close/>
              </a:path>
              <a:path w="1292225" h="2298700">
                <a:moveTo>
                  <a:pt x="1257185" y="685800"/>
                </a:moveTo>
                <a:lnTo>
                  <a:pt x="193141" y="685800"/>
                </a:lnTo>
                <a:lnTo>
                  <a:pt x="195897" y="698500"/>
                </a:lnTo>
                <a:lnTo>
                  <a:pt x="1259090" y="698500"/>
                </a:lnTo>
                <a:lnTo>
                  <a:pt x="1257185" y="685800"/>
                </a:lnTo>
                <a:close/>
              </a:path>
              <a:path w="1292225" h="2298700">
                <a:moveTo>
                  <a:pt x="1210322" y="673100"/>
                </a:moveTo>
                <a:lnTo>
                  <a:pt x="205092" y="673100"/>
                </a:lnTo>
                <a:lnTo>
                  <a:pt x="204177" y="685800"/>
                </a:lnTo>
                <a:lnTo>
                  <a:pt x="1212100" y="685800"/>
                </a:lnTo>
                <a:lnTo>
                  <a:pt x="1210322" y="673100"/>
                </a:lnTo>
                <a:close/>
              </a:path>
              <a:path w="1292225" h="2298700">
                <a:moveTo>
                  <a:pt x="1194701" y="647700"/>
                </a:moveTo>
                <a:lnTo>
                  <a:pt x="239115" y="647700"/>
                </a:lnTo>
                <a:lnTo>
                  <a:pt x="237286" y="660400"/>
                </a:lnTo>
                <a:lnTo>
                  <a:pt x="233603" y="660400"/>
                </a:lnTo>
                <a:lnTo>
                  <a:pt x="233603" y="673100"/>
                </a:lnTo>
                <a:lnTo>
                  <a:pt x="1198384" y="673100"/>
                </a:lnTo>
                <a:lnTo>
                  <a:pt x="1195590" y="660400"/>
                </a:lnTo>
                <a:lnTo>
                  <a:pt x="1194701" y="647700"/>
                </a:lnTo>
                <a:close/>
              </a:path>
              <a:path w="1292225" h="2298700">
                <a:moveTo>
                  <a:pt x="218884" y="635000"/>
                </a:moveTo>
                <a:lnTo>
                  <a:pt x="206006" y="635000"/>
                </a:lnTo>
                <a:lnTo>
                  <a:pt x="206006" y="647700"/>
                </a:lnTo>
                <a:lnTo>
                  <a:pt x="217043" y="647700"/>
                </a:lnTo>
                <a:lnTo>
                  <a:pt x="218884" y="635000"/>
                </a:lnTo>
                <a:close/>
              </a:path>
              <a:path w="1292225" h="2298700">
                <a:moveTo>
                  <a:pt x="1179080" y="635000"/>
                </a:moveTo>
                <a:lnTo>
                  <a:pt x="241884" y="635000"/>
                </a:lnTo>
                <a:lnTo>
                  <a:pt x="241884" y="647700"/>
                </a:lnTo>
                <a:lnTo>
                  <a:pt x="1179969" y="647700"/>
                </a:lnTo>
                <a:lnTo>
                  <a:pt x="1179080" y="635000"/>
                </a:lnTo>
                <a:close/>
              </a:path>
              <a:path w="1292225" h="2298700">
                <a:moveTo>
                  <a:pt x="230847" y="622300"/>
                </a:moveTo>
                <a:lnTo>
                  <a:pt x="202336" y="622300"/>
                </a:lnTo>
                <a:lnTo>
                  <a:pt x="202336" y="635000"/>
                </a:lnTo>
                <a:lnTo>
                  <a:pt x="230847" y="635000"/>
                </a:lnTo>
                <a:lnTo>
                  <a:pt x="230847" y="622300"/>
                </a:lnTo>
                <a:close/>
              </a:path>
              <a:path w="1292225" h="2298700">
                <a:moveTo>
                  <a:pt x="1172603" y="622300"/>
                </a:moveTo>
                <a:lnTo>
                  <a:pt x="238201" y="622300"/>
                </a:lnTo>
                <a:lnTo>
                  <a:pt x="240957" y="635000"/>
                </a:lnTo>
                <a:lnTo>
                  <a:pt x="1172603" y="635000"/>
                </a:lnTo>
                <a:lnTo>
                  <a:pt x="1172603" y="622300"/>
                </a:lnTo>
                <a:close/>
              </a:path>
              <a:path w="1292225" h="2298700">
                <a:moveTo>
                  <a:pt x="1157871" y="609600"/>
                </a:moveTo>
                <a:lnTo>
                  <a:pt x="198653" y="609600"/>
                </a:lnTo>
                <a:lnTo>
                  <a:pt x="200494" y="622300"/>
                </a:lnTo>
                <a:lnTo>
                  <a:pt x="1159776" y="622300"/>
                </a:lnTo>
                <a:lnTo>
                  <a:pt x="1157871" y="609600"/>
                </a:lnTo>
                <a:close/>
              </a:path>
              <a:path w="1292225" h="2298700">
                <a:moveTo>
                  <a:pt x="1154188" y="596900"/>
                </a:moveTo>
                <a:lnTo>
                  <a:pt x="194056" y="596900"/>
                </a:lnTo>
                <a:lnTo>
                  <a:pt x="193141" y="609600"/>
                </a:lnTo>
                <a:lnTo>
                  <a:pt x="1152410" y="609600"/>
                </a:lnTo>
                <a:lnTo>
                  <a:pt x="1154188" y="596900"/>
                </a:lnTo>
                <a:close/>
              </a:path>
              <a:path w="1292225" h="2298700">
                <a:moveTo>
                  <a:pt x="1156093" y="584200"/>
                </a:moveTo>
                <a:lnTo>
                  <a:pt x="182105" y="584200"/>
                </a:lnTo>
                <a:lnTo>
                  <a:pt x="182105" y="596900"/>
                </a:lnTo>
                <a:lnTo>
                  <a:pt x="1155077" y="596900"/>
                </a:lnTo>
                <a:lnTo>
                  <a:pt x="1156093" y="584200"/>
                </a:lnTo>
                <a:close/>
              </a:path>
              <a:path w="1292225" h="2298700">
                <a:moveTo>
                  <a:pt x="1156982" y="571500"/>
                </a:moveTo>
                <a:lnTo>
                  <a:pt x="174739" y="571500"/>
                </a:lnTo>
                <a:lnTo>
                  <a:pt x="175666" y="584200"/>
                </a:lnTo>
                <a:lnTo>
                  <a:pt x="1157871" y="584200"/>
                </a:lnTo>
                <a:lnTo>
                  <a:pt x="1156982" y="571500"/>
                </a:lnTo>
                <a:close/>
              </a:path>
              <a:path w="1292225" h="2298700">
                <a:moveTo>
                  <a:pt x="1156093" y="558800"/>
                </a:moveTo>
                <a:lnTo>
                  <a:pt x="182105" y="558800"/>
                </a:lnTo>
                <a:lnTo>
                  <a:pt x="183934" y="571500"/>
                </a:lnTo>
                <a:lnTo>
                  <a:pt x="1154188" y="571500"/>
                </a:lnTo>
                <a:lnTo>
                  <a:pt x="1156093" y="558800"/>
                </a:lnTo>
                <a:close/>
              </a:path>
              <a:path w="1292225" h="2298700">
                <a:moveTo>
                  <a:pt x="182105" y="546100"/>
                </a:moveTo>
                <a:lnTo>
                  <a:pt x="181178" y="546100"/>
                </a:lnTo>
                <a:lnTo>
                  <a:pt x="181178" y="558800"/>
                </a:lnTo>
                <a:lnTo>
                  <a:pt x="182105" y="546100"/>
                </a:lnTo>
                <a:close/>
              </a:path>
              <a:path w="1292225" h="2298700">
                <a:moveTo>
                  <a:pt x="1152410" y="533400"/>
                </a:moveTo>
                <a:lnTo>
                  <a:pt x="175666" y="533400"/>
                </a:lnTo>
                <a:lnTo>
                  <a:pt x="176580" y="546100"/>
                </a:lnTo>
                <a:lnTo>
                  <a:pt x="183019" y="546100"/>
                </a:lnTo>
                <a:lnTo>
                  <a:pt x="183019" y="558800"/>
                </a:lnTo>
                <a:lnTo>
                  <a:pt x="1154188" y="558800"/>
                </a:lnTo>
                <a:lnTo>
                  <a:pt x="1152410" y="546100"/>
                </a:lnTo>
                <a:lnTo>
                  <a:pt x="1152410" y="533400"/>
                </a:lnTo>
                <a:close/>
              </a:path>
              <a:path w="1292225" h="2298700">
                <a:moveTo>
                  <a:pt x="1157871" y="520700"/>
                </a:moveTo>
                <a:lnTo>
                  <a:pt x="151752" y="520700"/>
                </a:lnTo>
                <a:lnTo>
                  <a:pt x="151752" y="533400"/>
                </a:lnTo>
                <a:lnTo>
                  <a:pt x="1156093" y="533400"/>
                </a:lnTo>
                <a:lnTo>
                  <a:pt x="1157871" y="520700"/>
                </a:lnTo>
                <a:close/>
              </a:path>
              <a:path w="1292225" h="2298700">
                <a:moveTo>
                  <a:pt x="1161554" y="508000"/>
                </a:moveTo>
                <a:lnTo>
                  <a:pt x="144398" y="508000"/>
                </a:lnTo>
                <a:lnTo>
                  <a:pt x="144398" y="520700"/>
                </a:lnTo>
                <a:lnTo>
                  <a:pt x="1161554" y="520700"/>
                </a:lnTo>
                <a:lnTo>
                  <a:pt x="1161554" y="508000"/>
                </a:lnTo>
                <a:close/>
              </a:path>
              <a:path w="1292225" h="2298700">
                <a:moveTo>
                  <a:pt x="1164348" y="495300"/>
                </a:moveTo>
                <a:lnTo>
                  <a:pt x="132435" y="495300"/>
                </a:lnTo>
                <a:lnTo>
                  <a:pt x="134277" y="508000"/>
                </a:lnTo>
                <a:lnTo>
                  <a:pt x="1163459" y="508000"/>
                </a:lnTo>
                <a:lnTo>
                  <a:pt x="1164348" y="495300"/>
                </a:lnTo>
                <a:close/>
              </a:path>
              <a:path w="1292225" h="2298700">
                <a:moveTo>
                  <a:pt x="1163459" y="482600"/>
                </a:moveTo>
                <a:lnTo>
                  <a:pt x="122326" y="482600"/>
                </a:lnTo>
                <a:lnTo>
                  <a:pt x="123240" y="495300"/>
                </a:lnTo>
                <a:lnTo>
                  <a:pt x="1163459" y="495300"/>
                </a:lnTo>
                <a:lnTo>
                  <a:pt x="1163459" y="482600"/>
                </a:lnTo>
                <a:close/>
              </a:path>
              <a:path w="1292225" h="2298700">
                <a:moveTo>
                  <a:pt x="1161554" y="469900"/>
                </a:moveTo>
                <a:lnTo>
                  <a:pt x="114045" y="469900"/>
                </a:lnTo>
                <a:lnTo>
                  <a:pt x="114960" y="482600"/>
                </a:lnTo>
                <a:lnTo>
                  <a:pt x="1162443" y="482600"/>
                </a:lnTo>
                <a:lnTo>
                  <a:pt x="1161554" y="469900"/>
                </a:lnTo>
                <a:close/>
              </a:path>
              <a:path w="1292225" h="2298700">
                <a:moveTo>
                  <a:pt x="590435" y="457200"/>
                </a:moveTo>
                <a:lnTo>
                  <a:pt x="104851" y="457200"/>
                </a:lnTo>
                <a:lnTo>
                  <a:pt x="104851" y="469900"/>
                </a:lnTo>
                <a:lnTo>
                  <a:pt x="590435" y="469900"/>
                </a:lnTo>
                <a:lnTo>
                  <a:pt x="590435" y="457200"/>
                </a:lnTo>
                <a:close/>
              </a:path>
              <a:path w="1292225" h="2298700">
                <a:moveTo>
                  <a:pt x="1151521" y="457200"/>
                </a:moveTo>
                <a:lnTo>
                  <a:pt x="596023" y="457200"/>
                </a:lnTo>
                <a:lnTo>
                  <a:pt x="596023" y="469900"/>
                </a:lnTo>
                <a:lnTo>
                  <a:pt x="1153299" y="469900"/>
                </a:lnTo>
                <a:lnTo>
                  <a:pt x="1151521" y="457200"/>
                </a:lnTo>
                <a:close/>
              </a:path>
              <a:path w="1292225" h="2298700">
                <a:moveTo>
                  <a:pt x="569353" y="431800"/>
                </a:moveTo>
                <a:lnTo>
                  <a:pt x="70815" y="431800"/>
                </a:lnTo>
                <a:lnTo>
                  <a:pt x="77254" y="444500"/>
                </a:lnTo>
                <a:lnTo>
                  <a:pt x="88290" y="444500"/>
                </a:lnTo>
                <a:lnTo>
                  <a:pt x="90131" y="457200"/>
                </a:lnTo>
                <a:lnTo>
                  <a:pt x="570242" y="457200"/>
                </a:lnTo>
                <a:lnTo>
                  <a:pt x="569353" y="444500"/>
                </a:lnTo>
                <a:lnTo>
                  <a:pt x="569353" y="431800"/>
                </a:lnTo>
                <a:close/>
              </a:path>
              <a:path w="1292225" h="2298700">
                <a:moveTo>
                  <a:pt x="1133995" y="444500"/>
                </a:moveTo>
                <a:lnTo>
                  <a:pt x="609739" y="444500"/>
                </a:lnTo>
                <a:lnTo>
                  <a:pt x="607961" y="457200"/>
                </a:lnTo>
                <a:lnTo>
                  <a:pt x="1138567" y="457200"/>
                </a:lnTo>
                <a:lnTo>
                  <a:pt x="1133995" y="444500"/>
                </a:lnTo>
                <a:close/>
              </a:path>
              <a:path w="1292225" h="2298700">
                <a:moveTo>
                  <a:pt x="1112786" y="431800"/>
                </a:moveTo>
                <a:lnTo>
                  <a:pt x="617994" y="431800"/>
                </a:lnTo>
                <a:lnTo>
                  <a:pt x="617994" y="444500"/>
                </a:lnTo>
                <a:lnTo>
                  <a:pt x="1114691" y="444500"/>
                </a:lnTo>
                <a:lnTo>
                  <a:pt x="1112786" y="431800"/>
                </a:lnTo>
                <a:close/>
              </a:path>
              <a:path w="1292225" h="2298700">
                <a:moveTo>
                  <a:pt x="570242" y="419100"/>
                </a:moveTo>
                <a:lnTo>
                  <a:pt x="65303" y="419100"/>
                </a:lnTo>
                <a:lnTo>
                  <a:pt x="65303" y="431800"/>
                </a:lnTo>
                <a:lnTo>
                  <a:pt x="570242" y="431800"/>
                </a:lnTo>
                <a:lnTo>
                  <a:pt x="570242" y="419100"/>
                </a:lnTo>
                <a:close/>
              </a:path>
              <a:path w="1292225" h="2298700">
                <a:moveTo>
                  <a:pt x="1101737" y="419100"/>
                </a:moveTo>
                <a:lnTo>
                  <a:pt x="635520" y="419100"/>
                </a:lnTo>
                <a:lnTo>
                  <a:pt x="636409" y="431800"/>
                </a:lnTo>
                <a:lnTo>
                  <a:pt x="1106436" y="431800"/>
                </a:lnTo>
                <a:lnTo>
                  <a:pt x="1101737" y="419100"/>
                </a:lnTo>
                <a:close/>
              </a:path>
              <a:path w="1292225" h="2298700">
                <a:moveTo>
                  <a:pt x="569353" y="406400"/>
                </a:moveTo>
                <a:lnTo>
                  <a:pt x="58864" y="406400"/>
                </a:lnTo>
                <a:lnTo>
                  <a:pt x="58864" y="419100"/>
                </a:lnTo>
                <a:lnTo>
                  <a:pt x="568337" y="419100"/>
                </a:lnTo>
                <a:lnTo>
                  <a:pt x="569353" y="406400"/>
                </a:lnTo>
                <a:close/>
              </a:path>
              <a:path w="1292225" h="2298700">
                <a:moveTo>
                  <a:pt x="827671" y="406400"/>
                </a:moveTo>
                <a:lnTo>
                  <a:pt x="655713" y="406400"/>
                </a:lnTo>
                <a:lnTo>
                  <a:pt x="656602" y="419100"/>
                </a:lnTo>
                <a:lnTo>
                  <a:pt x="828687" y="419100"/>
                </a:lnTo>
                <a:lnTo>
                  <a:pt x="827671" y="406400"/>
                </a:lnTo>
                <a:close/>
              </a:path>
              <a:path w="1292225" h="2298700">
                <a:moveTo>
                  <a:pt x="1092593" y="406400"/>
                </a:moveTo>
                <a:lnTo>
                  <a:pt x="834148" y="406400"/>
                </a:lnTo>
                <a:lnTo>
                  <a:pt x="832370" y="419100"/>
                </a:lnTo>
                <a:lnTo>
                  <a:pt x="1095387" y="419100"/>
                </a:lnTo>
                <a:lnTo>
                  <a:pt x="1092593" y="406400"/>
                </a:lnTo>
                <a:close/>
              </a:path>
              <a:path w="1292225" h="2298700">
                <a:moveTo>
                  <a:pt x="572909" y="393700"/>
                </a:moveTo>
                <a:lnTo>
                  <a:pt x="52425" y="393700"/>
                </a:lnTo>
                <a:lnTo>
                  <a:pt x="51498" y="406400"/>
                </a:lnTo>
                <a:lnTo>
                  <a:pt x="572909" y="406400"/>
                </a:lnTo>
                <a:lnTo>
                  <a:pt x="572909" y="393700"/>
                </a:lnTo>
                <a:close/>
              </a:path>
              <a:path w="1292225" h="2298700">
                <a:moveTo>
                  <a:pt x="820432" y="393700"/>
                </a:moveTo>
                <a:lnTo>
                  <a:pt x="665873" y="393700"/>
                </a:lnTo>
                <a:lnTo>
                  <a:pt x="664984" y="406400"/>
                </a:lnTo>
                <a:lnTo>
                  <a:pt x="820432" y="406400"/>
                </a:lnTo>
                <a:lnTo>
                  <a:pt x="820432" y="393700"/>
                </a:lnTo>
                <a:close/>
              </a:path>
              <a:path w="1292225" h="2298700">
                <a:moveTo>
                  <a:pt x="1077861" y="393700"/>
                </a:moveTo>
                <a:lnTo>
                  <a:pt x="843419" y="393700"/>
                </a:lnTo>
                <a:lnTo>
                  <a:pt x="839736" y="406400"/>
                </a:lnTo>
                <a:lnTo>
                  <a:pt x="1079766" y="406400"/>
                </a:lnTo>
                <a:lnTo>
                  <a:pt x="1077861" y="393700"/>
                </a:lnTo>
                <a:close/>
              </a:path>
              <a:path w="1292225" h="2298700">
                <a:moveTo>
                  <a:pt x="588657" y="381000"/>
                </a:moveTo>
                <a:lnTo>
                  <a:pt x="61620" y="381000"/>
                </a:lnTo>
                <a:lnTo>
                  <a:pt x="61620" y="393700"/>
                </a:lnTo>
                <a:lnTo>
                  <a:pt x="587641" y="393700"/>
                </a:lnTo>
                <a:lnTo>
                  <a:pt x="588657" y="381000"/>
                </a:lnTo>
                <a:close/>
              </a:path>
              <a:path w="1292225" h="2298700">
                <a:moveTo>
                  <a:pt x="798334" y="381000"/>
                </a:moveTo>
                <a:lnTo>
                  <a:pt x="684288" y="381000"/>
                </a:lnTo>
                <a:lnTo>
                  <a:pt x="684288" y="393700"/>
                </a:lnTo>
                <a:lnTo>
                  <a:pt x="799223" y="393700"/>
                </a:lnTo>
                <a:lnTo>
                  <a:pt x="798334" y="381000"/>
                </a:lnTo>
                <a:close/>
              </a:path>
              <a:path w="1292225" h="2298700">
                <a:moveTo>
                  <a:pt x="805700" y="381000"/>
                </a:moveTo>
                <a:lnTo>
                  <a:pt x="802906" y="381000"/>
                </a:lnTo>
                <a:lnTo>
                  <a:pt x="801001" y="393700"/>
                </a:lnTo>
                <a:lnTo>
                  <a:pt x="808367" y="393700"/>
                </a:lnTo>
                <a:lnTo>
                  <a:pt x="805700" y="381000"/>
                </a:lnTo>
                <a:close/>
              </a:path>
              <a:path w="1292225" h="2298700">
                <a:moveTo>
                  <a:pt x="811161" y="381000"/>
                </a:moveTo>
                <a:lnTo>
                  <a:pt x="811161" y="393700"/>
                </a:lnTo>
                <a:lnTo>
                  <a:pt x="812050" y="393700"/>
                </a:lnTo>
                <a:lnTo>
                  <a:pt x="811161" y="381000"/>
                </a:lnTo>
                <a:close/>
              </a:path>
              <a:path w="1292225" h="2298700">
                <a:moveTo>
                  <a:pt x="1072400" y="381000"/>
                </a:moveTo>
                <a:lnTo>
                  <a:pt x="859040" y="381000"/>
                </a:lnTo>
                <a:lnTo>
                  <a:pt x="859040" y="393700"/>
                </a:lnTo>
                <a:lnTo>
                  <a:pt x="1074178" y="393700"/>
                </a:lnTo>
                <a:lnTo>
                  <a:pt x="1072400" y="381000"/>
                </a:lnTo>
                <a:close/>
              </a:path>
              <a:path w="1292225" h="2298700">
                <a:moveTo>
                  <a:pt x="597801" y="368300"/>
                </a:moveTo>
                <a:lnTo>
                  <a:pt x="57022" y="368300"/>
                </a:lnTo>
                <a:lnTo>
                  <a:pt x="57022" y="381000"/>
                </a:lnTo>
                <a:lnTo>
                  <a:pt x="596912" y="381000"/>
                </a:lnTo>
                <a:lnTo>
                  <a:pt x="597801" y="368300"/>
                </a:lnTo>
                <a:close/>
              </a:path>
              <a:path w="1292225" h="2298700">
                <a:moveTo>
                  <a:pt x="699909" y="368300"/>
                </a:moveTo>
                <a:lnTo>
                  <a:pt x="689749" y="368300"/>
                </a:lnTo>
                <a:lnTo>
                  <a:pt x="688860" y="381000"/>
                </a:lnTo>
                <a:lnTo>
                  <a:pt x="701687" y="381000"/>
                </a:lnTo>
                <a:lnTo>
                  <a:pt x="699909" y="368300"/>
                </a:lnTo>
                <a:close/>
              </a:path>
              <a:path w="1292225" h="2298700">
                <a:moveTo>
                  <a:pt x="777125" y="368300"/>
                </a:moveTo>
                <a:lnTo>
                  <a:pt x="713625" y="368300"/>
                </a:lnTo>
                <a:lnTo>
                  <a:pt x="711847" y="381000"/>
                </a:lnTo>
                <a:lnTo>
                  <a:pt x="779919" y="381000"/>
                </a:lnTo>
                <a:lnTo>
                  <a:pt x="777125" y="368300"/>
                </a:lnTo>
                <a:close/>
              </a:path>
              <a:path w="1292225" h="2298700">
                <a:moveTo>
                  <a:pt x="1062240" y="368300"/>
                </a:moveTo>
                <a:lnTo>
                  <a:pt x="893965" y="368300"/>
                </a:lnTo>
                <a:lnTo>
                  <a:pt x="893965" y="381000"/>
                </a:lnTo>
                <a:lnTo>
                  <a:pt x="1064145" y="381000"/>
                </a:lnTo>
                <a:lnTo>
                  <a:pt x="1062240" y="368300"/>
                </a:lnTo>
                <a:close/>
              </a:path>
              <a:path w="1292225" h="2298700">
                <a:moveTo>
                  <a:pt x="595007" y="342900"/>
                </a:moveTo>
                <a:lnTo>
                  <a:pt x="42303" y="342900"/>
                </a:lnTo>
                <a:lnTo>
                  <a:pt x="42303" y="355600"/>
                </a:lnTo>
                <a:lnTo>
                  <a:pt x="52425" y="355600"/>
                </a:lnTo>
                <a:lnTo>
                  <a:pt x="52425" y="368300"/>
                </a:lnTo>
                <a:lnTo>
                  <a:pt x="596023" y="368300"/>
                </a:lnTo>
                <a:lnTo>
                  <a:pt x="596023" y="355600"/>
                </a:lnTo>
                <a:lnTo>
                  <a:pt x="595007" y="342900"/>
                </a:lnTo>
                <a:close/>
              </a:path>
              <a:path w="1292225" h="2298700">
                <a:moveTo>
                  <a:pt x="756932" y="355600"/>
                </a:moveTo>
                <a:lnTo>
                  <a:pt x="727468" y="355600"/>
                </a:lnTo>
                <a:lnTo>
                  <a:pt x="726579" y="368300"/>
                </a:lnTo>
                <a:lnTo>
                  <a:pt x="759726" y="368300"/>
                </a:lnTo>
                <a:lnTo>
                  <a:pt x="756932" y="355600"/>
                </a:lnTo>
                <a:close/>
              </a:path>
              <a:path w="1292225" h="2298700">
                <a:moveTo>
                  <a:pt x="1052080" y="355600"/>
                </a:moveTo>
                <a:lnTo>
                  <a:pt x="894854" y="355600"/>
                </a:lnTo>
                <a:lnTo>
                  <a:pt x="894854" y="368300"/>
                </a:lnTo>
                <a:lnTo>
                  <a:pt x="1053096" y="368300"/>
                </a:lnTo>
                <a:lnTo>
                  <a:pt x="1052080" y="355600"/>
                </a:lnTo>
                <a:close/>
              </a:path>
              <a:path w="1292225" h="2298700">
                <a:moveTo>
                  <a:pt x="740295" y="342900"/>
                </a:moveTo>
                <a:lnTo>
                  <a:pt x="738517" y="342900"/>
                </a:lnTo>
                <a:lnTo>
                  <a:pt x="733945" y="355600"/>
                </a:lnTo>
                <a:lnTo>
                  <a:pt x="742200" y="355600"/>
                </a:lnTo>
                <a:lnTo>
                  <a:pt x="740295" y="342900"/>
                </a:lnTo>
                <a:close/>
              </a:path>
              <a:path w="1292225" h="2298700">
                <a:moveTo>
                  <a:pt x="1045730" y="342900"/>
                </a:moveTo>
                <a:lnTo>
                  <a:pt x="905014" y="342900"/>
                </a:lnTo>
                <a:lnTo>
                  <a:pt x="905014" y="355600"/>
                </a:lnTo>
                <a:lnTo>
                  <a:pt x="1046619" y="355600"/>
                </a:lnTo>
                <a:lnTo>
                  <a:pt x="1045730" y="342900"/>
                </a:lnTo>
                <a:close/>
              </a:path>
              <a:path w="1292225" h="2298700">
                <a:moveTo>
                  <a:pt x="32194" y="330200"/>
                </a:moveTo>
                <a:lnTo>
                  <a:pt x="18389" y="330200"/>
                </a:lnTo>
                <a:lnTo>
                  <a:pt x="20231" y="342900"/>
                </a:lnTo>
                <a:lnTo>
                  <a:pt x="30353" y="342900"/>
                </a:lnTo>
                <a:lnTo>
                  <a:pt x="32194" y="330200"/>
                </a:lnTo>
                <a:close/>
              </a:path>
              <a:path w="1292225" h="2298700">
                <a:moveTo>
                  <a:pt x="594118" y="330200"/>
                </a:moveTo>
                <a:lnTo>
                  <a:pt x="45059" y="330200"/>
                </a:lnTo>
                <a:lnTo>
                  <a:pt x="45986" y="342900"/>
                </a:lnTo>
                <a:lnTo>
                  <a:pt x="593229" y="342900"/>
                </a:lnTo>
                <a:lnTo>
                  <a:pt x="594118" y="330200"/>
                </a:lnTo>
                <a:close/>
              </a:path>
              <a:path w="1292225" h="2298700">
                <a:moveTo>
                  <a:pt x="1013472" y="330200"/>
                </a:moveTo>
                <a:lnTo>
                  <a:pt x="925207" y="330200"/>
                </a:lnTo>
                <a:lnTo>
                  <a:pt x="921524" y="342900"/>
                </a:lnTo>
                <a:lnTo>
                  <a:pt x="1014488" y="342900"/>
                </a:lnTo>
                <a:lnTo>
                  <a:pt x="1013472" y="330200"/>
                </a:lnTo>
                <a:close/>
              </a:path>
              <a:path w="1292225" h="2298700">
                <a:moveTo>
                  <a:pt x="1038364" y="330200"/>
                </a:moveTo>
                <a:lnTo>
                  <a:pt x="1019060" y="330200"/>
                </a:lnTo>
                <a:lnTo>
                  <a:pt x="1018044" y="342900"/>
                </a:lnTo>
                <a:lnTo>
                  <a:pt x="1040142" y="342900"/>
                </a:lnTo>
                <a:lnTo>
                  <a:pt x="1038364" y="330200"/>
                </a:lnTo>
                <a:close/>
              </a:path>
              <a:path w="1292225" h="2298700">
                <a:moveTo>
                  <a:pt x="583958" y="317500"/>
                </a:moveTo>
                <a:lnTo>
                  <a:pt x="15633" y="317500"/>
                </a:lnTo>
                <a:lnTo>
                  <a:pt x="15633" y="330200"/>
                </a:lnTo>
                <a:lnTo>
                  <a:pt x="585863" y="330200"/>
                </a:lnTo>
                <a:lnTo>
                  <a:pt x="583958" y="317500"/>
                </a:lnTo>
                <a:close/>
              </a:path>
              <a:path w="1292225" h="2298700">
                <a:moveTo>
                  <a:pt x="983119" y="317500"/>
                </a:moveTo>
                <a:lnTo>
                  <a:pt x="921524" y="317500"/>
                </a:lnTo>
                <a:lnTo>
                  <a:pt x="919746" y="330200"/>
                </a:lnTo>
                <a:lnTo>
                  <a:pt x="984135" y="330200"/>
                </a:lnTo>
                <a:lnTo>
                  <a:pt x="983119" y="317500"/>
                </a:lnTo>
                <a:close/>
              </a:path>
              <a:path w="1292225" h="2298700">
                <a:moveTo>
                  <a:pt x="582180" y="304800"/>
                </a:moveTo>
                <a:lnTo>
                  <a:pt x="8280" y="304800"/>
                </a:lnTo>
                <a:lnTo>
                  <a:pt x="9194" y="317500"/>
                </a:lnTo>
                <a:lnTo>
                  <a:pt x="580275" y="317500"/>
                </a:lnTo>
                <a:lnTo>
                  <a:pt x="582180" y="304800"/>
                </a:lnTo>
                <a:close/>
              </a:path>
              <a:path w="1292225" h="2298700">
                <a:moveTo>
                  <a:pt x="8280" y="292100"/>
                </a:moveTo>
                <a:lnTo>
                  <a:pt x="0" y="292100"/>
                </a:lnTo>
                <a:lnTo>
                  <a:pt x="914" y="304800"/>
                </a:lnTo>
                <a:lnTo>
                  <a:pt x="11950" y="304800"/>
                </a:lnTo>
                <a:lnTo>
                  <a:pt x="8280" y="292100"/>
                </a:lnTo>
                <a:close/>
              </a:path>
              <a:path w="1292225" h="2298700">
                <a:moveTo>
                  <a:pt x="593229" y="292100"/>
                </a:moveTo>
                <a:lnTo>
                  <a:pt x="41389" y="292100"/>
                </a:lnTo>
                <a:lnTo>
                  <a:pt x="41389" y="304800"/>
                </a:lnTo>
                <a:lnTo>
                  <a:pt x="591324" y="304800"/>
                </a:lnTo>
                <a:lnTo>
                  <a:pt x="593229" y="292100"/>
                </a:lnTo>
                <a:close/>
              </a:path>
              <a:path w="1292225" h="2298700">
                <a:moveTo>
                  <a:pt x="608850" y="254000"/>
                </a:moveTo>
                <a:lnTo>
                  <a:pt x="62534" y="254000"/>
                </a:lnTo>
                <a:lnTo>
                  <a:pt x="63461" y="266700"/>
                </a:lnTo>
                <a:lnTo>
                  <a:pt x="65303" y="279400"/>
                </a:lnTo>
                <a:lnTo>
                  <a:pt x="66217" y="292100"/>
                </a:lnTo>
                <a:lnTo>
                  <a:pt x="603262" y="292100"/>
                </a:lnTo>
                <a:lnTo>
                  <a:pt x="605167" y="279400"/>
                </a:lnTo>
                <a:lnTo>
                  <a:pt x="610628" y="279400"/>
                </a:lnTo>
                <a:lnTo>
                  <a:pt x="608850" y="266700"/>
                </a:lnTo>
                <a:lnTo>
                  <a:pt x="608850" y="254000"/>
                </a:lnTo>
                <a:close/>
              </a:path>
              <a:path w="1292225" h="2298700">
                <a:moveTo>
                  <a:pt x="608850" y="241300"/>
                </a:moveTo>
                <a:lnTo>
                  <a:pt x="60706" y="241300"/>
                </a:lnTo>
                <a:lnTo>
                  <a:pt x="61620" y="254000"/>
                </a:lnTo>
                <a:lnTo>
                  <a:pt x="609739" y="254000"/>
                </a:lnTo>
                <a:lnTo>
                  <a:pt x="608850" y="241300"/>
                </a:lnTo>
                <a:close/>
              </a:path>
              <a:path w="1292225" h="2298700">
                <a:moveTo>
                  <a:pt x="616216" y="228600"/>
                </a:moveTo>
                <a:lnTo>
                  <a:pt x="56095" y="228600"/>
                </a:lnTo>
                <a:lnTo>
                  <a:pt x="54267" y="241300"/>
                </a:lnTo>
                <a:lnTo>
                  <a:pt x="615327" y="241300"/>
                </a:lnTo>
                <a:lnTo>
                  <a:pt x="616216" y="228600"/>
                </a:lnTo>
                <a:close/>
              </a:path>
              <a:path w="1292225" h="2298700">
                <a:moveTo>
                  <a:pt x="624471" y="215900"/>
                </a:moveTo>
                <a:lnTo>
                  <a:pt x="61620" y="215900"/>
                </a:lnTo>
                <a:lnTo>
                  <a:pt x="61620" y="228600"/>
                </a:lnTo>
                <a:lnTo>
                  <a:pt x="622693" y="228600"/>
                </a:lnTo>
                <a:lnTo>
                  <a:pt x="624471" y="215900"/>
                </a:lnTo>
                <a:close/>
              </a:path>
              <a:path w="1292225" h="2298700">
                <a:moveTo>
                  <a:pt x="609739" y="190500"/>
                </a:moveTo>
                <a:lnTo>
                  <a:pt x="76339" y="190500"/>
                </a:lnTo>
                <a:lnTo>
                  <a:pt x="76339" y="203200"/>
                </a:lnTo>
                <a:lnTo>
                  <a:pt x="75412" y="215900"/>
                </a:lnTo>
                <a:lnTo>
                  <a:pt x="611644" y="215900"/>
                </a:lnTo>
                <a:lnTo>
                  <a:pt x="609739" y="203200"/>
                </a:lnTo>
                <a:lnTo>
                  <a:pt x="608850" y="203200"/>
                </a:lnTo>
                <a:lnTo>
                  <a:pt x="609739" y="190500"/>
                </a:lnTo>
                <a:close/>
              </a:path>
              <a:path w="1292225" h="2298700">
                <a:moveTo>
                  <a:pt x="606945" y="177800"/>
                </a:moveTo>
                <a:lnTo>
                  <a:pt x="68973" y="177800"/>
                </a:lnTo>
                <a:lnTo>
                  <a:pt x="68059" y="190500"/>
                </a:lnTo>
                <a:lnTo>
                  <a:pt x="607961" y="190500"/>
                </a:lnTo>
                <a:lnTo>
                  <a:pt x="606945" y="177800"/>
                </a:lnTo>
                <a:close/>
              </a:path>
              <a:path w="1292225" h="2298700">
                <a:moveTo>
                  <a:pt x="601484" y="165100"/>
                </a:moveTo>
                <a:lnTo>
                  <a:pt x="70815" y="165100"/>
                </a:lnTo>
                <a:lnTo>
                  <a:pt x="70815" y="177800"/>
                </a:lnTo>
                <a:lnTo>
                  <a:pt x="601484" y="177800"/>
                </a:lnTo>
                <a:lnTo>
                  <a:pt x="601484" y="165100"/>
                </a:lnTo>
                <a:close/>
              </a:path>
              <a:path w="1292225" h="2298700">
                <a:moveTo>
                  <a:pt x="602373" y="152400"/>
                </a:moveTo>
                <a:lnTo>
                  <a:pt x="78168" y="152400"/>
                </a:lnTo>
                <a:lnTo>
                  <a:pt x="72656" y="165100"/>
                </a:lnTo>
                <a:lnTo>
                  <a:pt x="603262" y="165100"/>
                </a:lnTo>
                <a:lnTo>
                  <a:pt x="602373" y="152400"/>
                </a:lnTo>
                <a:close/>
              </a:path>
              <a:path w="1292225" h="2298700">
                <a:moveTo>
                  <a:pt x="492899" y="139700"/>
                </a:moveTo>
                <a:lnTo>
                  <a:pt x="80009" y="139700"/>
                </a:lnTo>
                <a:lnTo>
                  <a:pt x="80937" y="152400"/>
                </a:lnTo>
                <a:lnTo>
                  <a:pt x="494804" y="152400"/>
                </a:lnTo>
                <a:lnTo>
                  <a:pt x="492899" y="139700"/>
                </a:lnTo>
                <a:close/>
              </a:path>
              <a:path w="1292225" h="2298700">
                <a:moveTo>
                  <a:pt x="526935" y="139700"/>
                </a:moveTo>
                <a:lnTo>
                  <a:pt x="508647" y="139700"/>
                </a:lnTo>
                <a:lnTo>
                  <a:pt x="507631" y="152400"/>
                </a:lnTo>
                <a:lnTo>
                  <a:pt x="531634" y="152400"/>
                </a:lnTo>
                <a:lnTo>
                  <a:pt x="526935" y="139700"/>
                </a:lnTo>
                <a:close/>
              </a:path>
              <a:path w="1292225" h="2298700">
                <a:moveTo>
                  <a:pt x="613422" y="139700"/>
                </a:moveTo>
                <a:lnTo>
                  <a:pt x="541667" y="139700"/>
                </a:lnTo>
                <a:lnTo>
                  <a:pt x="539000" y="152400"/>
                </a:lnTo>
                <a:lnTo>
                  <a:pt x="613422" y="152400"/>
                </a:lnTo>
                <a:lnTo>
                  <a:pt x="613422" y="139700"/>
                </a:lnTo>
                <a:close/>
              </a:path>
              <a:path w="1292225" h="2298700">
                <a:moveTo>
                  <a:pt x="485660" y="127000"/>
                </a:moveTo>
                <a:lnTo>
                  <a:pt x="97485" y="127000"/>
                </a:lnTo>
                <a:lnTo>
                  <a:pt x="97485" y="139700"/>
                </a:lnTo>
                <a:lnTo>
                  <a:pt x="490232" y="139700"/>
                </a:lnTo>
                <a:lnTo>
                  <a:pt x="485660" y="127000"/>
                </a:lnTo>
                <a:close/>
              </a:path>
              <a:path w="1292225" h="2298700">
                <a:moveTo>
                  <a:pt x="580275" y="127000"/>
                </a:moveTo>
                <a:lnTo>
                  <a:pt x="552716" y="127000"/>
                </a:lnTo>
                <a:lnTo>
                  <a:pt x="550938" y="139700"/>
                </a:lnTo>
                <a:lnTo>
                  <a:pt x="581291" y="139700"/>
                </a:lnTo>
                <a:lnTo>
                  <a:pt x="580275" y="127000"/>
                </a:lnTo>
                <a:close/>
              </a:path>
              <a:path w="1292225" h="2298700">
                <a:moveTo>
                  <a:pt x="137960" y="114300"/>
                </a:moveTo>
                <a:lnTo>
                  <a:pt x="106679" y="114300"/>
                </a:lnTo>
                <a:lnTo>
                  <a:pt x="107607" y="127000"/>
                </a:lnTo>
                <a:lnTo>
                  <a:pt x="138874" y="127000"/>
                </a:lnTo>
                <a:lnTo>
                  <a:pt x="137960" y="114300"/>
                </a:lnTo>
                <a:close/>
              </a:path>
              <a:path w="1292225" h="2298700">
                <a:moveTo>
                  <a:pt x="183019" y="114300"/>
                </a:moveTo>
                <a:lnTo>
                  <a:pt x="150825" y="114300"/>
                </a:lnTo>
                <a:lnTo>
                  <a:pt x="148069" y="127000"/>
                </a:lnTo>
                <a:lnTo>
                  <a:pt x="189458" y="127000"/>
                </a:lnTo>
                <a:lnTo>
                  <a:pt x="183019" y="114300"/>
                </a:lnTo>
                <a:close/>
              </a:path>
              <a:path w="1292225" h="2298700">
                <a:moveTo>
                  <a:pt x="481977" y="114300"/>
                </a:moveTo>
                <a:lnTo>
                  <a:pt x="190372" y="114300"/>
                </a:lnTo>
                <a:lnTo>
                  <a:pt x="189458" y="127000"/>
                </a:lnTo>
                <a:lnTo>
                  <a:pt x="481977" y="127000"/>
                </a:lnTo>
                <a:lnTo>
                  <a:pt x="481977" y="114300"/>
                </a:lnTo>
                <a:close/>
              </a:path>
              <a:path w="1292225" h="2298700">
                <a:moveTo>
                  <a:pt x="128752" y="101600"/>
                </a:moveTo>
                <a:lnTo>
                  <a:pt x="107607" y="101600"/>
                </a:lnTo>
                <a:lnTo>
                  <a:pt x="107607" y="114300"/>
                </a:lnTo>
                <a:lnTo>
                  <a:pt x="129679" y="114300"/>
                </a:lnTo>
                <a:lnTo>
                  <a:pt x="128752" y="101600"/>
                </a:lnTo>
                <a:close/>
              </a:path>
              <a:path w="1292225" h="2298700">
                <a:moveTo>
                  <a:pt x="241884" y="101600"/>
                </a:moveTo>
                <a:lnTo>
                  <a:pt x="225323" y="101600"/>
                </a:lnTo>
                <a:lnTo>
                  <a:pt x="223481" y="114300"/>
                </a:lnTo>
                <a:lnTo>
                  <a:pt x="242798" y="114300"/>
                </a:lnTo>
                <a:lnTo>
                  <a:pt x="241884" y="101600"/>
                </a:lnTo>
                <a:close/>
              </a:path>
              <a:path w="1292225" h="2298700">
                <a:moveTo>
                  <a:pt x="479183" y="101600"/>
                </a:moveTo>
                <a:lnTo>
                  <a:pt x="250151" y="101600"/>
                </a:lnTo>
                <a:lnTo>
                  <a:pt x="249237" y="114300"/>
                </a:lnTo>
                <a:lnTo>
                  <a:pt x="477278" y="114300"/>
                </a:lnTo>
                <a:lnTo>
                  <a:pt x="479183" y="101600"/>
                </a:lnTo>
                <a:close/>
              </a:path>
              <a:path w="1292225" h="2298700">
                <a:moveTo>
                  <a:pt x="485660" y="88900"/>
                </a:moveTo>
                <a:lnTo>
                  <a:pt x="263029" y="88900"/>
                </a:lnTo>
                <a:lnTo>
                  <a:pt x="263029" y="101600"/>
                </a:lnTo>
                <a:lnTo>
                  <a:pt x="485660" y="101600"/>
                </a:lnTo>
                <a:lnTo>
                  <a:pt x="485660" y="88900"/>
                </a:lnTo>
                <a:close/>
              </a:path>
              <a:path w="1292225" h="2298700">
                <a:moveTo>
                  <a:pt x="493915" y="76200"/>
                </a:moveTo>
                <a:lnTo>
                  <a:pt x="263956" y="76200"/>
                </a:lnTo>
                <a:lnTo>
                  <a:pt x="261200" y="88900"/>
                </a:lnTo>
                <a:lnTo>
                  <a:pt x="493915" y="88900"/>
                </a:lnTo>
                <a:lnTo>
                  <a:pt x="493915" y="76200"/>
                </a:lnTo>
                <a:close/>
              </a:path>
              <a:path w="1292225" h="2298700">
                <a:moveTo>
                  <a:pt x="499376" y="63500"/>
                </a:moveTo>
                <a:lnTo>
                  <a:pt x="264871" y="63500"/>
                </a:lnTo>
                <a:lnTo>
                  <a:pt x="265798" y="76200"/>
                </a:lnTo>
                <a:lnTo>
                  <a:pt x="497598" y="76200"/>
                </a:lnTo>
                <a:lnTo>
                  <a:pt x="499376" y="63500"/>
                </a:lnTo>
                <a:close/>
              </a:path>
              <a:path w="1292225" h="2298700">
                <a:moveTo>
                  <a:pt x="298907" y="50800"/>
                </a:moveTo>
                <a:lnTo>
                  <a:pt x="277748" y="50800"/>
                </a:lnTo>
                <a:lnTo>
                  <a:pt x="275907" y="63500"/>
                </a:lnTo>
                <a:lnTo>
                  <a:pt x="302577" y="63500"/>
                </a:lnTo>
                <a:lnTo>
                  <a:pt x="298907" y="50800"/>
                </a:lnTo>
                <a:close/>
              </a:path>
              <a:path w="1292225" h="2298700">
                <a:moveTo>
                  <a:pt x="502170" y="50800"/>
                </a:moveTo>
                <a:lnTo>
                  <a:pt x="331990" y="50800"/>
                </a:lnTo>
                <a:lnTo>
                  <a:pt x="328333" y="63500"/>
                </a:lnTo>
                <a:lnTo>
                  <a:pt x="501281" y="63500"/>
                </a:lnTo>
                <a:lnTo>
                  <a:pt x="502170" y="50800"/>
                </a:lnTo>
                <a:close/>
              </a:path>
              <a:path w="1292225" h="2298700">
                <a:moveTo>
                  <a:pt x="489216" y="38100"/>
                </a:moveTo>
                <a:lnTo>
                  <a:pt x="343928" y="38100"/>
                </a:lnTo>
                <a:lnTo>
                  <a:pt x="343039" y="50800"/>
                </a:lnTo>
                <a:lnTo>
                  <a:pt x="490232" y="50800"/>
                </a:lnTo>
                <a:lnTo>
                  <a:pt x="489216" y="38100"/>
                </a:lnTo>
                <a:close/>
              </a:path>
              <a:path w="1292225" h="2298700">
                <a:moveTo>
                  <a:pt x="428637" y="25400"/>
                </a:moveTo>
                <a:lnTo>
                  <a:pt x="338467" y="25400"/>
                </a:lnTo>
                <a:lnTo>
                  <a:pt x="338467" y="38100"/>
                </a:lnTo>
                <a:lnTo>
                  <a:pt x="429526" y="38100"/>
                </a:lnTo>
                <a:lnTo>
                  <a:pt x="428637" y="25400"/>
                </a:lnTo>
                <a:close/>
              </a:path>
              <a:path w="1292225" h="2298700">
                <a:moveTo>
                  <a:pt x="478294" y="25400"/>
                </a:moveTo>
                <a:lnTo>
                  <a:pt x="441464" y="25400"/>
                </a:lnTo>
                <a:lnTo>
                  <a:pt x="442353" y="38100"/>
                </a:lnTo>
                <a:lnTo>
                  <a:pt x="478294" y="38100"/>
                </a:lnTo>
                <a:lnTo>
                  <a:pt x="478294" y="25400"/>
                </a:lnTo>
                <a:close/>
              </a:path>
              <a:path w="1292225" h="2298700">
                <a:moveTo>
                  <a:pt x="344944" y="12700"/>
                </a:moveTo>
                <a:lnTo>
                  <a:pt x="333895" y="12700"/>
                </a:lnTo>
                <a:lnTo>
                  <a:pt x="336562" y="25400"/>
                </a:lnTo>
                <a:lnTo>
                  <a:pt x="346722" y="25400"/>
                </a:lnTo>
                <a:lnTo>
                  <a:pt x="344944" y="12700"/>
                </a:lnTo>
                <a:close/>
              </a:path>
              <a:path w="1292225" h="2298700">
                <a:moveTo>
                  <a:pt x="427621" y="12700"/>
                </a:moveTo>
                <a:lnTo>
                  <a:pt x="386219" y="12700"/>
                </a:lnTo>
                <a:lnTo>
                  <a:pt x="384441" y="25400"/>
                </a:lnTo>
                <a:lnTo>
                  <a:pt x="427621" y="25400"/>
                </a:lnTo>
                <a:lnTo>
                  <a:pt x="427621" y="12700"/>
                </a:lnTo>
                <a:close/>
              </a:path>
              <a:path w="1292225" h="2298700">
                <a:moveTo>
                  <a:pt x="471817" y="12700"/>
                </a:moveTo>
                <a:lnTo>
                  <a:pt x="448830" y="12700"/>
                </a:lnTo>
                <a:lnTo>
                  <a:pt x="448830" y="25400"/>
                </a:lnTo>
                <a:lnTo>
                  <a:pt x="472706" y="25400"/>
                </a:lnTo>
                <a:lnTo>
                  <a:pt x="471817" y="12700"/>
                </a:lnTo>
                <a:close/>
              </a:path>
              <a:path w="1292225" h="2298700">
                <a:moveTo>
                  <a:pt x="412000" y="0"/>
                </a:moveTo>
                <a:lnTo>
                  <a:pt x="394601" y="0"/>
                </a:lnTo>
                <a:lnTo>
                  <a:pt x="392696" y="12700"/>
                </a:lnTo>
                <a:lnTo>
                  <a:pt x="412889" y="12700"/>
                </a:lnTo>
                <a:lnTo>
                  <a:pt x="412000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0541" y="5649340"/>
            <a:ext cx="386359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757" y="5543930"/>
            <a:ext cx="13335" cy="32384"/>
          </a:xfrm>
          <a:custGeom>
            <a:avLst/>
            <a:gdLst/>
            <a:ahLst/>
            <a:cxnLst/>
            <a:rect l="l" t="t" r="r" b="b"/>
            <a:pathLst>
              <a:path w="13335" h="32385">
                <a:moveTo>
                  <a:pt x="11937" y="24130"/>
                </a:moveTo>
                <a:lnTo>
                  <a:pt x="0" y="24130"/>
                </a:lnTo>
                <a:lnTo>
                  <a:pt x="0" y="25019"/>
                </a:lnTo>
                <a:lnTo>
                  <a:pt x="1905" y="25019"/>
                </a:lnTo>
                <a:lnTo>
                  <a:pt x="3683" y="26797"/>
                </a:lnTo>
                <a:lnTo>
                  <a:pt x="6477" y="26797"/>
                </a:lnTo>
                <a:lnTo>
                  <a:pt x="7366" y="27686"/>
                </a:lnTo>
                <a:lnTo>
                  <a:pt x="6477" y="29464"/>
                </a:lnTo>
                <a:lnTo>
                  <a:pt x="8255" y="29464"/>
                </a:lnTo>
                <a:lnTo>
                  <a:pt x="8255" y="30353"/>
                </a:lnTo>
                <a:lnTo>
                  <a:pt x="10160" y="31242"/>
                </a:lnTo>
                <a:lnTo>
                  <a:pt x="10160" y="32131"/>
                </a:lnTo>
                <a:lnTo>
                  <a:pt x="11049" y="31242"/>
                </a:lnTo>
                <a:lnTo>
                  <a:pt x="11049" y="27686"/>
                </a:lnTo>
                <a:lnTo>
                  <a:pt x="11937" y="25019"/>
                </a:lnTo>
                <a:lnTo>
                  <a:pt x="11937" y="24130"/>
                </a:lnTo>
                <a:close/>
              </a:path>
              <a:path w="13335" h="32385">
                <a:moveTo>
                  <a:pt x="6477" y="26797"/>
                </a:moveTo>
                <a:lnTo>
                  <a:pt x="4572" y="26797"/>
                </a:lnTo>
                <a:lnTo>
                  <a:pt x="5587" y="27686"/>
                </a:lnTo>
                <a:lnTo>
                  <a:pt x="6477" y="26797"/>
                </a:lnTo>
                <a:close/>
              </a:path>
              <a:path w="13335" h="32385">
                <a:moveTo>
                  <a:pt x="11049" y="22352"/>
                </a:moveTo>
                <a:lnTo>
                  <a:pt x="889" y="22352"/>
                </a:lnTo>
                <a:lnTo>
                  <a:pt x="0" y="23241"/>
                </a:lnTo>
                <a:lnTo>
                  <a:pt x="889" y="23241"/>
                </a:lnTo>
                <a:lnTo>
                  <a:pt x="889" y="24130"/>
                </a:lnTo>
                <a:lnTo>
                  <a:pt x="10160" y="24130"/>
                </a:lnTo>
                <a:lnTo>
                  <a:pt x="11049" y="22352"/>
                </a:lnTo>
                <a:close/>
              </a:path>
              <a:path w="13335" h="32385">
                <a:moveTo>
                  <a:pt x="12954" y="10795"/>
                </a:moveTo>
                <a:lnTo>
                  <a:pt x="0" y="10795"/>
                </a:lnTo>
                <a:lnTo>
                  <a:pt x="889" y="12573"/>
                </a:lnTo>
                <a:lnTo>
                  <a:pt x="889" y="15240"/>
                </a:lnTo>
                <a:lnTo>
                  <a:pt x="0" y="16129"/>
                </a:lnTo>
                <a:lnTo>
                  <a:pt x="889" y="17018"/>
                </a:lnTo>
                <a:lnTo>
                  <a:pt x="1905" y="19685"/>
                </a:lnTo>
                <a:lnTo>
                  <a:pt x="2793" y="20574"/>
                </a:lnTo>
                <a:lnTo>
                  <a:pt x="2793" y="22352"/>
                </a:lnTo>
                <a:lnTo>
                  <a:pt x="10160" y="22352"/>
                </a:lnTo>
                <a:lnTo>
                  <a:pt x="11937" y="21463"/>
                </a:lnTo>
                <a:lnTo>
                  <a:pt x="11937" y="20574"/>
                </a:lnTo>
                <a:lnTo>
                  <a:pt x="12954" y="18796"/>
                </a:lnTo>
                <a:lnTo>
                  <a:pt x="12954" y="17018"/>
                </a:lnTo>
                <a:lnTo>
                  <a:pt x="11937" y="13462"/>
                </a:lnTo>
                <a:lnTo>
                  <a:pt x="11937" y="11684"/>
                </a:lnTo>
                <a:lnTo>
                  <a:pt x="12954" y="10795"/>
                </a:lnTo>
                <a:close/>
              </a:path>
              <a:path w="13335" h="32385">
                <a:moveTo>
                  <a:pt x="8255" y="8001"/>
                </a:moveTo>
                <a:lnTo>
                  <a:pt x="7366" y="8890"/>
                </a:lnTo>
                <a:lnTo>
                  <a:pt x="6477" y="8890"/>
                </a:lnTo>
                <a:lnTo>
                  <a:pt x="7366" y="9906"/>
                </a:lnTo>
                <a:lnTo>
                  <a:pt x="1905" y="9906"/>
                </a:lnTo>
                <a:lnTo>
                  <a:pt x="1905" y="10795"/>
                </a:lnTo>
                <a:lnTo>
                  <a:pt x="10160" y="10795"/>
                </a:lnTo>
                <a:lnTo>
                  <a:pt x="10160" y="9906"/>
                </a:lnTo>
                <a:lnTo>
                  <a:pt x="8255" y="8001"/>
                </a:lnTo>
                <a:close/>
              </a:path>
              <a:path w="13335" h="32385">
                <a:moveTo>
                  <a:pt x="11937" y="9906"/>
                </a:moveTo>
                <a:lnTo>
                  <a:pt x="11049" y="10795"/>
                </a:lnTo>
                <a:lnTo>
                  <a:pt x="11937" y="10795"/>
                </a:lnTo>
                <a:lnTo>
                  <a:pt x="11937" y="9906"/>
                </a:lnTo>
                <a:close/>
              </a:path>
              <a:path w="13335" h="32385">
                <a:moveTo>
                  <a:pt x="4572" y="0"/>
                </a:moveTo>
                <a:lnTo>
                  <a:pt x="3683" y="0"/>
                </a:lnTo>
                <a:lnTo>
                  <a:pt x="3683" y="889"/>
                </a:lnTo>
                <a:lnTo>
                  <a:pt x="2793" y="1778"/>
                </a:lnTo>
                <a:lnTo>
                  <a:pt x="2793" y="3556"/>
                </a:lnTo>
                <a:lnTo>
                  <a:pt x="3683" y="3556"/>
                </a:lnTo>
                <a:lnTo>
                  <a:pt x="1905" y="5334"/>
                </a:lnTo>
                <a:lnTo>
                  <a:pt x="1905" y="6223"/>
                </a:lnTo>
                <a:lnTo>
                  <a:pt x="889" y="7112"/>
                </a:lnTo>
                <a:lnTo>
                  <a:pt x="1905" y="8001"/>
                </a:lnTo>
                <a:lnTo>
                  <a:pt x="2793" y="9906"/>
                </a:lnTo>
                <a:lnTo>
                  <a:pt x="5587" y="9906"/>
                </a:lnTo>
                <a:lnTo>
                  <a:pt x="5587" y="8001"/>
                </a:lnTo>
                <a:lnTo>
                  <a:pt x="6477" y="5334"/>
                </a:lnTo>
                <a:lnTo>
                  <a:pt x="7366" y="5334"/>
                </a:lnTo>
                <a:lnTo>
                  <a:pt x="6477" y="4445"/>
                </a:lnTo>
                <a:lnTo>
                  <a:pt x="4572" y="889"/>
                </a:lnTo>
                <a:lnTo>
                  <a:pt x="4572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5869" y="553059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5" h="3175">
                <a:moveTo>
                  <a:pt x="1778" y="0"/>
                </a:moveTo>
                <a:lnTo>
                  <a:pt x="888" y="0"/>
                </a:lnTo>
                <a:lnTo>
                  <a:pt x="0" y="1777"/>
                </a:lnTo>
                <a:lnTo>
                  <a:pt x="0" y="2666"/>
                </a:lnTo>
                <a:lnTo>
                  <a:pt x="1778" y="1777"/>
                </a:lnTo>
                <a:lnTo>
                  <a:pt x="1778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3964" y="5550153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1905" y="0"/>
                </a:moveTo>
                <a:lnTo>
                  <a:pt x="0" y="0"/>
                </a:lnTo>
                <a:lnTo>
                  <a:pt x="1016" y="889"/>
                </a:lnTo>
                <a:lnTo>
                  <a:pt x="1016" y="1778"/>
                </a:lnTo>
                <a:lnTo>
                  <a:pt x="1905" y="2667"/>
                </a:lnTo>
                <a:lnTo>
                  <a:pt x="2793" y="1778"/>
                </a:lnTo>
                <a:lnTo>
                  <a:pt x="1905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1297" y="5513578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888" y="0"/>
                </a:moveTo>
                <a:lnTo>
                  <a:pt x="0" y="889"/>
                </a:lnTo>
                <a:lnTo>
                  <a:pt x="888" y="889"/>
                </a:lnTo>
                <a:lnTo>
                  <a:pt x="888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7614" y="5513578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2667" y="0"/>
                </a:moveTo>
                <a:lnTo>
                  <a:pt x="1778" y="0"/>
                </a:lnTo>
                <a:lnTo>
                  <a:pt x="888" y="1778"/>
                </a:lnTo>
                <a:lnTo>
                  <a:pt x="0" y="2667"/>
                </a:lnTo>
                <a:lnTo>
                  <a:pt x="888" y="4445"/>
                </a:lnTo>
                <a:lnTo>
                  <a:pt x="1778" y="4445"/>
                </a:lnTo>
                <a:lnTo>
                  <a:pt x="1778" y="3556"/>
                </a:lnTo>
                <a:lnTo>
                  <a:pt x="2667" y="3556"/>
                </a:lnTo>
                <a:lnTo>
                  <a:pt x="2667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3930" y="5532373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7366" y="3556"/>
                </a:moveTo>
                <a:lnTo>
                  <a:pt x="4571" y="3556"/>
                </a:lnTo>
                <a:lnTo>
                  <a:pt x="6350" y="5333"/>
                </a:lnTo>
                <a:lnTo>
                  <a:pt x="7366" y="7112"/>
                </a:lnTo>
                <a:lnTo>
                  <a:pt x="7366" y="3556"/>
                </a:lnTo>
                <a:close/>
              </a:path>
              <a:path w="10160" h="7620">
                <a:moveTo>
                  <a:pt x="9143" y="2667"/>
                </a:moveTo>
                <a:lnTo>
                  <a:pt x="888" y="2667"/>
                </a:lnTo>
                <a:lnTo>
                  <a:pt x="0" y="3556"/>
                </a:lnTo>
                <a:lnTo>
                  <a:pt x="888" y="4444"/>
                </a:lnTo>
                <a:lnTo>
                  <a:pt x="1777" y="3556"/>
                </a:lnTo>
                <a:lnTo>
                  <a:pt x="8255" y="3556"/>
                </a:lnTo>
                <a:lnTo>
                  <a:pt x="9143" y="2667"/>
                </a:lnTo>
                <a:close/>
              </a:path>
              <a:path w="10160" h="7620">
                <a:moveTo>
                  <a:pt x="4571" y="0"/>
                </a:moveTo>
                <a:lnTo>
                  <a:pt x="4571" y="1777"/>
                </a:lnTo>
                <a:lnTo>
                  <a:pt x="3682" y="2667"/>
                </a:lnTo>
                <a:lnTo>
                  <a:pt x="10032" y="2667"/>
                </a:lnTo>
                <a:lnTo>
                  <a:pt x="10032" y="888"/>
                </a:lnTo>
                <a:lnTo>
                  <a:pt x="5461" y="888"/>
                </a:lnTo>
                <a:lnTo>
                  <a:pt x="4571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3042" y="551446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888" y="0"/>
                </a:moveTo>
                <a:lnTo>
                  <a:pt x="0" y="888"/>
                </a:lnTo>
                <a:lnTo>
                  <a:pt x="888" y="1777"/>
                </a:lnTo>
                <a:lnTo>
                  <a:pt x="888" y="888"/>
                </a:lnTo>
                <a:lnTo>
                  <a:pt x="1777" y="888"/>
                </a:lnTo>
                <a:lnTo>
                  <a:pt x="888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6564" y="5521578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2793" y="1778"/>
                </a:moveTo>
                <a:lnTo>
                  <a:pt x="1778" y="1778"/>
                </a:lnTo>
                <a:lnTo>
                  <a:pt x="1778" y="2794"/>
                </a:lnTo>
                <a:lnTo>
                  <a:pt x="2793" y="1778"/>
                </a:lnTo>
                <a:close/>
              </a:path>
              <a:path w="3810" h="3175">
                <a:moveTo>
                  <a:pt x="0" y="0"/>
                </a:moveTo>
                <a:lnTo>
                  <a:pt x="889" y="1778"/>
                </a:lnTo>
                <a:lnTo>
                  <a:pt x="3683" y="1778"/>
                </a:lnTo>
                <a:lnTo>
                  <a:pt x="2793" y="889"/>
                </a:lnTo>
                <a:lnTo>
                  <a:pt x="1778" y="889"/>
                </a:lnTo>
                <a:lnTo>
                  <a:pt x="0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2882" y="553592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78" y="0"/>
                </a:moveTo>
                <a:lnTo>
                  <a:pt x="888" y="0"/>
                </a:lnTo>
                <a:lnTo>
                  <a:pt x="0" y="889"/>
                </a:lnTo>
                <a:lnTo>
                  <a:pt x="1778" y="2667"/>
                </a:lnTo>
                <a:lnTo>
                  <a:pt x="1778" y="5334"/>
                </a:lnTo>
                <a:lnTo>
                  <a:pt x="2793" y="2667"/>
                </a:lnTo>
                <a:lnTo>
                  <a:pt x="1778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8310" y="5518022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3682" y="0"/>
                </a:moveTo>
                <a:lnTo>
                  <a:pt x="2666" y="888"/>
                </a:lnTo>
                <a:lnTo>
                  <a:pt x="1777" y="1777"/>
                </a:lnTo>
                <a:lnTo>
                  <a:pt x="888" y="1777"/>
                </a:lnTo>
                <a:lnTo>
                  <a:pt x="0" y="3556"/>
                </a:lnTo>
                <a:lnTo>
                  <a:pt x="0" y="4444"/>
                </a:lnTo>
                <a:lnTo>
                  <a:pt x="1777" y="3556"/>
                </a:lnTo>
                <a:lnTo>
                  <a:pt x="1777" y="2666"/>
                </a:lnTo>
                <a:lnTo>
                  <a:pt x="3682" y="888"/>
                </a:lnTo>
                <a:lnTo>
                  <a:pt x="3682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3577" y="548322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7559" y="25018"/>
                </a:moveTo>
                <a:lnTo>
                  <a:pt x="21082" y="25018"/>
                </a:lnTo>
                <a:lnTo>
                  <a:pt x="22098" y="25907"/>
                </a:lnTo>
                <a:lnTo>
                  <a:pt x="24765" y="27686"/>
                </a:lnTo>
                <a:lnTo>
                  <a:pt x="26670" y="29463"/>
                </a:lnTo>
                <a:lnTo>
                  <a:pt x="28448" y="30352"/>
                </a:lnTo>
                <a:lnTo>
                  <a:pt x="28448" y="31242"/>
                </a:lnTo>
                <a:lnTo>
                  <a:pt x="29464" y="31242"/>
                </a:lnTo>
                <a:lnTo>
                  <a:pt x="29464" y="29463"/>
                </a:lnTo>
                <a:lnTo>
                  <a:pt x="31242" y="27686"/>
                </a:lnTo>
                <a:lnTo>
                  <a:pt x="30353" y="26797"/>
                </a:lnTo>
                <a:lnTo>
                  <a:pt x="28448" y="26797"/>
                </a:lnTo>
                <a:lnTo>
                  <a:pt x="27559" y="25018"/>
                </a:lnTo>
                <a:close/>
              </a:path>
              <a:path w="31750" h="31750">
                <a:moveTo>
                  <a:pt x="12827" y="3556"/>
                </a:moveTo>
                <a:lnTo>
                  <a:pt x="0" y="3556"/>
                </a:lnTo>
                <a:lnTo>
                  <a:pt x="3683" y="8000"/>
                </a:lnTo>
                <a:lnTo>
                  <a:pt x="4572" y="10668"/>
                </a:lnTo>
                <a:lnTo>
                  <a:pt x="4572" y="14350"/>
                </a:lnTo>
                <a:lnTo>
                  <a:pt x="5461" y="14350"/>
                </a:lnTo>
                <a:lnTo>
                  <a:pt x="6350" y="15239"/>
                </a:lnTo>
                <a:lnTo>
                  <a:pt x="6350" y="17018"/>
                </a:lnTo>
                <a:lnTo>
                  <a:pt x="7366" y="17906"/>
                </a:lnTo>
                <a:lnTo>
                  <a:pt x="6350" y="18795"/>
                </a:lnTo>
                <a:lnTo>
                  <a:pt x="6350" y="22351"/>
                </a:lnTo>
                <a:lnTo>
                  <a:pt x="7366" y="24130"/>
                </a:lnTo>
                <a:lnTo>
                  <a:pt x="7366" y="25907"/>
                </a:lnTo>
                <a:lnTo>
                  <a:pt x="6350" y="26797"/>
                </a:lnTo>
                <a:lnTo>
                  <a:pt x="6350" y="27686"/>
                </a:lnTo>
                <a:lnTo>
                  <a:pt x="8255" y="27686"/>
                </a:lnTo>
                <a:lnTo>
                  <a:pt x="11049" y="30352"/>
                </a:lnTo>
                <a:lnTo>
                  <a:pt x="11049" y="29463"/>
                </a:lnTo>
                <a:lnTo>
                  <a:pt x="9144" y="27686"/>
                </a:lnTo>
                <a:lnTo>
                  <a:pt x="9144" y="26797"/>
                </a:lnTo>
                <a:lnTo>
                  <a:pt x="19304" y="26797"/>
                </a:lnTo>
                <a:lnTo>
                  <a:pt x="18415" y="25907"/>
                </a:lnTo>
                <a:lnTo>
                  <a:pt x="19304" y="25018"/>
                </a:lnTo>
                <a:lnTo>
                  <a:pt x="27559" y="25018"/>
                </a:lnTo>
                <a:lnTo>
                  <a:pt x="26670" y="23241"/>
                </a:lnTo>
                <a:lnTo>
                  <a:pt x="25781" y="22351"/>
                </a:lnTo>
                <a:lnTo>
                  <a:pt x="25273" y="21462"/>
                </a:lnTo>
                <a:lnTo>
                  <a:pt x="22098" y="21462"/>
                </a:lnTo>
                <a:lnTo>
                  <a:pt x="22098" y="20574"/>
                </a:lnTo>
                <a:lnTo>
                  <a:pt x="21082" y="19685"/>
                </a:lnTo>
                <a:lnTo>
                  <a:pt x="22987" y="18795"/>
                </a:lnTo>
                <a:lnTo>
                  <a:pt x="22987" y="17018"/>
                </a:lnTo>
                <a:lnTo>
                  <a:pt x="21082" y="17018"/>
                </a:lnTo>
                <a:lnTo>
                  <a:pt x="20193" y="15239"/>
                </a:lnTo>
                <a:lnTo>
                  <a:pt x="20193" y="13462"/>
                </a:lnTo>
                <a:lnTo>
                  <a:pt x="19304" y="13462"/>
                </a:lnTo>
                <a:lnTo>
                  <a:pt x="18415" y="11556"/>
                </a:lnTo>
                <a:lnTo>
                  <a:pt x="17399" y="10668"/>
                </a:lnTo>
                <a:lnTo>
                  <a:pt x="17399" y="8889"/>
                </a:lnTo>
                <a:lnTo>
                  <a:pt x="16510" y="8889"/>
                </a:lnTo>
                <a:lnTo>
                  <a:pt x="15621" y="8000"/>
                </a:lnTo>
                <a:lnTo>
                  <a:pt x="15621" y="7112"/>
                </a:lnTo>
                <a:lnTo>
                  <a:pt x="14732" y="6223"/>
                </a:lnTo>
                <a:lnTo>
                  <a:pt x="13716" y="6223"/>
                </a:lnTo>
                <a:lnTo>
                  <a:pt x="12827" y="4444"/>
                </a:lnTo>
                <a:lnTo>
                  <a:pt x="12827" y="3556"/>
                </a:lnTo>
                <a:close/>
              </a:path>
              <a:path w="31750" h="31750">
                <a:moveTo>
                  <a:pt x="20193" y="27686"/>
                </a:moveTo>
                <a:lnTo>
                  <a:pt x="13716" y="27686"/>
                </a:lnTo>
                <a:lnTo>
                  <a:pt x="15621" y="29463"/>
                </a:lnTo>
                <a:lnTo>
                  <a:pt x="16510" y="29463"/>
                </a:lnTo>
                <a:lnTo>
                  <a:pt x="17399" y="30352"/>
                </a:lnTo>
                <a:lnTo>
                  <a:pt x="20193" y="29463"/>
                </a:lnTo>
                <a:lnTo>
                  <a:pt x="20193" y="27686"/>
                </a:lnTo>
                <a:close/>
              </a:path>
              <a:path w="31750" h="31750">
                <a:moveTo>
                  <a:pt x="19304" y="26797"/>
                </a:moveTo>
                <a:lnTo>
                  <a:pt x="10033" y="26797"/>
                </a:lnTo>
                <a:lnTo>
                  <a:pt x="11049" y="27686"/>
                </a:lnTo>
                <a:lnTo>
                  <a:pt x="11049" y="28575"/>
                </a:lnTo>
                <a:lnTo>
                  <a:pt x="12827" y="27686"/>
                </a:lnTo>
                <a:lnTo>
                  <a:pt x="20193" y="27686"/>
                </a:lnTo>
                <a:lnTo>
                  <a:pt x="19304" y="26797"/>
                </a:lnTo>
                <a:close/>
              </a:path>
              <a:path w="31750" h="31750">
                <a:moveTo>
                  <a:pt x="23876" y="19685"/>
                </a:moveTo>
                <a:lnTo>
                  <a:pt x="22987" y="19685"/>
                </a:lnTo>
                <a:lnTo>
                  <a:pt x="22987" y="20574"/>
                </a:lnTo>
                <a:lnTo>
                  <a:pt x="22098" y="21462"/>
                </a:lnTo>
                <a:lnTo>
                  <a:pt x="25273" y="21462"/>
                </a:lnTo>
                <a:lnTo>
                  <a:pt x="24765" y="20574"/>
                </a:lnTo>
                <a:lnTo>
                  <a:pt x="23876" y="19685"/>
                </a:lnTo>
                <a:close/>
              </a:path>
              <a:path w="31750" h="31750">
                <a:moveTo>
                  <a:pt x="4572" y="1777"/>
                </a:moveTo>
                <a:lnTo>
                  <a:pt x="2667" y="1777"/>
                </a:lnTo>
                <a:lnTo>
                  <a:pt x="2667" y="3556"/>
                </a:lnTo>
                <a:lnTo>
                  <a:pt x="10033" y="3556"/>
                </a:lnTo>
                <a:lnTo>
                  <a:pt x="7366" y="2667"/>
                </a:lnTo>
                <a:lnTo>
                  <a:pt x="4572" y="2667"/>
                </a:lnTo>
                <a:lnTo>
                  <a:pt x="4572" y="1777"/>
                </a:lnTo>
                <a:close/>
              </a:path>
              <a:path w="31750" h="31750">
                <a:moveTo>
                  <a:pt x="0" y="0"/>
                </a:moveTo>
                <a:lnTo>
                  <a:pt x="0" y="888"/>
                </a:lnTo>
                <a:lnTo>
                  <a:pt x="1778" y="1777"/>
                </a:lnTo>
                <a:lnTo>
                  <a:pt x="2667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0783" y="546087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5" h="3175">
                <a:moveTo>
                  <a:pt x="1905" y="0"/>
                </a:moveTo>
                <a:lnTo>
                  <a:pt x="889" y="0"/>
                </a:lnTo>
                <a:lnTo>
                  <a:pt x="0" y="888"/>
                </a:lnTo>
                <a:lnTo>
                  <a:pt x="889" y="2666"/>
                </a:lnTo>
                <a:lnTo>
                  <a:pt x="1905" y="1777"/>
                </a:lnTo>
                <a:lnTo>
                  <a:pt x="1905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3954" y="6389496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0159" y="7111"/>
                </a:moveTo>
                <a:lnTo>
                  <a:pt x="12953" y="9778"/>
                </a:lnTo>
                <a:lnTo>
                  <a:pt x="13843" y="9778"/>
                </a:lnTo>
                <a:lnTo>
                  <a:pt x="13843" y="8889"/>
                </a:lnTo>
                <a:lnTo>
                  <a:pt x="12953" y="8889"/>
                </a:lnTo>
                <a:lnTo>
                  <a:pt x="10159" y="7111"/>
                </a:lnTo>
                <a:close/>
              </a:path>
              <a:path w="13969" h="10160">
                <a:moveTo>
                  <a:pt x="7365" y="5333"/>
                </a:moveTo>
                <a:lnTo>
                  <a:pt x="8381" y="7111"/>
                </a:lnTo>
                <a:lnTo>
                  <a:pt x="10159" y="7111"/>
                </a:lnTo>
                <a:lnTo>
                  <a:pt x="7365" y="5333"/>
                </a:lnTo>
                <a:close/>
              </a:path>
              <a:path w="13969" h="10160">
                <a:moveTo>
                  <a:pt x="4977" y="3224"/>
                </a:moveTo>
                <a:lnTo>
                  <a:pt x="5587" y="4444"/>
                </a:lnTo>
                <a:lnTo>
                  <a:pt x="7365" y="5333"/>
                </a:lnTo>
                <a:lnTo>
                  <a:pt x="6476" y="4444"/>
                </a:lnTo>
                <a:lnTo>
                  <a:pt x="4977" y="3224"/>
                </a:lnTo>
                <a:close/>
              </a:path>
              <a:path w="13969" h="10160">
                <a:moveTo>
                  <a:pt x="4698" y="2666"/>
                </a:moveTo>
                <a:lnTo>
                  <a:pt x="4292" y="2666"/>
                </a:lnTo>
                <a:lnTo>
                  <a:pt x="4977" y="3224"/>
                </a:lnTo>
                <a:lnTo>
                  <a:pt x="4698" y="2666"/>
                </a:lnTo>
                <a:close/>
              </a:path>
              <a:path w="13969" h="10160">
                <a:moveTo>
                  <a:pt x="1015" y="0"/>
                </a:moveTo>
                <a:lnTo>
                  <a:pt x="0" y="0"/>
                </a:lnTo>
                <a:lnTo>
                  <a:pt x="1904" y="1777"/>
                </a:lnTo>
                <a:lnTo>
                  <a:pt x="2793" y="2666"/>
                </a:lnTo>
                <a:lnTo>
                  <a:pt x="4292" y="2666"/>
                </a:lnTo>
                <a:lnTo>
                  <a:pt x="1015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7594" y="5417184"/>
            <a:ext cx="5080" cy="8890"/>
          </a:xfrm>
          <a:custGeom>
            <a:avLst/>
            <a:gdLst/>
            <a:ahLst/>
            <a:cxnLst/>
            <a:rect l="l" t="t" r="r" b="b"/>
            <a:pathLst>
              <a:path w="5080" h="8889">
                <a:moveTo>
                  <a:pt x="889" y="0"/>
                </a:moveTo>
                <a:lnTo>
                  <a:pt x="889" y="6222"/>
                </a:lnTo>
                <a:lnTo>
                  <a:pt x="0" y="8000"/>
                </a:lnTo>
                <a:lnTo>
                  <a:pt x="889" y="8889"/>
                </a:lnTo>
                <a:lnTo>
                  <a:pt x="889" y="8000"/>
                </a:lnTo>
                <a:lnTo>
                  <a:pt x="1778" y="6222"/>
                </a:lnTo>
                <a:lnTo>
                  <a:pt x="1778" y="4444"/>
                </a:lnTo>
                <a:lnTo>
                  <a:pt x="2667" y="2666"/>
                </a:lnTo>
                <a:lnTo>
                  <a:pt x="4571" y="2666"/>
                </a:lnTo>
                <a:lnTo>
                  <a:pt x="4571" y="1777"/>
                </a:lnTo>
                <a:lnTo>
                  <a:pt x="3683" y="888"/>
                </a:lnTo>
                <a:lnTo>
                  <a:pt x="2667" y="888"/>
                </a:lnTo>
                <a:lnTo>
                  <a:pt x="889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3750" y="629843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793" y="1778"/>
                </a:moveTo>
                <a:lnTo>
                  <a:pt x="1905" y="1778"/>
                </a:lnTo>
                <a:lnTo>
                  <a:pt x="2793" y="2667"/>
                </a:lnTo>
                <a:lnTo>
                  <a:pt x="2793" y="1778"/>
                </a:lnTo>
                <a:close/>
              </a:path>
              <a:path w="3175" h="3175">
                <a:moveTo>
                  <a:pt x="0" y="0"/>
                </a:moveTo>
                <a:lnTo>
                  <a:pt x="0" y="1778"/>
                </a:lnTo>
                <a:lnTo>
                  <a:pt x="1905" y="1778"/>
                </a:lnTo>
                <a:lnTo>
                  <a:pt x="889" y="889"/>
                </a:lnTo>
                <a:lnTo>
                  <a:pt x="0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2861" y="630021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793" y="889"/>
                </a:moveTo>
                <a:lnTo>
                  <a:pt x="888" y="889"/>
                </a:lnTo>
                <a:lnTo>
                  <a:pt x="888" y="1778"/>
                </a:lnTo>
                <a:lnTo>
                  <a:pt x="2793" y="1778"/>
                </a:lnTo>
                <a:lnTo>
                  <a:pt x="2793" y="889"/>
                </a:lnTo>
                <a:close/>
              </a:path>
              <a:path w="3175" h="1904">
                <a:moveTo>
                  <a:pt x="888" y="0"/>
                </a:moveTo>
                <a:lnTo>
                  <a:pt x="0" y="0"/>
                </a:lnTo>
                <a:lnTo>
                  <a:pt x="888" y="889"/>
                </a:lnTo>
                <a:lnTo>
                  <a:pt x="888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02155" y="5424296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0" y="3555"/>
                </a:moveTo>
                <a:lnTo>
                  <a:pt x="0" y="0"/>
                </a:lnTo>
                <a:lnTo>
                  <a:pt x="0" y="888"/>
                </a:lnTo>
                <a:lnTo>
                  <a:pt x="888" y="1777"/>
                </a:lnTo>
                <a:lnTo>
                  <a:pt x="0" y="3555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1266" y="5416296"/>
            <a:ext cx="1905" cy="5715"/>
          </a:xfrm>
          <a:custGeom>
            <a:avLst/>
            <a:gdLst/>
            <a:ahLst/>
            <a:cxnLst/>
            <a:rect l="l" t="t" r="r" b="b"/>
            <a:pathLst>
              <a:path w="1905" h="5714">
                <a:moveTo>
                  <a:pt x="1778" y="3555"/>
                </a:moveTo>
                <a:lnTo>
                  <a:pt x="889" y="3555"/>
                </a:lnTo>
                <a:lnTo>
                  <a:pt x="889" y="5333"/>
                </a:lnTo>
                <a:lnTo>
                  <a:pt x="1778" y="3555"/>
                </a:lnTo>
                <a:close/>
              </a:path>
              <a:path w="1905" h="5714">
                <a:moveTo>
                  <a:pt x="889" y="0"/>
                </a:moveTo>
                <a:lnTo>
                  <a:pt x="0" y="0"/>
                </a:lnTo>
                <a:lnTo>
                  <a:pt x="0" y="2666"/>
                </a:lnTo>
                <a:lnTo>
                  <a:pt x="889" y="3555"/>
                </a:lnTo>
                <a:lnTo>
                  <a:pt x="889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8313" y="540727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889" y="0"/>
                </a:moveTo>
                <a:lnTo>
                  <a:pt x="0" y="1016"/>
                </a:lnTo>
                <a:lnTo>
                  <a:pt x="0" y="1905"/>
                </a:lnTo>
                <a:lnTo>
                  <a:pt x="1905" y="1905"/>
                </a:lnTo>
                <a:lnTo>
                  <a:pt x="1905" y="1016"/>
                </a:lnTo>
                <a:lnTo>
                  <a:pt x="889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8280" y="5325236"/>
            <a:ext cx="1905" cy="7620"/>
          </a:xfrm>
          <a:custGeom>
            <a:avLst/>
            <a:gdLst/>
            <a:ahLst/>
            <a:cxnLst/>
            <a:rect l="l" t="t" r="r" b="b"/>
            <a:pathLst>
              <a:path w="1905" h="7620">
                <a:moveTo>
                  <a:pt x="888" y="0"/>
                </a:moveTo>
                <a:lnTo>
                  <a:pt x="0" y="0"/>
                </a:lnTo>
                <a:lnTo>
                  <a:pt x="0" y="7112"/>
                </a:lnTo>
                <a:lnTo>
                  <a:pt x="888" y="7112"/>
                </a:lnTo>
                <a:lnTo>
                  <a:pt x="1778" y="6223"/>
                </a:lnTo>
                <a:lnTo>
                  <a:pt x="1778" y="3556"/>
                </a:lnTo>
                <a:lnTo>
                  <a:pt x="888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3580" y="5362702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793" y="0"/>
                </a:moveTo>
                <a:lnTo>
                  <a:pt x="1905" y="889"/>
                </a:lnTo>
                <a:lnTo>
                  <a:pt x="0" y="889"/>
                </a:lnTo>
                <a:lnTo>
                  <a:pt x="0" y="3556"/>
                </a:lnTo>
                <a:lnTo>
                  <a:pt x="1015" y="5334"/>
                </a:lnTo>
                <a:lnTo>
                  <a:pt x="1905" y="5334"/>
                </a:lnTo>
                <a:lnTo>
                  <a:pt x="2793" y="1778"/>
                </a:lnTo>
                <a:lnTo>
                  <a:pt x="2793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2691" y="5395721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20">
                <a:moveTo>
                  <a:pt x="1905" y="0"/>
                </a:moveTo>
                <a:lnTo>
                  <a:pt x="1905" y="1777"/>
                </a:lnTo>
                <a:lnTo>
                  <a:pt x="0" y="1777"/>
                </a:lnTo>
                <a:lnTo>
                  <a:pt x="889" y="2666"/>
                </a:lnTo>
                <a:lnTo>
                  <a:pt x="1905" y="4444"/>
                </a:lnTo>
                <a:lnTo>
                  <a:pt x="1905" y="7111"/>
                </a:lnTo>
                <a:lnTo>
                  <a:pt x="2794" y="7111"/>
                </a:lnTo>
                <a:lnTo>
                  <a:pt x="3683" y="6222"/>
                </a:lnTo>
                <a:lnTo>
                  <a:pt x="4571" y="4444"/>
                </a:lnTo>
                <a:lnTo>
                  <a:pt x="5588" y="3555"/>
                </a:lnTo>
                <a:lnTo>
                  <a:pt x="5588" y="888"/>
                </a:lnTo>
                <a:lnTo>
                  <a:pt x="2794" y="888"/>
                </a:lnTo>
                <a:lnTo>
                  <a:pt x="1905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6182" y="5359146"/>
            <a:ext cx="3810" cy="5715"/>
          </a:xfrm>
          <a:custGeom>
            <a:avLst/>
            <a:gdLst/>
            <a:ahLst/>
            <a:cxnLst/>
            <a:rect l="l" t="t" r="r" b="b"/>
            <a:pathLst>
              <a:path w="3809" h="5714">
                <a:moveTo>
                  <a:pt x="2667" y="0"/>
                </a:moveTo>
                <a:lnTo>
                  <a:pt x="1778" y="888"/>
                </a:lnTo>
                <a:lnTo>
                  <a:pt x="0" y="888"/>
                </a:lnTo>
                <a:lnTo>
                  <a:pt x="1778" y="4444"/>
                </a:lnTo>
                <a:lnTo>
                  <a:pt x="2667" y="5333"/>
                </a:lnTo>
                <a:lnTo>
                  <a:pt x="3683" y="5333"/>
                </a:lnTo>
                <a:lnTo>
                  <a:pt x="3683" y="2666"/>
                </a:lnTo>
                <a:lnTo>
                  <a:pt x="2667" y="1777"/>
                </a:lnTo>
                <a:lnTo>
                  <a:pt x="2667" y="0"/>
                </a:lnTo>
                <a:close/>
              </a:path>
            </a:pathLst>
          </a:custGeom>
          <a:solidFill>
            <a:srgbClr val="902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4620" y="2889184"/>
            <a:ext cx="629920" cy="570865"/>
          </a:xfrm>
          <a:custGeom>
            <a:avLst/>
            <a:gdLst/>
            <a:ahLst/>
            <a:cxnLst/>
            <a:rect l="l" t="t" r="r" b="b"/>
            <a:pathLst>
              <a:path w="629919" h="570864">
                <a:moveTo>
                  <a:pt x="303841" y="0"/>
                </a:moveTo>
                <a:lnTo>
                  <a:pt x="303558" y="13993"/>
                </a:lnTo>
                <a:lnTo>
                  <a:pt x="303462" y="26332"/>
                </a:lnTo>
                <a:lnTo>
                  <a:pt x="292211" y="36151"/>
                </a:lnTo>
                <a:lnTo>
                  <a:pt x="291906" y="45478"/>
                </a:lnTo>
                <a:lnTo>
                  <a:pt x="289774" y="61625"/>
                </a:lnTo>
                <a:lnTo>
                  <a:pt x="282773" y="72899"/>
                </a:lnTo>
                <a:lnTo>
                  <a:pt x="271125" y="79100"/>
                </a:lnTo>
                <a:lnTo>
                  <a:pt x="256145" y="88320"/>
                </a:lnTo>
                <a:lnTo>
                  <a:pt x="224094" y="123331"/>
                </a:lnTo>
                <a:lnTo>
                  <a:pt x="207721" y="161295"/>
                </a:lnTo>
                <a:lnTo>
                  <a:pt x="202301" y="196034"/>
                </a:lnTo>
                <a:lnTo>
                  <a:pt x="202301" y="199664"/>
                </a:lnTo>
                <a:lnTo>
                  <a:pt x="179820" y="199664"/>
                </a:lnTo>
                <a:lnTo>
                  <a:pt x="179820" y="225099"/>
                </a:lnTo>
                <a:lnTo>
                  <a:pt x="198559" y="225099"/>
                </a:lnTo>
                <a:lnTo>
                  <a:pt x="198559" y="283124"/>
                </a:lnTo>
                <a:lnTo>
                  <a:pt x="165344" y="283240"/>
                </a:lnTo>
                <a:lnTo>
                  <a:pt x="164841" y="330139"/>
                </a:lnTo>
                <a:lnTo>
                  <a:pt x="70" y="330481"/>
                </a:lnTo>
                <a:lnTo>
                  <a:pt x="0" y="570282"/>
                </a:lnTo>
                <a:lnTo>
                  <a:pt x="629304" y="570307"/>
                </a:lnTo>
                <a:lnTo>
                  <a:pt x="629382" y="330506"/>
                </a:lnTo>
                <a:lnTo>
                  <a:pt x="457048" y="330482"/>
                </a:lnTo>
                <a:lnTo>
                  <a:pt x="457048" y="283584"/>
                </a:lnTo>
                <a:lnTo>
                  <a:pt x="427188" y="283243"/>
                </a:lnTo>
                <a:lnTo>
                  <a:pt x="427082" y="225216"/>
                </a:lnTo>
                <a:lnTo>
                  <a:pt x="445807" y="225099"/>
                </a:lnTo>
                <a:lnTo>
                  <a:pt x="445807" y="199664"/>
                </a:lnTo>
                <a:lnTo>
                  <a:pt x="427082" y="199664"/>
                </a:lnTo>
                <a:lnTo>
                  <a:pt x="427028" y="189296"/>
                </a:lnTo>
                <a:lnTo>
                  <a:pt x="426652" y="181128"/>
                </a:lnTo>
                <a:lnTo>
                  <a:pt x="415468" y="138114"/>
                </a:lnTo>
                <a:lnTo>
                  <a:pt x="387885" y="100523"/>
                </a:lnTo>
                <a:lnTo>
                  <a:pt x="355975" y="75663"/>
                </a:lnTo>
                <a:lnTo>
                  <a:pt x="346949" y="68906"/>
                </a:lnTo>
                <a:lnTo>
                  <a:pt x="342344" y="53456"/>
                </a:lnTo>
                <a:lnTo>
                  <a:pt x="340995" y="39400"/>
                </a:lnTo>
                <a:lnTo>
                  <a:pt x="333417" y="36151"/>
                </a:lnTo>
                <a:lnTo>
                  <a:pt x="333417" y="14120"/>
                </a:lnTo>
                <a:lnTo>
                  <a:pt x="303841" y="0"/>
                </a:lnTo>
                <a:close/>
              </a:path>
            </a:pathLst>
          </a:custGeom>
          <a:solidFill>
            <a:srgbClr val="048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1876" y="311793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8138"/>
                </a:lnTo>
              </a:path>
            </a:pathLst>
          </a:custGeom>
          <a:ln w="38733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181" y="3282755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36"/>
                </a:lnTo>
              </a:path>
            </a:pathLst>
          </a:custGeom>
          <a:ln w="34987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235" y="3379550"/>
            <a:ext cx="67945" cy="80010"/>
          </a:xfrm>
          <a:custGeom>
            <a:avLst/>
            <a:gdLst/>
            <a:ahLst/>
            <a:cxnLst/>
            <a:rect l="l" t="t" r="r" b="b"/>
            <a:pathLst>
              <a:path w="67944" h="80010">
                <a:moveTo>
                  <a:pt x="0" y="79941"/>
                </a:moveTo>
                <a:lnTo>
                  <a:pt x="67433" y="79941"/>
                </a:lnTo>
                <a:lnTo>
                  <a:pt x="67433" y="0"/>
                </a:lnTo>
                <a:lnTo>
                  <a:pt x="0" y="0"/>
                </a:lnTo>
                <a:lnTo>
                  <a:pt x="0" y="79941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6230" y="337955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941"/>
                </a:lnTo>
              </a:path>
            </a:pathLst>
          </a:custGeom>
          <a:ln w="42479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8964" y="3282755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36"/>
                </a:lnTo>
              </a:path>
            </a:pathLst>
          </a:custGeom>
          <a:ln w="49338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77947" y="3379550"/>
            <a:ext cx="71755" cy="80010"/>
          </a:xfrm>
          <a:custGeom>
            <a:avLst/>
            <a:gdLst/>
            <a:ahLst/>
            <a:cxnLst/>
            <a:rect l="l" t="t" r="r" b="b"/>
            <a:pathLst>
              <a:path w="71755" h="80010">
                <a:moveTo>
                  <a:pt x="0" y="79941"/>
                </a:moveTo>
                <a:lnTo>
                  <a:pt x="71179" y="79941"/>
                </a:lnTo>
                <a:lnTo>
                  <a:pt x="71179" y="0"/>
                </a:lnTo>
                <a:lnTo>
                  <a:pt x="0" y="0"/>
                </a:lnTo>
                <a:lnTo>
                  <a:pt x="0" y="79941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6883" y="3282755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36"/>
                </a:lnTo>
              </a:path>
            </a:pathLst>
          </a:custGeom>
          <a:ln w="38094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8252" y="3299614"/>
            <a:ext cx="34290" cy="36830"/>
          </a:xfrm>
          <a:custGeom>
            <a:avLst/>
            <a:gdLst/>
            <a:ahLst/>
            <a:cxnLst/>
            <a:rect l="l" t="t" r="r" b="b"/>
            <a:pathLst>
              <a:path w="34290" h="36829">
                <a:moveTo>
                  <a:pt x="0" y="18168"/>
                </a:moveTo>
                <a:lnTo>
                  <a:pt x="33717" y="18168"/>
                </a:lnTo>
              </a:path>
            </a:pathLst>
          </a:custGeom>
          <a:ln w="37607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5681" y="3299614"/>
            <a:ext cx="34290" cy="36830"/>
          </a:xfrm>
          <a:custGeom>
            <a:avLst/>
            <a:gdLst/>
            <a:ahLst/>
            <a:cxnLst/>
            <a:rect l="l" t="t" r="r" b="b"/>
            <a:pathLst>
              <a:path w="34290" h="36829">
                <a:moveTo>
                  <a:pt x="0" y="18168"/>
                </a:moveTo>
                <a:lnTo>
                  <a:pt x="33717" y="18168"/>
                </a:lnTo>
              </a:path>
            </a:pathLst>
          </a:custGeom>
          <a:ln w="37607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0608" y="3299614"/>
            <a:ext cx="34290" cy="36830"/>
          </a:xfrm>
          <a:custGeom>
            <a:avLst/>
            <a:gdLst/>
            <a:ahLst/>
            <a:cxnLst/>
            <a:rect l="l" t="t" r="r" b="b"/>
            <a:pathLst>
              <a:path w="34290" h="36829">
                <a:moveTo>
                  <a:pt x="0" y="18168"/>
                </a:moveTo>
                <a:lnTo>
                  <a:pt x="33717" y="18168"/>
                </a:lnTo>
              </a:path>
            </a:pathLst>
          </a:custGeom>
          <a:ln w="37607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59222" y="3299614"/>
            <a:ext cx="34290" cy="36830"/>
          </a:xfrm>
          <a:custGeom>
            <a:avLst/>
            <a:gdLst/>
            <a:ahLst/>
            <a:cxnLst/>
            <a:rect l="l" t="t" r="r" b="b"/>
            <a:pathLst>
              <a:path w="34290" h="36829">
                <a:moveTo>
                  <a:pt x="0" y="18168"/>
                </a:moveTo>
                <a:lnTo>
                  <a:pt x="33717" y="18168"/>
                </a:lnTo>
              </a:path>
            </a:pathLst>
          </a:custGeom>
          <a:ln w="37607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6651" y="3299614"/>
            <a:ext cx="34290" cy="36830"/>
          </a:xfrm>
          <a:custGeom>
            <a:avLst/>
            <a:gdLst/>
            <a:ahLst/>
            <a:cxnLst/>
            <a:rect l="l" t="t" r="r" b="b"/>
            <a:pathLst>
              <a:path w="34290" h="36829">
                <a:moveTo>
                  <a:pt x="0" y="18168"/>
                </a:moveTo>
                <a:lnTo>
                  <a:pt x="33717" y="18168"/>
                </a:lnTo>
              </a:path>
            </a:pathLst>
          </a:custGeom>
          <a:ln w="37607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5563" y="311793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8138"/>
                </a:lnTo>
              </a:path>
            </a:pathLst>
          </a:custGeom>
          <a:ln w="38733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2992" y="311793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8138"/>
                </a:lnTo>
              </a:path>
            </a:pathLst>
          </a:custGeom>
          <a:ln w="38733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8308" y="1548905"/>
            <a:ext cx="574659" cy="4544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91590" y="4671817"/>
            <a:ext cx="349250" cy="519430"/>
          </a:xfrm>
          <a:custGeom>
            <a:avLst/>
            <a:gdLst/>
            <a:ahLst/>
            <a:cxnLst/>
            <a:rect l="l" t="t" r="r" b="b"/>
            <a:pathLst>
              <a:path w="349250" h="519429">
                <a:moveTo>
                  <a:pt x="118547" y="0"/>
                </a:moveTo>
                <a:lnTo>
                  <a:pt x="98657" y="3400"/>
                </a:lnTo>
                <a:lnTo>
                  <a:pt x="90934" y="11608"/>
                </a:lnTo>
                <a:lnTo>
                  <a:pt x="91915" y="25221"/>
                </a:lnTo>
                <a:lnTo>
                  <a:pt x="91404" y="41902"/>
                </a:lnTo>
                <a:lnTo>
                  <a:pt x="90400" y="55849"/>
                </a:lnTo>
                <a:lnTo>
                  <a:pt x="7530" y="61276"/>
                </a:lnTo>
                <a:lnTo>
                  <a:pt x="0" y="450016"/>
                </a:lnTo>
                <a:lnTo>
                  <a:pt x="89897" y="450065"/>
                </a:lnTo>
                <a:lnTo>
                  <a:pt x="89897" y="485829"/>
                </a:lnTo>
                <a:lnTo>
                  <a:pt x="92145" y="502019"/>
                </a:lnTo>
                <a:lnTo>
                  <a:pt x="98891" y="513723"/>
                </a:lnTo>
                <a:lnTo>
                  <a:pt x="110141" y="518981"/>
                </a:lnTo>
                <a:lnTo>
                  <a:pt x="125396" y="513025"/>
                </a:lnTo>
                <a:lnTo>
                  <a:pt x="130760" y="501312"/>
                </a:lnTo>
                <a:lnTo>
                  <a:pt x="130954" y="485626"/>
                </a:lnTo>
                <a:lnTo>
                  <a:pt x="131092" y="455730"/>
                </a:lnTo>
                <a:lnTo>
                  <a:pt x="131098" y="450072"/>
                </a:lnTo>
                <a:lnTo>
                  <a:pt x="255065" y="450065"/>
                </a:lnTo>
                <a:lnTo>
                  <a:pt x="305775" y="428365"/>
                </a:lnTo>
                <a:lnTo>
                  <a:pt x="330894" y="402828"/>
                </a:lnTo>
                <a:lnTo>
                  <a:pt x="59952" y="402828"/>
                </a:lnTo>
                <a:lnTo>
                  <a:pt x="59923" y="272022"/>
                </a:lnTo>
                <a:lnTo>
                  <a:pt x="324890" y="272019"/>
                </a:lnTo>
                <a:lnTo>
                  <a:pt x="324112" y="270927"/>
                </a:lnTo>
                <a:lnTo>
                  <a:pt x="315493" y="261883"/>
                </a:lnTo>
                <a:lnTo>
                  <a:pt x="305955" y="254642"/>
                </a:lnTo>
                <a:lnTo>
                  <a:pt x="295637" y="249459"/>
                </a:lnTo>
                <a:lnTo>
                  <a:pt x="284675" y="246585"/>
                </a:lnTo>
                <a:lnTo>
                  <a:pt x="284675" y="242955"/>
                </a:lnTo>
                <a:lnTo>
                  <a:pt x="294888" y="238449"/>
                </a:lnTo>
                <a:lnTo>
                  <a:pt x="303169" y="230751"/>
                </a:lnTo>
                <a:lnTo>
                  <a:pt x="309695" y="220415"/>
                </a:lnTo>
                <a:lnTo>
                  <a:pt x="310847" y="217522"/>
                </a:lnTo>
                <a:lnTo>
                  <a:pt x="59987" y="217522"/>
                </a:lnTo>
                <a:lnTo>
                  <a:pt x="59923" y="108516"/>
                </a:lnTo>
                <a:lnTo>
                  <a:pt x="311201" y="108516"/>
                </a:lnTo>
                <a:lnTo>
                  <a:pt x="310933" y="107985"/>
                </a:lnTo>
                <a:lnTo>
                  <a:pt x="282152" y="80656"/>
                </a:lnTo>
                <a:lnTo>
                  <a:pt x="243023" y="64906"/>
                </a:lnTo>
                <a:lnTo>
                  <a:pt x="228931" y="61949"/>
                </a:lnTo>
                <a:lnTo>
                  <a:pt x="228701" y="61279"/>
                </a:lnTo>
                <a:lnTo>
                  <a:pt x="131100" y="61279"/>
                </a:lnTo>
                <a:lnTo>
                  <a:pt x="131033" y="21115"/>
                </a:lnTo>
                <a:lnTo>
                  <a:pt x="129529" y="7982"/>
                </a:lnTo>
                <a:lnTo>
                  <a:pt x="118547" y="0"/>
                </a:lnTo>
                <a:close/>
              </a:path>
              <a:path w="349250" h="519429">
                <a:moveTo>
                  <a:pt x="255065" y="450065"/>
                </a:moveTo>
                <a:lnTo>
                  <a:pt x="183536" y="450065"/>
                </a:lnTo>
                <a:lnTo>
                  <a:pt x="183538" y="487199"/>
                </a:lnTo>
                <a:lnTo>
                  <a:pt x="185165" y="503608"/>
                </a:lnTo>
                <a:lnTo>
                  <a:pt x="191262" y="515173"/>
                </a:lnTo>
                <a:lnTo>
                  <a:pt x="211645" y="514403"/>
                </a:lnTo>
                <a:lnTo>
                  <a:pt x="221556" y="507815"/>
                </a:lnTo>
                <a:lnTo>
                  <a:pt x="224623" y="499606"/>
                </a:lnTo>
                <a:lnTo>
                  <a:pt x="224750" y="455147"/>
                </a:lnTo>
                <a:lnTo>
                  <a:pt x="249550" y="451548"/>
                </a:lnTo>
                <a:lnTo>
                  <a:pt x="255065" y="450065"/>
                </a:lnTo>
                <a:close/>
              </a:path>
              <a:path w="349250" h="519429">
                <a:moveTo>
                  <a:pt x="324890" y="272019"/>
                </a:moveTo>
                <a:lnTo>
                  <a:pt x="179796" y="272019"/>
                </a:lnTo>
                <a:lnTo>
                  <a:pt x="195383" y="273895"/>
                </a:lnTo>
                <a:lnTo>
                  <a:pt x="221430" y="276381"/>
                </a:lnTo>
                <a:lnTo>
                  <a:pt x="232306" y="277803"/>
                </a:lnTo>
                <a:lnTo>
                  <a:pt x="243474" y="282920"/>
                </a:lnTo>
                <a:lnTo>
                  <a:pt x="247216" y="282920"/>
                </a:lnTo>
                <a:lnTo>
                  <a:pt x="250971" y="286550"/>
                </a:lnTo>
                <a:lnTo>
                  <a:pt x="264108" y="294677"/>
                </a:lnTo>
                <a:lnTo>
                  <a:pt x="274017" y="304435"/>
                </a:lnTo>
                <a:lnTo>
                  <a:pt x="280699" y="315367"/>
                </a:lnTo>
                <a:lnTo>
                  <a:pt x="284152" y="327014"/>
                </a:lnTo>
                <a:lnTo>
                  <a:pt x="283287" y="342626"/>
                </a:lnTo>
                <a:lnTo>
                  <a:pt x="267502" y="378096"/>
                </a:lnTo>
                <a:lnTo>
                  <a:pt x="229745" y="399247"/>
                </a:lnTo>
                <a:lnTo>
                  <a:pt x="191722" y="402799"/>
                </a:lnTo>
                <a:lnTo>
                  <a:pt x="59952" y="402828"/>
                </a:lnTo>
                <a:lnTo>
                  <a:pt x="330894" y="402828"/>
                </a:lnTo>
                <a:lnTo>
                  <a:pt x="337627" y="391898"/>
                </a:lnTo>
                <a:lnTo>
                  <a:pt x="343471" y="377968"/>
                </a:lnTo>
                <a:lnTo>
                  <a:pt x="347157" y="363571"/>
                </a:lnTo>
                <a:lnTo>
                  <a:pt x="348823" y="348960"/>
                </a:lnTo>
                <a:lnTo>
                  <a:pt x="348607" y="334387"/>
                </a:lnTo>
                <a:lnTo>
                  <a:pt x="346646" y="320105"/>
                </a:lnTo>
                <a:lnTo>
                  <a:pt x="343079" y="306366"/>
                </a:lnTo>
                <a:lnTo>
                  <a:pt x="338042" y="293421"/>
                </a:lnTo>
                <a:lnTo>
                  <a:pt x="331674" y="281524"/>
                </a:lnTo>
                <a:lnTo>
                  <a:pt x="324890" y="272019"/>
                </a:lnTo>
                <a:close/>
              </a:path>
              <a:path w="349250" h="519429">
                <a:moveTo>
                  <a:pt x="311201" y="108516"/>
                </a:moveTo>
                <a:lnTo>
                  <a:pt x="149834" y="108516"/>
                </a:lnTo>
                <a:lnTo>
                  <a:pt x="157298" y="108839"/>
                </a:lnTo>
                <a:lnTo>
                  <a:pt x="170041" y="109727"/>
                </a:lnTo>
                <a:lnTo>
                  <a:pt x="185546" y="111057"/>
                </a:lnTo>
                <a:lnTo>
                  <a:pt x="201298" y="112708"/>
                </a:lnTo>
                <a:lnTo>
                  <a:pt x="214781" y="114558"/>
                </a:lnTo>
                <a:lnTo>
                  <a:pt x="224751" y="115776"/>
                </a:lnTo>
                <a:lnTo>
                  <a:pt x="228493" y="119418"/>
                </a:lnTo>
                <a:lnTo>
                  <a:pt x="232235" y="119418"/>
                </a:lnTo>
                <a:lnTo>
                  <a:pt x="244380" y="127898"/>
                </a:lnTo>
                <a:lnTo>
                  <a:pt x="253619" y="137633"/>
                </a:lnTo>
                <a:lnTo>
                  <a:pt x="259643" y="148623"/>
                </a:lnTo>
                <a:lnTo>
                  <a:pt x="262145" y="160869"/>
                </a:lnTo>
                <a:lnTo>
                  <a:pt x="260588" y="173821"/>
                </a:lnTo>
                <a:lnTo>
                  <a:pt x="238110" y="204636"/>
                </a:lnTo>
                <a:lnTo>
                  <a:pt x="201455" y="215367"/>
                </a:lnTo>
                <a:lnTo>
                  <a:pt x="189557" y="215681"/>
                </a:lnTo>
                <a:lnTo>
                  <a:pt x="176662" y="216465"/>
                </a:lnTo>
                <a:lnTo>
                  <a:pt x="164815" y="217522"/>
                </a:lnTo>
                <a:lnTo>
                  <a:pt x="310847" y="217522"/>
                </a:lnTo>
                <a:lnTo>
                  <a:pt x="314640" y="207993"/>
                </a:lnTo>
                <a:lnTo>
                  <a:pt x="318181" y="194040"/>
                </a:lnTo>
                <a:lnTo>
                  <a:pt x="320493" y="179107"/>
                </a:lnTo>
                <a:lnTo>
                  <a:pt x="321752" y="163748"/>
                </a:lnTo>
                <a:lnTo>
                  <a:pt x="322134" y="148516"/>
                </a:lnTo>
                <a:lnTo>
                  <a:pt x="320800" y="133438"/>
                </a:lnTo>
                <a:lnTo>
                  <a:pt x="316977" y="119948"/>
                </a:lnTo>
                <a:lnTo>
                  <a:pt x="311201" y="108516"/>
                </a:lnTo>
                <a:close/>
              </a:path>
              <a:path w="349250" h="519429">
                <a:moveTo>
                  <a:pt x="212601" y="2877"/>
                </a:moveTo>
                <a:lnTo>
                  <a:pt x="192266" y="4493"/>
                </a:lnTo>
                <a:lnTo>
                  <a:pt x="184674" y="12386"/>
                </a:lnTo>
                <a:lnTo>
                  <a:pt x="183538" y="21115"/>
                </a:lnTo>
                <a:lnTo>
                  <a:pt x="183538" y="61028"/>
                </a:lnTo>
                <a:lnTo>
                  <a:pt x="131100" y="61279"/>
                </a:lnTo>
                <a:lnTo>
                  <a:pt x="228701" y="61279"/>
                </a:lnTo>
                <a:lnTo>
                  <a:pt x="226119" y="53762"/>
                </a:lnTo>
                <a:lnTo>
                  <a:pt x="224977" y="37360"/>
                </a:lnTo>
                <a:lnTo>
                  <a:pt x="224753" y="23108"/>
                </a:lnTo>
                <a:lnTo>
                  <a:pt x="222377" y="12212"/>
                </a:lnTo>
                <a:lnTo>
                  <a:pt x="212601" y="2877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93056" y="4565952"/>
            <a:ext cx="730885" cy="708660"/>
          </a:xfrm>
          <a:custGeom>
            <a:avLst/>
            <a:gdLst/>
            <a:ahLst/>
            <a:cxnLst/>
            <a:rect l="l" t="t" r="r" b="b"/>
            <a:pathLst>
              <a:path w="730884" h="708660">
                <a:moveTo>
                  <a:pt x="363348" y="0"/>
                </a:moveTo>
                <a:lnTo>
                  <a:pt x="304931" y="4669"/>
                </a:lnTo>
                <a:lnTo>
                  <a:pt x="249324" y="18167"/>
                </a:lnTo>
                <a:lnTo>
                  <a:pt x="197312" y="39732"/>
                </a:lnTo>
                <a:lnTo>
                  <a:pt x="149683" y="68600"/>
                </a:lnTo>
                <a:lnTo>
                  <a:pt x="107224" y="104008"/>
                </a:lnTo>
                <a:lnTo>
                  <a:pt x="70712" y="145206"/>
                </a:lnTo>
                <a:lnTo>
                  <a:pt x="40960" y="191394"/>
                </a:lnTo>
                <a:lnTo>
                  <a:pt x="18729" y="241845"/>
                </a:lnTo>
                <a:lnTo>
                  <a:pt x="4813" y="295785"/>
                </a:lnTo>
                <a:lnTo>
                  <a:pt x="0" y="352450"/>
                </a:lnTo>
                <a:lnTo>
                  <a:pt x="1219" y="381593"/>
                </a:lnTo>
                <a:lnTo>
                  <a:pt x="10682" y="437874"/>
                </a:lnTo>
                <a:lnTo>
                  <a:pt x="28854" y="490863"/>
                </a:lnTo>
                <a:lnTo>
                  <a:pt x="54949" y="539819"/>
                </a:lnTo>
                <a:lnTo>
                  <a:pt x="88179" y="584000"/>
                </a:lnTo>
                <a:lnTo>
                  <a:pt x="127758" y="622666"/>
                </a:lnTo>
                <a:lnTo>
                  <a:pt x="172901" y="655075"/>
                </a:lnTo>
                <a:lnTo>
                  <a:pt x="222819" y="680486"/>
                </a:lnTo>
                <a:lnTo>
                  <a:pt x="276727" y="698157"/>
                </a:lnTo>
                <a:lnTo>
                  <a:pt x="333838" y="707348"/>
                </a:lnTo>
                <a:lnTo>
                  <a:pt x="363348" y="708532"/>
                </a:lnTo>
                <a:lnTo>
                  <a:pt x="393393" y="707348"/>
                </a:lnTo>
                <a:lnTo>
                  <a:pt x="451414" y="698157"/>
                </a:lnTo>
                <a:lnTo>
                  <a:pt x="506041" y="680486"/>
                </a:lnTo>
                <a:lnTo>
                  <a:pt x="556511" y="655075"/>
                </a:lnTo>
                <a:lnTo>
                  <a:pt x="594358" y="628598"/>
                </a:lnTo>
                <a:lnTo>
                  <a:pt x="364587" y="628598"/>
                </a:lnTo>
                <a:lnTo>
                  <a:pt x="341048" y="627683"/>
                </a:lnTo>
                <a:lnTo>
                  <a:pt x="295662" y="620578"/>
                </a:lnTo>
                <a:lnTo>
                  <a:pt x="253014" y="606910"/>
                </a:lnTo>
                <a:lnTo>
                  <a:pt x="213681" y="587247"/>
                </a:lnTo>
                <a:lnTo>
                  <a:pt x="178240" y="562155"/>
                </a:lnTo>
                <a:lnTo>
                  <a:pt x="147268" y="532201"/>
                </a:lnTo>
                <a:lnTo>
                  <a:pt x="121341" y="497953"/>
                </a:lnTo>
                <a:lnTo>
                  <a:pt x="101036" y="459977"/>
                </a:lnTo>
                <a:lnTo>
                  <a:pt x="86931" y="418840"/>
                </a:lnTo>
                <a:lnTo>
                  <a:pt x="79602" y="375110"/>
                </a:lnTo>
                <a:lnTo>
                  <a:pt x="78659" y="352450"/>
                </a:lnTo>
                <a:lnTo>
                  <a:pt x="79018" y="338966"/>
                </a:lnTo>
                <a:lnTo>
                  <a:pt x="84245" y="299395"/>
                </a:lnTo>
                <a:lnTo>
                  <a:pt x="95306" y="261529"/>
                </a:lnTo>
                <a:lnTo>
                  <a:pt x="111696" y="225859"/>
                </a:lnTo>
                <a:lnTo>
                  <a:pt x="132909" y="192876"/>
                </a:lnTo>
                <a:lnTo>
                  <a:pt x="158439" y="163070"/>
                </a:lnTo>
                <a:lnTo>
                  <a:pt x="187779" y="136931"/>
                </a:lnTo>
                <a:lnTo>
                  <a:pt x="272458" y="136931"/>
                </a:lnTo>
                <a:lnTo>
                  <a:pt x="251008" y="101805"/>
                </a:lnTo>
                <a:lnTo>
                  <a:pt x="298983" y="85267"/>
                </a:lnTo>
                <a:lnTo>
                  <a:pt x="337243" y="77929"/>
                </a:lnTo>
                <a:lnTo>
                  <a:pt x="362473" y="76314"/>
                </a:lnTo>
                <a:lnTo>
                  <a:pt x="590020" y="76314"/>
                </a:lnTo>
                <a:lnTo>
                  <a:pt x="579947" y="68600"/>
                </a:lnTo>
                <a:lnTo>
                  <a:pt x="531843" y="39732"/>
                </a:lnTo>
                <a:lnTo>
                  <a:pt x="479199" y="18167"/>
                </a:lnTo>
                <a:lnTo>
                  <a:pt x="422780" y="4669"/>
                </a:lnTo>
                <a:lnTo>
                  <a:pt x="393393" y="1183"/>
                </a:lnTo>
                <a:lnTo>
                  <a:pt x="363348" y="0"/>
                </a:lnTo>
                <a:close/>
              </a:path>
              <a:path w="730884" h="708660">
                <a:moveTo>
                  <a:pt x="272458" y="136931"/>
                </a:moveTo>
                <a:lnTo>
                  <a:pt x="187779" y="136931"/>
                </a:lnTo>
                <a:lnTo>
                  <a:pt x="464451" y="610367"/>
                </a:lnTo>
                <a:lnTo>
                  <a:pt x="453175" y="614256"/>
                </a:lnTo>
                <a:lnTo>
                  <a:pt x="404621" y="625618"/>
                </a:lnTo>
                <a:lnTo>
                  <a:pt x="364587" y="628598"/>
                </a:lnTo>
                <a:lnTo>
                  <a:pt x="594358" y="628598"/>
                </a:lnTo>
                <a:lnTo>
                  <a:pt x="602058" y="622666"/>
                </a:lnTo>
                <a:lnTo>
                  <a:pt x="622747" y="604069"/>
                </a:lnTo>
                <a:lnTo>
                  <a:pt x="641919" y="584000"/>
                </a:lnTo>
                <a:lnTo>
                  <a:pt x="650032" y="574091"/>
                </a:lnTo>
                <a:lnTo>
                  <a:pt x="539403" y="574091"/>
                </a:lnTo>
                <a:lnTo>
                  <a:pt x="272458" y="136931"/>
                </a:lnTo>
                <a:close/>
              </a:path>
              <a:path w="730884" h="708660">
                <a:moveTo>
                  <a:pt x="590020" y="76314"/>
                </a:moveTo>
                <a:lnTo>
                  <a:pt x="362473" y="76314"/>
                </a:lnTo>
                <a:lnTo>
                  <a:pt x="385959" y="77228"/>
                </a:lnTo>
                <a:lnTo>
                  <a:pt x="408910" y="79925"/>
                </a:lnTo>
                <a:lnTo>
                  <a:pt x="452917" y="90382"/>
                </a:lnTo>
                <a:lnTo>
                  <a:pt x="493916" y="107117"/>
                </a:lnTo>
                <a:lnTo>
                  <a:pt x="531328" y="129564"/>
                </a:lnTo>
                <a:lnTo>
                  <a:pt x="564572" y="157156"/>
                </a:lnTo>
                <a:lnTo>
                  <a:pt x="593071" y="189326"/>
                </a:lnTo>
                <a:lnTo>
                  <a:pt x="616245" y="225507"/>
                </a:lnTo>
                <a:lnTo>
                  <a:pt x="633514" y="265133"/>
                </a:lnTo>
                <a:lnTo>
                  <a:pt x="644301" y="307636"/>
                </a:lnTo>
                <a:lnTo>
                  <a:pt x="648025" y="352450"/>
                </a:lnTo>
                <a:lnTo>
                  <a:pt x="647700" y="366382"/>
                </a:lnTo>
                <a:lnTo>
                  <a:pt x="642920" y="406991"/>
                </a:lnTo>
                <a:lnTo>
                  <a:pt x="632691" y="445508"/>
                </a:lnTo>
                <a:lnTo>
                  <a:pt x="617343" y="481532"/>
                </a:lnTo>
                <a:lnTo>
                  <a:pt x="597207" y="514661"/>
                </a:lnTo>
                <a:lnTo>
                  <a:pt x="572613" y="544494"/>
                </a:lnTo>
                <a:lnTo>
                  <a:pt x="543893" y="570631"/>
                </a:lnTo>
                <a:lnTo>
                  <a:pt x="539403" y="574091"/>
                </a:lnTo>
                <a:lnTo>
                  <a:pt x="650032" y="574091"/>
                </a:lnTo>
                <a:lnTo>
                  <a:pt x="675330" y="539819"/>
                </a:lnTo>
                <a:lnTo>
                  <a:pt x="701526" y="490863"/>
                </a:lnTo>
                <a:lnTo>
                  <a:pt x="719744" y="437874"/>
                </a:lnTo>
                <a:lnTo>
                  <a:pt x="729219" y="381593"/>
                </a:lnTo>
                <a:lnTo>
                  <a:pt x="730439" y="352450"/>
                </a:lnTo>
                <a:lnTo>
                  <a:pt x="729219" y="323825"/>
                </a:lnTo>
                <a:lnTo>
                  <a:pt x="719744" y="268427"/>
                </a:lnTo>
                <a:lnTo>
                  <a:pt x="701526" y="216136"/>
                </a:lnTo>
                <a:lnTo>
                  <a:pt x="675330" y="167715"/>
                </a:lnTo>
                <a:lnTo>
                  <a:pt x="641919" y="123926"/>
                </a:lnTo>
                <a:lnTo>
                  <a:pt x="602058" y="85534"/>
                </a:lnTo>
                <a:lnTo>
                  <a:pt x="590020" y="76314"/>
                </a:lnTo>
                <a:close/>
              </a:path>
            </a:pathLst>
          </a:custGeom>
          <a:solidFill>
            <a:srgbClr val="F14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35370" y="4685414"/>
            <a:ext cx="778510" cy="631825"/>
          </a:xfrm>
          <a:custGeom>
            <a:avLst/>
            <a:gdLst/>
            <a:ahLst/>
            <a:cxnLst/>
            <a:rect l="l" t="t" r="r" b="b"/>
            <a:pathLst>
              <a:path w="778509" h="631825">
                <a:moveTo>
                  <a:pt x="386414" y="0"/>
                </a:moveTo>
                <a:lnTo>
                  <a:pt x="353220" y="24398"/>
                </a:lnTo>
                <a:lnTo>
                  <a:pt x="323097" y="70047"/>
                </a:lnTo>
                <a:lnTo>
                  <a:pt x="309203" y="92143"/>
                </a:lnTo>
                <a:lnTo>
                  <a:pt x="294102" y="115992"/>
                </a:lnTo>
                <a:lnTo>
                  <a:pt x="148512" y="344195"/>
                </a:lnTo>
                <a:lnTo>
                  <a:pt x="110927" y="403796"/>
                </a:lnTo>
                <a:lnTo>
                  <a:pt x="75354" y="460995"/>
                </a:lnTo>
                <a:lnTo>
                  <a:pt x="43036" y="514081"/>
                </a:lnTo>
                <a:lnTo>
                  <a:pt x="15215" y="561342"/>
                </a:lnTo>
                <a:lnTo>
                  <a:pt x="0" y="596992"/>
                </a:lnTo>
                <a:lnTo>
                  <a:pt x="218" y="610355"/>
                </a:lnTo>
                <a:lnTo>
                  <a:pt x="3135" y="621251"/>
                </a:lnTo>
                <a:lnTo>
                  <a:pt x="7852" y="628588"/>
                </a:lnTo>
                <a:lnTo>
                  <a:pt x="13469" y="631277"/>
                </a:lnTo>
                <a:lnTo>
                  <a:pt x="752386" y="628988"/>
                </a:lnTo>
                <a:lnTo>
                  <a:pt x="763888" y="624727"/>
                </a:lnTo>
                <a:lnTo>
                  <a:pt x="772223" y="617584"/>
                </a:lnTo>
                <a:lnTo>
                  <a:pt x="776665" y="608821"/>
                </a:lnTo>
                <a:lnTo>
                  <a:pt x="777954" y="599157"/>
                </a:lnTo>
                <a:lnTo>
                  <a:pt x="776834" y="589312"/>
                </a:lnTo>
                <a:lnTo>
                  <a:pt x="774045" y="580004"/>
                </a:lnTo>
                <a:lnTo>
                  <a:pt x="770328" y="571953"/>
                </a:lnTo>
                <a:lnTo>
                  <a:pt x="766425" y="565878"/>
                </a:lnTo>
                <a:lnTo>
                  <a:pt x="752985" y="545388"/>
                </a:lnTo>
                <a:lnTo>
                  <a:pt x="723341" y="499741"/>
                </a:lnTo>
                <a:lnTo>
                  <a:pt x="656064" y="394898"/>
                </a:lnTo>
                <a:lnTo>
                  <a:pt x="467342" y="98791"/>
                </a:lnTo>
                <a:lnTo>
                  <a:pt x="440515" y="57177"/>
                </a:lnTo>
                <a:lnTo>
                  <a:pt x="416714" y="23581"/>
                </a:lnTo>
                <a:lnTo>
                  <a:pt x="392205" y="1210"/>
                </a:lnTo>
                <a:lnTo>
                  <a:pt x="386414" y="0"/>
                </a:lnTo>
                <a:close/>
              </a:path>
              <a:path w="778509" h="631825">
                <a:moveTo>
                  <a:pt x="752386" y="628988"/>
                </a:moveTo>
                <a:lnTo>
                  <a:pt x="609334" y="628988"/>
                </a:lnTo>
                <a:lnTo>
                  <a:pt x="750919" y="629531"/>
                </a:lnTo>
                <a:lnTo>
                  <a:pt x="752386" y="628988"/>
                </a:lnTo>
                <a:close/>
              </a:path>
            </a:pathLst>
          </a:custGeom>
          <a:solidFill>
            <a:srgbClr val="F14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23792" y="4782557"/>
            <a:ext cx="591820" cy="465455"/>
          </a:xfrm>
          <a:custGeom>
            <a:avLst/>
            <a:gdLst/>
            <a:ahLst/>
            <a:cxnLst/>
            <a:rect l="l" t="t" r="r" b="b"/>
            <a:pathLst>
              <a:path w="591820" h="465454">
                <a:moveTo>
                  <a:pt x="299650" y="0"/>
                </a:moveTo>
                <a:lnTo>
                  <a:pt x="0" y="465034"/>
                </a:lnTo>
                <a:lnTo>
                  <a:pt x="591767" y="465093"/>
                </a:lnTo>
                <a:lnTo>
                  <a:pt x="568945" y="428757"/>
                </a:lnTo>
                <a:lnTo>
                  <a:pt x="299650" y="428757"/>
                </a:lnTo>
                <a:lnTo>
                  <a:pt x="284679" y="426280"/>
                </a:lnTo>
                <a:lnTo>
                  <a:pt x="273019" y="419267"/>
                </a:lnTo>
                <a:lnTo>
                  <a:pt x="265317" y="408346"/>
                </a:lnTo>
                <a:lnTo>
                  <a:pt x="262221" y="394145"/>
                </a:lnTo>
                <a:lnTo>
                  <a:pt x="264642" y="380475"/>
                </a:lnTo>
                <a:lnTo>
                  <a:pt x="271548" y="368712"/>
                </a:lnTo>
                <a:lnTo>
                  <a:pt x="282333" y="360183"/>
                </a:lnTo>
                <a:lnTo>
                  <a:pt x="296391" y="356215"/>
                </a:lnTo>
                <a:lnTo>
                  <a:pt x="523383" y="356215"/>
                </a:lnTo>
                <a:lnTo>
                  <a:pt x="511366" y="337082"/>
                </a:lnTo>
                <a:lnTo>
                  <a:pt x="305964" y="337082"/>
                </a:lnTo>
                <a:lnTo>
                  <a:pt x="289063" y="335932"/>
                </a:lnTo>
                <a:lnTo>
                  <a:pt x="279649" y="330646"/>
                </a:lnTo>
                <a:lnTo>
                  <a:pt x="269901" y="319583"/>
                </a:lnTo>
                <a:lnTo>
                  <a:pt x="266100" y="308001"/>
                </a:lnTo>
                <a:lnTo>
                  <a:pt x="265931" y="148985"/>
                </a:lnTo>
                <a:lnTo>
                  <a:pt x="268997" y="135258"/>
                </a:lnTo>
                <a:lnTo>
                  <a:pt x="277302" y="124420"/>
                </a:lnTo>
                <a:lnTo>
                  <a:pt x="289513" y="117762"/>
                </a:lnTo>
                <a:lnTo>
                  <a:pt x="373614" y="117762"/>
                </a:lnTo>
                <a:lnTo>
                  <a:pt x="299650" y="0"/>
                </a:lnTo>
                <a:close/>
              </a:path>
              <a:path w="591820" h="465454">
                <a:moveTo>
                  <a:pt x="523383" y="356215"/>
                </a:moveTo>
                <a:lnTo>
                  <a:pt x="296391" y="356215"/>
                </a:lnTo>
                <a:lnTo>
                  <a:pt x="312536" y="358859"/>
                </a:lnTo>
                <a:lnTo>
                  <a:pt x="324879" y="366053"/>
                </a:lnTo>
                <a:lnTo>
                  <a:pt x="333103" y="376419"/>
                </a:lnTo>
                <a:lnTo>
                  <a:pt x="336888" y="388579"/>
                </a:lnTo>
                <a:lnTo>
                  <a:pt x="334712" y="404503"/>
                </a:lnTo>
                <a:lnTo>
                  <a:pt x="328254" y="416631"/>
                </a:lnTo>
                <a:lnTo>
                  <a:pt x="318079" y="424712"/>
                </a:lnTo>
                <a:lnTo>
                  <a:pt x="304756" y="428495"/>
                </a:lnTo>
                <a:lnTo>
                  <a:pt x="299650" y="428757"/>
                </a:lnTo>
                <a:lnTo>
                  <a:pt x="568945" y="428757"/>
                </a:lnTo>
                <a:lnTo>
                  <a:pt x="523383" y="356215"/>
                </a:lnTo>
                <a:close/>
              </a:path>
              <a:path w="591820" h="465454">
                <a:moveTo>
                  <a:pt x="373614" y="117762"/>
                </a:moveTo>
                <a:lnTo>
                  <a:pt x="289513" y="117762"/>
                </a:lnTo>
                <a:lnTo>
                  <a:pt x="305226" y="118104"/>
                </a:lnTo>
                <a:lnTo>
                  <a:pt x="315811" y="122085"/>
                </a:lnTo>
                <a:lnTo>
                  <a:pt x="325335" y="132688"/>
                </a:lnTo>
                <a:lnTo>
                  <a:pt x="329316" y="144013"/>
                </a:lnTo>
                <a:lnTo>
                  <a:pt x="329614" y="305191"/>
                </a:lnTo>
                <a:lnTo>
                  <a:pt x="326284" y="319662"/>
                </a:lnTo>
                <a:lnTo>
                  <a:pt x="317698" y="330801"/>
                </a:lnTo>
                <a:lnTo>
                  <a:pt x="305964" y="337082"/>
                </a:lnTo>
                <a:lnTo>
                  <a:pt x="511366" y="337082"/>
                </a:lnTo>
                <a:lnTo>
                  <a:pt x="373614" y="117762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5546" y="4785516"/>
            <a:ext cx="743585" cy="214629"/>
          </a:xfrm>
          <a:custGeom>
            <a:avLst/>
            <a:gdLst/>
            <a:ahLst/>
            <a:cxnLst/>
            <a:rect l="l" t="t" r="r" b="b"/>
            <a:pathLst>
              <a:path w="743585" h="214629">
                <a:moveTo>
                  <a:pt x="307166" y="0"/>
                </a:moveTo>
                <a:lnTo>
                  <a:pt x="239705" y="32683"/>
                </a:lnTo>
                <a:lnTo>
                  <a:pt x="92177" y="115872"/>
                </a:lnTo>
                <a:lnTo>
                  <a:pt x="55895" y="136897"/>
                </a:lnTo>
                <a:lnTo>
                  <a:pt x="11239" y="163466"/>
                </a:lnTo>
                <a:lnTo>
                  <a:pt x="3742" y="167096"/>
                </a:lnTo>
                <a:lnTo>
                  <a:pt x="0" y="170738"/>
                </a:lnTo>
                <a:lnTo>
                  <a:pt x="0" y="208512"/>
                </a:lnTo>
                <a:lnTo>
                  <a:pt x="741614" y="214333"/>
                </a:lnTo>
                <a:lnTo>
                  <a:pt x="742429" y="208001"/>
                </a:lnTo>
                <a:lnTo>
                  <a:pt x="743346" y="193430"/>
                </a:lnTo>
                <a:lnTo>
                  <a:pt x="742331" y="177253"/>
                </a:lnTo>
                <a:lnTo>
                  <a:pt x="741707" y="174368"/>
                </a:lnTo>
                <a:lnTo>
                  <a:pt x="741707" y="159837"/>
                </a:lnTo>
                <a:lnTo>
                  <a:pt x="737952" y="159837"/>
                </a:lnTo>
                <a:lnTo>
                  <a:pt x="730467" y="152565"/>
                </a:lnTo>
                <a:lnTo>
                  <a:pt x="699604" y="136897"/>
                </a:lnTo>
                <a:lnTo>
                  <a:pt x="659051" y="115855"/>
                </a:lnTo>
                <a:lnTo>
                  <a:pt x="625456" y="98068"/>
                </a:lnTo>
                <a:lnTo>
                  <a:pt x="340884" y="98068"/>
                </a:lnTo>
                <a:lnTo>
                  <a:pt x="340884" y="68992"/>
                </a:lnTo>
                <a:lnTo>
                  <a:pt x="307672" y="68992"/>
                </a:lnTo>
                <a:lnTo>
                  <a:pt x="307166" y="0"/>
                </a:lnTo>
                <a:close/>
              </a:path>
              <a:path w="743585" h="214629">
                <a:moveTo>
                  <a:pt x="370847" y="68992"/>
                </a:moveTo>
                <a:lnTo>
                  <a:pt x="359607" y="68992"/>
                </a:lnTo>
                <a:lnTo>
                  <a:pt x="359607" y="90796"/>
                </a:lnTo>
                <a:lnTo>
                  <a:pt x="352123" y="98068"/>
                </a:lnTo>
                <a:lnTo>
                  <a:pt x="378344" y="98068"/>
                </a:lnTo>
                <a:lnTo>
                  <a:pt x="370847" y="90796"/>
                </a:lnTo>
                <a:lnTo>
                  <a:pt x="370847" y="68992"/>
                </a:lnTo>
                <a:close/>
              </a:path>
              <a:path w="743585" h="214629">
                <a:moveTo>
                  <a:pt x="433928" y="1488"/>
                </a:moveTo>
                <a:lnTo>
                  <a:pt x="437737" y="10632"/>
                </a:lnTo>
                <a:lnTo>
                  <a:pt x="439441" y="21348"/>
                </a:lnTo>
                <a:lnTo>
                  <a:pt x="438579" y="32754"/>
                </a:lnTo>
                <a:lnTo>
                  <a:pt x="434688" y="43966"/>
                </a:lnTo>
                <a:lnTo>
                  <a:pt x="427304" y="54101"/>
                </a:lnTo>
                <a:lnTo>
                  <a:pt x="415967" y="62273"/>
                </a:lnTo>
                <a:lnTo>
                  <a:pt x="400213" y="67601"/>
                </a:lnTo>
                <a:lnTo>
                  <a:pt x="390930" y="76934"/>
                </a:lnTo>
                <a:lnTo>
                  <a:pt x="389583" y="90698"/>
                </a:lnTo>
                <a:lnTo>
                  <a:pt x="389583" y="98068"/>
                </a:lnTo>
                <a:lnTo>
                  <a:pt x="625456" y="98068"/>
                </a:lnTo>
                <a:lnTo>
                  <a:pt x="564165" y="65514"/>
                </a:lnTo>
                <a:lnTo>
                  <a:pt x="545459" y="55872"/>
                </a:lnTo>
                <a:lnTo>
                  <a:pt x="526594" y="46441"/>
                </a:lnTo>
                <a:lnTo>
                  <a:pt x="433928" y="1488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74337" y="5018314"/>
            <a:ext cx="764540" cy="359410"/>
          </a:xfrm>
          <a:custGeom>
            <a:avLst/>
            <a:gdLst/>
            <a:ahLst/>
            <a:cxnLst/>
            <a:rect l="l" t="t" r="r" b="b"/>
            <a:pathLst>
              <a:path w="764539" h="359410">
                <a:moveTo>
                  <a:pt x="120935" y="0"/>
                </a:moveTo>
                <a:lnTo>
                  <a:pt x="84838" y="18883"/>
                </a:lnTo>
                <a:lnTo>
                  <a:pt x="78632" y="246745"/>
                </a:lnTo>
                <a:lnTo>
                  <a:pt x="66988" y="251539"/>
                </a:lnTo>
                <a:lnTo>
                  <a:pt x="33531" y="271561"/>
                </a:lnTo>
                <a:lnTo>
                  <a:pt x="5378" y="298049"/>
                </a:lnTo>
                <a:lnTo>
                  <a:pt x="0" y="359090"/>
                </a:lnTo>
                <a:lnTo>
                  <a:pt x="764059" y="359421"/>
                </a:lnTo>
                <a:lnTo>
                  <a:pt x="764154" y="297997"/>
                </a:lnTo>
                <a:lnTo>
                  <a:pt x="755859" y="288941"/>
                </a:lnTo>
                <a:lnTo>
                  <a:pt x="715113" y="258480"/>
                </a:lnTo>
                <a:lnTo>
                  <a:pt x="689234" y="246784"/>
                </a:lnTo>
                <a:lnTo>
                  <a:pt x="689234" y="232253"/>
                </a:lnTo>
                <a:lnTo>
                  <a:pt x="153552" y="232253"/>
                </a:lnTo>
                <a:lnTo>
                  <a:pt x="153552" y="39762"/>
                </a:lnTo>
                <a:lnTo>
                  <a:pt x="151235" y="25332"/>
                </a:lnTo>
                <a:lnTo>
                  <a:pt x="144654" y="13179"/>
                </a:lnTo>
                <a:lnTo>
                  <a:pt x="134368" y="4376"/>
                </a:lnTo>
                <a:lnTo>
                  <a:pt x="120935" y="0"/>
                </a:lnTo>
                <a:close/>
              </a:path>
              <a:path w="764539" h="359410">
                <a:moveTo>
                  <a:pt x="656630" y="1"/>
                </a:moveTo>
                <a:lnTo>
                  <a:pt x="620519" y="18883"/>
                </a:lnTo>
                <a:lnTo>
                  <a:pt x="614314" y="232225"/>
                </a:lnTo>
                <a:lnTo>
                  <a:pt x="153552" y="232253"/>
                </a:lnTo>
                <a:lnTo>
                  <a:pt x="689234" y="232253"/>
                </a:lnTo>
                <a:lnTo>
                  <a:pt x="689231" y="39762"/>
                </a:lnTo>
                <a:lnTo>
                  <a:pt x="686910" y="25332"/>
                </a:lnTo>
                <a:lnTo>
                  <a:pt x="680326" y="13179"/>
                </a:lnTo>
                <a:lnTo>
                  <a:pt x="670036" y="4376"/>
                </a:lnTo>
                <a:lnTo>
                  <a:pt x="656630" y="1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2810" y="5101587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681" y="0"/>
                </a:lnTo>
              </a:path>
            </a:pathLst>
          </a:custGeom>
          <a:ln w="44872">
            <a:solidFill>
              <a:srgbClr val="FAF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96467" y="4683735"/>
            <a:ext cx="122555" cy="193040"/>
          </a:xfrm>
          <a:custGeom>
            <a:avLst/>
            <a:gdLst/>
            <a:ahLst/>
            <a:cxnLst/>
            <a:rect l="l" t="t" r="r" b="b"/>
            <a:pathLst>
              <a:path w="122554" h="193039">
                <a:moveTo>
                  <a:pt x="78662" y="0"/>
                </a:moveTo>
                <a:lnTo>
                  <a:pt x="63680" y="0"/>
                </a:lnTo>
                <a:lnTo>
                  <a:pt x="63680" y="21803"/>
                </a:lnTo>
                <a:lnTo>
                  <a:pt x="3847" y="21803"/>
                </a:lnTo>
                <a:lnTo>
                  <a:pt x="0" y="167135"/>
                </a:lnTo>
                <a:lnTo>
                  <a:pt x="33705" y="167144"/>
                </a:lnTo>
                <a:lnTo>
                  <a:pt x="33705" y="192577"/>
                </a:lnTo>
                <a:lnTo>
                  <a:pt x="41202" y="192577"/>
                </a:lnTo>
                <a:lnTo>
                  <a:pt x="44944" y="185318"/>
                </a:lnTo>
                <a:lnTo>
                  <a:pt x="44944" y="167144"/>
                </a:lnTo>
                <a:lnTo>
                  <a:pt x="78709" y="167135"/>
                </a:lnTo>
                <a:lnTo>
                  <a:pt x="94930" y="164100"/>
                </a:lnTo>
                <a:lnTo>
                  <a:pt x="107064" y="157770"/>
                </a:lnTo>
                <a:lnTo>
                  <a:pt x="115436" y="148983"/>
                </a:lnTo>
                <a:lnTo>
                  <a:pt x="23715" y="148983"/>
                </a:lnTo>
                <a:lnTo>
                  <a:pt x="22474" y="102089"/>
                </a:lnTo>
                <a:lnTo>
                  <a:pt x="115542" y="101746"/>
                </a:lnTo>
                <a:lnTo>
                  <a:pt x="113449" y="98319"/>
                </a:lnTo>
                <a:lnTo>
                  <a:pt x="106848" y="92755"/>
                </a:lnTo>
                <a:lnTo>
                  <a:pt x="101141" y="90844"/>
                </a:lnTo>
                <a:lnTo>
                  <a:pt x="109058" y="83020"/>
                </a:lnTo>
                <a:lnTo>
                  <a:pt x="109722" y="79942"/>
                </a:lnTo>
                <a:lnTo>
                  <a:pt x="22971" y="79942"/>
                </a:lnTo>
                <a:lnTo>
                  <a:pt x="22465" y="39977"/>
                </a:lnTo>
                <a:lnTo>
                  <a:pt x="106315" y="39977"/>
                </a:lnTo>
                <a:lnTo>
                  <a:pt x="104789" y="36222"/>
                </a:lnTo>
                <a:lnTo>
                  <a:pt x="96479" y="28087"/>
                </a:lnTo>
                <a:lnTo>
                  <a:pt x="85970" y="23527"/>
                </a:lnTo>
                <a:lnTo>
                  <a:pt x="78662" y="21803"/>
                </a:lnTo>
                <a:lnTo>
                  <a:pt x="78662" y="0"/>
                </a:lnTo>
                <a:close/>
              </a:path>
              <a:path w="122554" h="193039">
                <a:moveTo>
                  <a:pt x="78662" y="167144"/>
                </a:moveTo>
                <a:lnTo>
                  <a:pt x="63680" y="167144"/>
                </a:lnTo>
                <a:lnTo>
                  <a:pt x="63680" y="185318"/>
                </a:lnTo>
                <a:lnTo>
                  <a:pt x="67423" y="192577"/>
                </a:lnTo>
                <a:lnTo>
                  <a:pt x="78662" y="192577"/>
                </a:lnTo>
                <a:lnTo>
                  <a:pt x="78662" y="167144"/>
                </a:lnTo>
                <a:close/>
              </a:path>
              <a:path w="122554" h="193039">
                <a:moveTo>
                  <a:pt x="115542" y="101746"/>
                </a:moveTo>
                <a:lnTo>
                  <a:pt x="86146" y="101746"/>
                </a:lnTo>
                <a:lnTo>
                  <a:pt x="86146" y="105375"/>
                </a:lnTo>
                <a:lnTo>
                  <a:pt x="89901" y="105375"/>
                </a:lnTo>
                <a:lnTo>
                  <a:pt x="97386" y="109005"/>
                </a:lnTo>
                <a:lnTo>
                  <a:pt x="101141" y="116277"/>
                </a:lnTo>
                <a:lnTo>
                  <a:pt x="101141" y="123549"/>
                </a:lnTo>
                <a:lnTo>
                  <a:pt x="96786" y="136730"/>
                </a:lnTo>
                <a:lnTo>
                  <a:pt x="87040" y="144890"/>
                </a:lnTo>
                <a:lnTo>
                  <a:pt x="78662" y="148983"/>
                </a:lnTo>
                <a:lnTo>
                  <a:pt x="115436" y="148983"/>
                </a:lnTo>
                <a:lnTo>
                  <a:pt x="120384" y="138647"/>
                </a:lnTo>
                <a:lnTo>
                  <a:pt x="122300" y="127552"/>
                </a:lnTo>
                <a:lnTo>
                  <a:pt x="121540" y="116567"/>
                </a:lnTo>
                <a:lnTo>
                  <a:pt x="118468" y="106539"/>
                </a:lnTo>
                <a:lnTo>
                  <a:pt x="115542" y="101746"/>
                </a:lnTo>
                <a:close/>
              </a:path>
              <a:path w="122554" h="193039">
                <a:moveTo>
                  <a:pt x="106315" y="39977"/>
                </a:moveTo>
                <a:lnTo>
                  <a:pt x="52334" y="39977"/>
                </a:lnTo>
                <a:lnTo>
                  <a:pt x="63447" y="40373"/>
                </a:lnTo>
                <a:lnTo>
                  <a:pt x="77624" y="43146"/>
                </a:lnTo>
                <a:lnTo>
                  <a:pt x="78662" y="43607"/>
                </a:lnTo>
                <a:lnTo>
                  <a:pt x="82404" y="43607"/>
                </a:lnTo>
                <a:lnTo>
                  <a:pt x="89901" y="47237"/>
                </a:lnTo>
                <a:lnTo>
                  <a:pt x="93643" y="54508"/>
                </a:lnTo>
                <a:lnTo>
                  <a:pt x="93643" y="69040"/>
                </a:lnTo>
                <a:lnTo>
                  <a:pt x="86146" y="76312"/>
                </a:lnTo>
                <a:lnTo>
                  <a:pt x="78662" y="76312"/>
                </a:lnTo>
                <a:lnTo>
                  <a:pt x="71165" y="79942"/>
                </a:lnTo>
                <a:lnTo>
                  <a:pt x="109722" y="79942"/>
                </a:lnTo>
                <a:lnTo>
                  <a:pt x="111968" y="69529"/>
                </a:lnTo>
                <a:lnTo>
                  <a:pt x="110188" y="49509"/>
                </a:lnTo>
                <a:lnTo>
                  <a:pt x="106315" y="39977"/>
                </a:lnTo>
                <a:close/>
              </a:path>
              <a:path w="122554" h="193039">
                <a:moveTo>
                  <a:pt x="44944" y="0"/>
                </a:moveTo>
                <a:lnTo>
                  <a:pt x="33705" y="0"/>
                </a:lnTo>
                <a:lnTo>
                  <a:pt x="33705" y="21803"/>
                </a:lnTo>
                <a:lnTo>
                  <a:pt x="44944" y="21803"/>
                </a:lnTo>
                <a:lnTo>
                  <a:pt x="44944" y="0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86502" y="4752516"/>
            <a:ext cx="742950" cy="712470"/>
          </a:xfrm>
          <a:custGeom>
            <a:avLst/>
            <a:gdLst/>
            <a:ahLst/>
            <a:cxnLst/>
            <a:rect l="l" t="t" r="r" b="b"/>
            <a:pathLst>
              <a:path w="742950" h="712470">
                <a:moveTo>
                  <a:pt x="605919" y="461742"/>
                </a:moveTo>
                <a:lnTo>
                  <a:pt x="369862" y="461742"/>
                </a:lnTo>
                <a:lnTo>
                  <a:pt x="594624" y="672427"/>
                </a:lnTo>
                <a:lnTo>
                  <a:pt x="633144" y="698217"/>
                </a:lnTo>
                <a:lnTo>
                  <a:pt x="680753" y="712033"/>
                </a:lnTo>
                <a:lnTo>
                  <a:pt x="692206" y="712215"/>
                </a:lnTo>
                <a:lnTo>
                  <a:pt x="702981" y="710714"/>
                </a:lnTo>
                <a:lnTo>
                  <a:pt x="734955" y="684082"/>
                </a:lnTo>
                <a:lnTo>
                  <a:pt x="742508" y="649744"/>
                </a:lnTo>
                <a:lnTo>
                  <a:pt x="742087" y="637281"/>
                </a:lnTo>
                <a:lnTo>
                  <a:pt x="728570" y="589042"/>
                </a:lnTo>
                <a:lnTo>
                  <a:pt x="707005" y="559793"/>
                </a:lnTo>
                <a:lnTo>
                  <a:pt x="605919" y="461742"/>
                </a:lnTo>
                <a:close/>
              </a:path>
              <a:path w="742950" h="712470">
                <a:moveTo>
                  <a:pt x="64950" y="2585"/>
                </a:moveTo>
                <a:lnTo>
                  <a:pt x="20645" y="13219"/>
                </a:lnTo>
                <a:lnTo>
                  <a:pt x="2269" y="52648"/>
                </a:lnTo>
                <a:lnTo>
                  <a:pt x="2357" y="63669"/>
                </a:lnTo>
                <a:lnTo>
                  <a:pt x="15723" y="107986"/>
                </a:lnTo>
                <a:lnTo>
                  <a:pt x="40772" y="145598"/>
                </a:lnTo>
                <a:lnTo>
                  <a:pt x="253741" y="349054"/>
                </a:lnTo>
                <a:lnTo>
                  <a:pt x="36504" y="559819"/>
                </a:lnTo>
                <a:lnTo>
                  <a:pt x="10094" y="598089"/>
                </a:lnTo>
                <a:lnTo>
                  <a:pt x="0" y="646707"/>
                </a:lnTo>
                <a:lnTo>
                  <a:pt x="876" y="658585"/>
                </a:lnTo>
                <a:lnTo>
                  <a:pt x="22081" y="697125"/>
                </a:lnTo>
                <a:lnTo>
                  <a:pt x="65464" y="708161"/>
                </a:lnTo>
                <a:lnTo>
                  <a:pt x="77453" y="706902"/>
                </a:lnTo>
                <a:lnTo>
                  <a:pt x="123414" y="690779"/>
                </a:lnTo>
                <a:lnTo>
                  <a:pt x="369862" y="461742"/>
                </a:lnTo>
                <a:lnTo>
                  <a:pt x="605919" y="461742"/>
                </a:lnTo>
                <a:lnTo>
                  <a:pt x="489795" y="349106"/>
                </a:lnTo>
                <a:lnTo>
                  <a:pt x="594713" y="247306"/>
                </a:lnTo>
                <a:lnTo>
                  <a:pt x="369918" y="247306"/>
                </a:lnTo>
                <a:lnTo>
                  <a:pt x="160150" y="32991"/>
                </a:lnTo>
                <a:lnTo>
                  <a:pt x="117548" y="10927"/>
                </a:lnTo>
                <a:lnTo>
                  <a:pt x="78036" y="3097"/>
                </a:lnTo>
                <a:lnTo>
                  <a:pt x="64950" y="2585"/>
                </a:lnTo>
                <a:close/>
              </a:path>
              <a:path w="742950" h="712470">
                <a:moveTo>
                  <a:pt x="676944" y="0"/>
                </a:moveTo>
                <a:lnTo>
                  <a:pt x="628414" y="8139"/>
                </a:lnTo>
                <a:lnTo>
                  <a:pt x="587759" y="29431"/>
                </a:lnTo>
                <a:lnTo>
                  <a:pt x="369918" y="247306"/>
                </a:lnTo>
                <a:lnTo>
                  <a:pt x="594713" y="247306"/>
                </a:lnTo>
                <a:lnTo>
                  <a:pt x="695767" y="149255"/>
                </a:lnTo>
                <a:lnTo>
                  <a:pt x="723825" y="109934"/>
                </a:lnTo>
                <a:lnTo>
                  <a:pt x="738389" y="62623"/>
                </a:lnTo>
                <a:lnTo>
                  <a:pt x="738862" y="51129"/>
                </a:lnTo>
                <a:lnTo>
                  <a:pt x="737785" y="40190"/>
                </a:lnTo>
                <a:lnTo>
                  <a:pt x="711298" y="7462"/>
                </a:lnTo>
                <a:lnTo>
                  <a:pt x="676944" y="0"/>
                </a:lnTo>
                <a:close/>
              </a:path>
            </a:pathLst>
          </a:custGeom>
          <a:solidFill>
            <a:srgbClr val="1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7991" y="4794011"/>
            <a:ext cx="662305" cy="629920"/>
          </a:xfrm>
          <a:custGeom>
            <a:avLst/>
            <a:gdLst/>
            <a:ahLst/>
            <a:cxnLst/>
            <a:rect l="l" t="t" r="r" b="b"/>
            <a:pathLst>
              <a:path w="662304" h="629920">
                <a:moveTo>
                  <a:pt x="448855" y="372983"/>
                </a:moveTo>
                <a:lnTo>
                  <a:pt x="332156" y="372983"/>
                </a:lnTo>
                <a:lnTo>
                  <a:pt x="594332" y="627294"/>
                </a:lnTo>
                <a:lnTo>
                  <a:pt x="610869" y="629731"/>
                </a:lnTo>
                <a:lnTo>
                  <a:pt x="627189" y="629137"/>
                </a:lnTo>
                <a:lnTo>
                  <a:pt x="661742" y="607293"/>
                </a:lnTo>
                <a:lnTo>
                  <a:pt x="661447" y="589978"/>
                </a:lnTo>
                <a:lnTo>
                  <a:pt x="448855" y="372983"/>
                </a:lnTo>
                <a:close/>
              </a:path>
              <a:path w="662304" h="629920">
                <a:moveTo>
                  <a:pt x="37568" y="1817"/>
                </a:moveTo>
                <a:lnTo>
                  <a:pt x="1327" y="21733"/>
                </a:lnTo>
                <a:lnTo>
                  <a:pt x="0" y="36968"/>
                </a:lnTo>
                <a:lnTo>
                  <a:pt x="268441" y="314810"/>
                </a:lnTo>
                <a:lnTo>
                  <a:pt x="6286" y="561888"/>
                </a:lnTo>
                <a:lnTo>
                  <a:pt x="4317" y="582057"/>
                </a:lnTo>
                <a:lnTo>
                  <a:pt x="3189" y="599022"/>
                </a:lnTo>
                <a:lnTo>
                  <a:pt x="2668" y="611656"/>
                </a:lnTo>
                <a:lnTo>
                  <a:pt x="2519" y="618836"/>
                </a:lnTo>
                <a:lnTo>
                  <a:pt x="5708" y="619916"/>
                </a:lnTo>
                <a:lnTo>
                  <a:pt x="14413" y="621445"/>
                </a:lnTo>
                <a:lnTo>
                  <a:pt x="27326" y="622768"/>
                </a:lnTo>
                <a:lnTo>
                  <a:pt x="43138" y="623234"/>
                </a:lnTo>
                <a:lnTo>
                  <a:pt x="60543" y="622188"/>
                </a:lnTo>
                <a:lnTo>
                  <a:pt x="332156" y="372983"/>
                </a:lnTo>
                <a:lnTo>
                  <a:pt x="448855" y="372983"/>
                </a:lnTo>
                <a:lnTo>
                  <a:pt x="388374" y="311249"/>
                </a:lnTo>
                <a:lnTo>
                  <a:pt x="448365" y="253044"/>
                </a:lnTo>
                <a:lnTo>
                  <a:pt x="328436" y="253044"/>
                </a:lnTo>
                <a:lnTo>
                  <a:pt x="62470" y="2403"/>
                </a:lnTo>
                <a:lnTo>
                  <a:pt x="37568" y="1817"/>
                </a:lnTo>
                <a:close/>
              </a:path>
              <a:path w="662304" h="629920">
                <a:moveTo>
                  <a:pt x="612548" y="0"/>
                </a:moveTo>
                <a:lnTo>
                  <a:pt x="328436" y="253044"/>
                </a:lnTo>
                <a:lnTo>
                  <a:pt x="448365" y="253044"/>
                </a:lnTo>
                <a:lnTo>
                  <a:pt x="643032" y="64171"/>
                </a:lnTo>
                <a:lnTo>
                  <a:pt x="651382" y="45639"/>
                </a:lnTo>
                <a:lnTo>
                  <a:pt x="655088" y="29700"/>
                </a:lnTo>
                <a:lnTo>
                  <a:pt x="655747" y="17209"/>
                </a:lnTo>
                <a:lnTo>
                  <a:pt x="654953" y="9024"/>
                </a:lnTo>
                <a:lnTo>
                  <a:pt x="612548" y="0"/>
                </a:lnTo>
                <a:close/>
              </a:path>
            </a:pathLst>
          </a:custGeom>
          <a:solidFill>
            <a:srgbClr val="F14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46251" y="856416"/>
            <a:ext cx="8366125" cy="31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L="807085" algn="ctr">
              <a:lnSpc>
                <a:spcPts val="1670"/>
              </a:lnSpc>
            </a:pPr>
            <a:r>
              <a:rPr sz="1600" b="1" spc="-15" dirty="0">
                <a:latin typeface="Arial"/>
                <a:cs typeface="Arial"/>
              </a:rPr>
              <a:t>Re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ula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00">
              <a:latin typeface="Times New Roman"/>
              <a:cs typeface="Times New Roman"/>
            </a:endParaRPr>
          </a:p>
          <a:p>
            <a:pPr marL="95758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TC</a:t>
            </a:r>
            <a:r>
              <a:rPr sz="1400" b="1" dirty="0">
                <a:latin typeface="Arial"/>
                <a:cs typeface="Arial"/>
              </a:rPr>
              <a:t>OIN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transac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tre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ficult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MM</a:t>
            </a:r>
            <a:r>
              <a:rPr sz="1400" b="1" spc="-10" dirty="0">
                <a:latin typeface="Arial"/>
                <a:cs typeface="Arial"/>
              </a:rPr>
              <a:t>UN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O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X</a:t>
            </a:r>
            <a:r>
              <a:rPr sz="1400" b="1" spc="-140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ION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ern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UND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14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S,</a:t>
            </a:r>
            <a:endParaRPr sz="1400">
              <a:latin typeface="Arial"/>
              <a:cs typeface="Arial"/>
            </a:endParaRPr>
          </a:p>
          <a:p>
            <a:pPr marL="9575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SO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erseeing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Bitcoin</a:t>
            </a:r>
            <a:endParaRPr sz="1400">
              <a:latin typeface="Arial"/>
              <a:cs typeface="Arial"/>
            </a:endParaRPr>
          </a:p>
          <a:p>
            <a:pPr marL="9575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hese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originally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ten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ual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currencies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isted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outdated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arch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2013,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RN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EVE</a:t>
            </a:r>
            <a:r>
              <a:rPr sz="1400" b="1" spc="-10" dirty="0">
                <a:latin typeface="Arial"/>
                <a:cs typeface="Arial"/>
              </a:rPr>
              <a:t>NU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VI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ES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CL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ED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TC</a:t>
            </a:r>
            <a:r>
              <a:rPr sz="1400" b="1" dirty="0">
                <a:latin typeface="Arial"/>
                <a:cs typeface="Arial"/>
              </a:rPr>
              <a:t>OIN</a:t>
            </a:r>
            <a:endParaRPr sz="1400">
              <a:latin typeface="Arial"/>
              <a:cs typeface="Arial"/>
            </a:endParaRPr>
          </a:p>
          <a:p>
            <a:pPr marL="9575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‘P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OPE</a:t>
            </a:r>
            <a:r>
              <a:rPr sz="1400" b="1" spc="-10" dirty="0">
                <a:latin typeface="Arial"/>
                <a:cs typeface="Arial"/>
              </a:rPr>
              <a:t>RT</a:t>
            </a:r>
            <a:r>
              <a:rPr sz="1400" b="1" dirty="0">
                <a:latin typeface="Arial"/>
                <a:cs typeface="Arial"/>
              </a:rPr>
              <a:t>Y’,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tax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purposes,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currency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tradition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sense</a:t>
            </a:r>
            <a:endParaRPr sz="1400">
              <a:latin typeface="Arial"/>
              <a:cs typeface="Arial"/>
            </a:endParaRPr>
          </a:p>
          <a:p>
            <a:pPr marL="504190" algn="ctr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2013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early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2014,</a:t>
            </a:r>
            <a:endParaRPr sz="1600">
              <a:latin typeface="Arial"/>
              <a:cs typeface="Arial"/>
            </a:endParaRPr>
          </a:p>
          <a:p>
            <a:pPr marL="50165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took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steps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lea</a:t>
            </a:r>
            <a:r>
              <a:rPr sz="1600" spc="-5" dirty="0">
                <a:latin typeface="Arial"/>
                <a:cs typeface="Arial"/>
              </a:rPr>
              <a:t>st </a:t>
            </a:r>
            <a:r>
              <a:rPr sz="1600" spc="-10" dirty="0">
                <a:latin typeface="Arial"/>
                <a:cs typeface="Arial"/>
              </a:rPr>
              <a:t>stri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tly lim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virtual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ur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07639" y="5670897"/>
            <a:ext cx="223393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Peoples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Repub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ic of China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PROHIBI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 marL="12700" marR="133985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NKS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country from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DE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LING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 VIRTU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CURRENCY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81290" y="5670897"/>
            <a:ext cx="2106295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Russia</a:t>
            </a:r>
            <a:r>
              <a:rPr sz="1600" spc="-25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central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pub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ished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ficial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arning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BITC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IN TR</a:t>
            </a:r>
            <a:r>
              <a:rPr sz="1600" b="1" spc="-7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NS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RE</a:t>
            </a:r>
            <a:r>
              <a:rPr sz="1600" b="1" spc="-10" dirty="0">
                <a:latin typeface="Arial"/>
                <a:cs typeface="Arial"/>
              </a:rPr>
              <a:t> IL</a:t>
            </a:r>
            <a:r>
              <a:rPr sz="1600" b="1" spc="-20" dirty="0">
                <a:latin typeface="Arial"/>
                <a:cs typeface="Arial"/>
              </a:rPr>
              <a:t>L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RUSSIA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58994" y="2132172"/>
            <a:ext cx="405130" cy="693420"/>
          </a:xfrm>
          <a:custGeom>
            <a:avLst/>
            <a:gdLst/>
            <a:ahLst/>
            <a:cxnLst/>
            <a:rect l="l" t="t" r="r" b="b"/>
            <a:pathLst>
              <a:path w="405130" h="693419">
                <a:moveTo>
                  <a:pt x="404646" y="0"/>
                </a:moveTo>
                <a:lnTo>
                  <a:pt x="50" y="0"/>
                </a:lnTo>
                <a:lnTo>
                  <a:pt x="0" y="47764"/>
                </a:lnTo>
                <a:lnTo>
                  <a:pt x="34677" y="48198"/>
                </a:lnTo>
                <a:lnTo>
                  <a:pt x="35494" y="52794"/>
                </a:lnTo>
                <a:lnTo>
                  <a:pt x="37183" y="95741"/>
                </a:lnTo>
                <a:lnTo>
                  <a:pt x="45112" y="145213"/>
                </a:lnTo>
                <a:lnTo>
                  <a:pt x="57739" y="185943"/>
                </a:lnTo>
                <a:lnTo>
                  <a:pt x="78104" y="225750"/>
                </a:lnTo>
                <a:lnTo>
                  <a:pt x="108020" y="261004"/>
                </a:lnTo>
                <a:lnTo>
                  <a:pt x="132152" y="279808"/>
                </a:lnTo>
                <a:lnTo>
                  <a:pt x="143037" y="289352"/>
                </a:lnTo>
                <a:lnTo>
                  <a:pt x="168699" y="321382"/>
                </a:lnTo>
                <a:lnTo>
                  <a:pt x="179746" y="354900"/>
                </a:lnTo>
                <a:lnTo>
                  <a:pt x="178304" y="366036"/>
                </a:lnTo>
                <a:lnTo>
                  <a:pt x="148122" y="407897"/>
                </a:lnTo>
                <a:lnTo>
                  <a:pt x="122678" y="425094"/>
                </a:lnTo>
                <a:lnTo>
                  <a:pt x="110522" y="434823"/>
                </a:lnTo>
                <a:lnTo>
                  <a:pt x="80852" y="469475"/>
                </a:lnTo>
                <a:lnTo>
                  <a:pt x="60155" y="509380"/>
                </a:lnTo>
                <a:lnTo>
                  <a:pt x="46852" y="550748"/>
                </a:lnTo>
                <a:lnTo>
                  <a:pt x="39363" y="589791"/>
                </a:lnTo>
                <a:lnTo>
                  <a:pt x="35693" y="631683"/>
                </a:lnTo>
                <a:lnTo>
                  <a:pt x="35494" y="644999"/>
                </a:lnTo>
                <a:lnTo>
                  <a:pt x="816" y="644999"/>
                </a:lnTo>
                <a:lnTo>
                  <a:pt x="7" y="692757"/>
                </a:lnTo>
                <a:lnTo>
                  <a:pt x="404596" y="693201"/>
                </a:lnTo>
                <a:lnTo>
                  <a:pt x="404646" y="645442"/>
                </a:lnTo>
                <a:lnTo>
                  <a:pt x="373882" y="644999"/>
                </a:lnTo>
                <a:lnTo>
                  <a:pt x="373908" y="629401"/>
                </a:lnTo>
                <a:lnTo>
                  <a:pt x="370606" y="580161"/>
                </a:lnTo>
                <a:lnTo>
                  <a:pt x="358692" y="530191"/>
                </a:lnTo>
                <a:lnTo>
                  <a:pt x="340652" y="490274"/>
                </a:lnTo>
                <a:lnTo>
                  <a:pt x="312168" y="450933"/>
                </a:lnTo>
                <a:lnTo>
                  <a:pt x="269203" y="412871"/>
                </a:lnTo>
                <a:lnTo>
                  <a:pt x="255757" y="401094"/>
                </a:lnTo>
                <a:lnTo>
                  <a:pt x="230492" y="364493"/>
                </a:lnTo>
                <a:lnTo>
                  <a:pt x="229545" y="356693"/>
                </a:lnTo>
                <a:lnTo>
                  <a:pt x="230609" y="344742"/>
                </a:lnTo>
                <a:lnTo>
                  <a:pt x="245518" y="308469"/>
                </a:lnTo>
                <a:lnTo>
                  <a:pt x="277945" y="279508"/>
                </a:lnTo>
                <a:lnTo>
                  <a:pt x="290814" y="269657"/>
                </a:lnTo>
                <a:lnTo>
                  <a:pt x="322523" y="234784"/>
                </a:lnTo>
                <a:lnTo>
                  <a:pt x="345065" y="194849"/>
                </a:lnTo>
                <a:lnTo>
                  <a:pt x="359957" y="153604"/>
                </a:lnTo>
                <a:lnTo>
                  <a:pt x="368713" y="114802"/>
                </a:lnTo>
                <a:lnTo>
                  <a:pt x="373464" y="73354"/>
                </a:lnTo>
                <a:lnTo>
                  <a:pt x="373882" y="55087"/>
                </a:lnTo>
                <a:lnTo>
                  <a:pt x="373882" y="48208"/>
                </a:lnTo>
                <a:lnTo>
                  <a:pt x="404483" y="48208"/>
                </a:lnTo>
                <a:lnTo>
                  <a:pt x="404646" y="0"/>
                </a:lnTo>
                <a:close/>
              </a:path>
            </a:pathLst>
          </a:custGeom>
          <a:solidFill>
            <a:srgbClr val="048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29984" y="2511886"/>
            <a:ext cx="269875" cy="240029"/>
          </a:xfrm>
          <a:custGeom>
            <a:avLst/>
            <a:gdLst/>
            <a:ahLst/>
            <a:cxnLst/>
            <a:rect l="l" t="t" r="r" b="b"/>
            <a:pathLst>
              <a:path w="269875" h="240030">
                <a:moveTo>
                  <a:pt x="135796" y="0"/>
                </a:moveTo>
                <a:lnTo>
                  <a:pt x="129309" y="2365"/>
                </a:lnTo>
                <a:lnTo>
                  <a:pt x="122626" y="9349"/>
                </a:lnTo>
                <a:lnTo>
                  <a:pt x="115441" y="19518"/>
                </a:lnTo>
                <a:lnTo>
                  <a:pt x="107446" y="31441"/>
                </a:lnTo>
                <a:lnTo>
                  <a:pt x="98331" y="43685"/>
                </a:lnTo>
                <a:lnTo>
                  <a:pt x="87788" y="54818"/>
                </a:lnTo>
                <a:lnTo>
                  <a:pt x="73464" y="64626"/>
                </a:lnTo>
                <a:lnTo>
                  <a:pt x="60766" y="75520"/>
                </a:lnTo>
                <a:lnTo>
                  <a:pt x="31468" y="112784"/>
                </a:lnTo>
                <a:lnTo>
                  <a:pt x="13353" y="152848"/>
                </a:lnTo>
                <a:lnTo>
                  <a:pt x="3831" y="190480"/>
                </a:lnTo>
                <a:lnTo>
                  <a:pt x="0" y="240033"/>
                </a:lnTo>
                <a:lnTo>
                  <a:pt x="267367" y="240033"/>
                </a:lnTo>
                <a:lnTo>
                  <a:pt x="269764" y="237740"/>
                </a:lnTo>
                <a:lnTo>
                  <a:pt x="269722" y="220444"/>
                </a:lnTo>
                <a:lnTo>
                  <a:pt x="265259" y="175512"/>
                </a:lnTo>
                <a:lnTo>
                  <a:pt x="253276" y="137347"/>
                </a:lnTo>
                <a:lnTo>
                  <a:pt x="229161" y="97661"/>
                </a:lnTo>
                <a:lnTo>
                  <a:pt x="189309" y="60996"/>
                </a:lnTo>
                <a:lnTo>
                  <a:pt x="174906" y="49682"/>
                </a:lnTo>
                <a:lnTo>
                  <a:pt x="163480" y="37307"/>
                </a:lnTo>
                <a:lnTo>
                  <a:pt x="154443" y="25012"/>
                </a:lnTo>
                <a:lnTo>
                  <a:pt x="147208" y="13936"/>
                </a:lnTo>
                <a:lnTo>
                  <a:pt x="141188" y="5218"/>
                </a:lnTo>
                <a:lnTo>
                  <a:pt x="135796" y="0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7848" y="2350230"/>
            <a:ext cx="181610" cy="109855"/>
          </a:xfrm>
          <a:custGeom>
            <a:avLst/>
            <a:gdLst/>
            <a:ahLst/>
            <a:cxnLst/>
            <a:rect l="l" t="t" r="r" b="b"/>
            <a:pathLst>
              <a:path w="181609" h="109855">
                <a:moveTo>
                  <a:pt x="0" y="0"/>
                </a:moveTo>
                <a:lnTo>
                  <a:pt x="32376" y="38934"/>
                </a:lnTo>
                <a:lnTo>
                  <a:pt x="42590" y="45907"/>
                </a:lnTo>
                <a:lnTo>
                  <a:pt x="53365" y="55134"/>
                </a:lnTo>
                <a:lnTo>
                  <a:pt x="62518" y="67231"/>
                </a:lnTo>
                <a:lnTo>
                  <a:pt x="70336" y="80448"/>
                </a:lnTo>
                <a:lnTo>
                  <a:pt x="77103" y="93034"/>
                </a:lnTo>
                <a:lnTo>
                  <a:pt x="83105" y="103239"/>
                </a:lnTo>
                <a:lnTo>
                  <a:pt x="88627" y="109313"/>
                </a:lnTo>
                <a:lnTo>
                  <a:pt x="94524" y="107079"/>
                </a:lnTo>
                <a:lnTo>
                  <a:pt x="100447" y="100393"/>
                </a:lnTo>
                <a:lnTo>
                  <a:pt x="106944" y="90482"/>
                </a:lnTo>
                <a:lnTo>
                  <a:pt x="114562" y="78573"/>
                </a:lnTo>
                <a:lnTo>
                  <a:pt x="123849" y="65893"/>
                </a:lnTo>
                <a:lnTo>
                  <a:pt x="135352" y="53671"/>
                </a:lnTo>
                <a:lnTo>
                  <a:pt x="147485" y="43909"/>
                </a:lnTo>
                <a:lnTo>
                  <a:pt x="157903" y="34342"/>
                </a:lnTo>
                <a:lnTo>
                  <a:pt x="166873" y="25012"/>
                </a:lnTo>
                <a:lnTo>
                  <a:pt x="174662" y="15962"/>
                </a:lnTo>
                <a:lnTo>
                  <a:pt x="181539" y="7232"/>
                </a:lnTo>
                <a:lnTo>
                  <a:pt x="0" y="0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94968" y="5229624"/>
            <a:ext cx="1461135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10000" spc="-65" dirty="0">
                <a:solidFill>
                  <a:srgbClr val="FFC000"/>
                </a:solidFill>
                <a:latin typeface="Arial"/>
                <a:cs typeface="Arial"/>
              </a:rPr>
              <a:t>#1</a:t>
            </a:r>
            <a:endParaRPr sz="10000">
              <a:latin typeface="Arial"/>
              <a:cs typeface="Arial"/>
            </a:endParaRPr>
          </a:p>
          <a:p>
            <a:pPr marL="12700" marR="334645" indent="5715">
              <a:lnSpc>
                <a:spcPct val="100000"/>
              </a:lnSpc>
              <a:spcBef>
                <a:spcPts val="15"/>
              </a:spcBef>
            </a:pPr>
            <a:r>
              <a:rPr sz="1600" b="1" spc="-15" dirty="0">
                <a:latin typeface="Arial"/>
                <a:cs typeface="Arial"/>
              </a:rPr>
              <a:t>TH</a:t>
            </a:r>
            <a:r>
              <a:rPr sz="1600" b="1" spc="-7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IL</a:t>
            </a:r>
            <a:r>
              <a:rPr sz="1600" b="1" spc="-4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ND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W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FIRST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5157722" y="7134293"/>
            <a:ext cx="17764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500" spc="-15" baseline="-27777" dirty="0" err="1" smtClean="0"/>
              <a:t>1</a:t>
            </a:r>
            <a:r>
              <a:rPr lang="en-US" sz="1500" spc="-15" baseline="-27777" dirty="0" err="1" smtClean="0"/>
              <a:t>8</a:t>
            </a:r>
            <a:r>
              <a:rPr sz="1600" spc="-15" dirty="0" err="1" smtClean="0">
                <a:solidFill>
                  <a:srgbClr val="000000"/>
                </a:solidFill>
              </a:rPr>
              <a:t>INSTRUMENTS</a:t>
            </a:r>
            <a:endParaRPr sz="1600" dirty="0"/>
          </a:p>
        </p:txBody>
      </p:sp>
      <p:sp>
        <p:nvSpPr>
          <p:cNvPr id="64" name="object 64"/>
          <p:cNvSpPr txBox="1"/>
          <p:nvPr/>
        </p:nvSpPr>
        <p:spPr>
          <a:xfrm>
            <a:off x="5244465" y="5670897"/>
            <a:ext cx="2047239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953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Danish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Finan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ial Superv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sory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Authority has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gone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record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W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RNING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GAINST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N-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GO</a:t>
            </a:r>
            <a:r>
              <a:rPr sz="1600" b="1" spc="-15" dirty="0">
                <a:latin typeface="Arial"/>
                <a:cs typeface="Arial"/>
              </a:rPr>
              <a:t>VERNMEN</a:t>
            </a:r>
            <a:r>
              <a:rPr sz="1600" b="1" spc="-135" dirty="0">
                <a:latin typeface="Arial"/>
                <a:cs typeface="Arial"/>
              </a:rPr>
              <a:t>T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0848" y="1244091"/>
            <a:ext cx="1907539" cy="280670"/>
          </a:xfrm>
          <a:custGeom>
            <a:avLst/>
            <a:gdLst/>
            <a:ahLst/>
            <a:cxnLst/>
            <a:rect l="l" t="t" r="r" b="b"/>
            <a:pathLst>
              <a:path w="1907540" h="280669">
                <a:moveTo>
                  <a:pt x="1907540" y="0"/>
                </a:moveTo>
                <a:lnTo>
                  <a:pt x="140335" y="0"/>
                </a:lnTo>
                <a:lnTo>
                  <a:pt x="0" y="140334"/>
                </a:lnTo>
                <a:lnTo>
                  <a:pt x="140335" y="280669"/>
                </a:lnTo>
                <a:lnTo>
                  <a:pt x="1907540" y="280669"/>
                </a:lnTo>
                <a:lnTo>
                  <a:pt x="1767204" y="140334"/>
                </a:lnTo>
                <a:lnTo>
                  <a:pt x="190754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72408" y="1244091"/>
            <a:ext cx="1855470" cy="280670"/>
          </a:xfrm>
          <a:custGeom>
            <a:avLst/>
            <a:gdLst/>
            <a:ahLst/>
            <a:cxnLst/>
            <a:rect l="l" t="t" r="r" b="b"/>
            <a:pathLst>
              <a:path w="1855470" h="280669">
                <a:moveTo>
                  <a:pt x="1715134" y="0"/>
                </a:moveTo>
                <a:lnTo>
                  <a:pt x="0" y="0"/>
                </a:lnTo>
                <a:lnTo>
                  <a:pt x="140334" y="140334"/>
                </a:lnTo>
                <a:lnTo>
                  <a:pt x="0" y="280669"/>
                </a:lnTo>
                <a:lnTo>
                  <a:pt x="1715134" y="280669"/>
                </a:lnTo>
                <a:lnTo>
                  <a:pt x="1855469" y="140334"/>
                </a:lnTo>
                <a:lnTo>
                  <a:pt x="171513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251" y="856416"/>
            <a:ext cx="546354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L="3497579">
              <a:lnSpc>
                <a:spcPct val="100000"/>
              </a:lnSpc>
              <a:spcBef>
                <a:spcPts val="1175"/>
              </a:spcBef>
            </a:pPr>
            <a:r>
              <a:rPr sz="1600" b="1" spc="-15" dirty="0">
                <a:latin typeface="Arial"/>
                <a:cs typeface="Arial"/>
              </a:rPr>
              <a:t>Money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&amp;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Stolen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926" y="2835315"/>
            <a:ext cx="2290445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ebruary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2014,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t.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Go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ajor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change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once </a:t>
            </a:r>
            <a:r>
              <a:rPr sz="1400" spc="-5" dirty="0">
                <a:latin typeface="Arial"/>
                <a:cs typeface="Arial"/>
              </a:rPr>
              <a:t>handle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70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</a:t>
            </a:r>
            <a:r>
              <a:rPr sz="1400" spc="5" dirty="0">
                <a:latin typeface="Arial"/>
                <a:cs typeface="Arial"/>
              </a:rPr>
              <a:t>tc</a:t>
            </a:r>
            <a:r>
              <a:rPr sz="1400" spc="-5" dirty="0">
                <a:latin typeface="Arial"/>
                <a:cs typeface="Arial"/>
              </a:rPr>
              <a:t>oin </a:t>
            </a:r>
            <a:r>
              <a:rPr sz="1400" dirty="0">
                <a:latin typeface="Arial"/>
                <a:cs typeface="Arial"/>
              </a:rPr>
              <a:t>transa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announc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 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OSS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850,000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Bitcoins,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$500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LLI</a:t>
            </a:r>
            <a:r>
              <a:rPr sz="1400" b="1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3217" y="2650398"/>
            <a:ext cx="1269069" cy="1617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4748" y="2425921"/>
            <a:ext cx="933450" cy="1931670"/>
          </a:xfrm>
          <a:custGeom>
            <a:avLst/>
            <a:gdLst/>
            <a:ahLst/>
            <a:cxnLst/>
            <a:rect l="l" t="t" r="r" b="b"/>
            <a:pathLst>
              <a:path w="933450" h="1931670">
                <a:moveTo>
                  <a:pt x="804337" y="0"/>
                </a:moveTo>
                <a:lnTo>
                  <a:pt x="663704" y="3822"/>
                </a:lnTo>
                <a:lnTo>
                  <a:pt x="663571" y="19526"/>
                </a:lnTo>
                <a:lnTo>
                  <a:pt x="152891" y="19526"/>
                </a:lnTo>
                <a:lnTo>
                  <a:pt x="99613" y="25699"/>
                </a:lnTo>
                <a:lnTo>
                  <a:pt x="61272" y="43588"/>
                </a:lnTo>
                <a:lnTo>
                  <a:pt x="35426" y="72244"/>
                </a:lnTo>
                <a:lnTo>
                  <a:pt x="19629" y="110718"/>
                </a:lnTo>
                <a:lnTo>
                  <a:pt x="11437" y="158061"/>
                </a:lnTo>
                <a:lnTo>
                  <a:pt x="8405" y="213327"/>
                </a:lnTo>
                <a:lnTo>
                  <a:pt x="8043" y="257929"/>
                </a:lnTo>
                <a:lnTo>
                  <a:pt x="0" y="257929"/>
                </a:lnTo>
                <a:lnTo>
                  <a:pt x="0" y="363469"/>
                </a:lnTo>
                <a:lnTo>
                  <a:pt x="8043" y="363475"/>
                </a:lnTo>
                <a:lnTo>
                  <a:pt x="8043" y="445507"/>
                </a:lnTo>
                <a:lnTo>
                  <a:pt x="0" y="445537"/>
                </a:lnTo>
                <a:lnTo>
                  <a:pt x="0" y="527700"/>
                </a:lnTo>
                <a:lnTo>
                  <a:pt x="8043" y="527732"/>
                </a:lnTo>
                <a:lnTo>
                  <a:pt x="8043" y="609764"/>
                </a:lnTo>
                <a:lnTo>
                  <a:pt x="0" y="609794"/>
                </a:lnTo>
                <a:lnTo>
                  <a:pt x="0" y="691839"/>
                </a:lnTo>
                <a:lnTo>
                  <a:pt x="8043" y="691870"/>
                </a:lnTo>
                <a:lnTo>
                  <a:pt x="7974" y="1637882"/>
                </a:lnTo>
                <a:lnTo>
                  <a:pt x="7851" y="1720910"/>
                </a:lnTo>
                <a:lnTo>
                  <a:pt x="9023" y="1761544"/>
                </a:lnTo>
                <a:lnTo>
                  <a:pt x="12294" y="1800185"/>
                </a:lnTo>
                <a:lnTo>
                  <a:pt x="23193" y="1852100"/>
                </a:lnTo>
                <a:lnTo>
                  <a:pt x="44109" y="1893592"/>
                </a:lnTo>
                <a:lnTo>
                  <a:pt x="78216" y="1921100"/>
                </a:lnTo>
                <a:lnTo>
                  <a:pt x="128694" y="1931061"/>
                </a:lnTo>
                <a:lnTo>
                  <a:pt x="808270" y="1931061"/>
                </a:lnTo>
                <a:lnTo>
                  <a:pt x="859027" y="1921100"/>
                </a:lnTo>
                <a:lnTo>
                  <a:pt x="893785" y="1893589"/>
                </a:lnTo>
                <a:lnTo>
                  <a:pt x="915558" y="1852089"/>
                </a:lnTo>
                <a:lnTo>
                  <a:pt x="927361" y="1800160"/>
                </a:lnTo>
                <a:lnTo>
                  <a:pt x="931179" y="1761503"/>
                </a:lnTo>
                <a:lnTo>
                  <a:pt x="932800" y="1720849"/>
                </a:lnTo>
                <a:lnTo>
                  <a:pt x="933065" y="1700175"/>
                </a:lnTo>
                <a:lnTo>
                  <a:pt x="933024" y="230618"/>
                </a:lnTo>
                <a:lnTo>
                  <a:pt x="932890" y="211425"/>
                </a:lnTo>
                <a:lnTo>
                  <a:pt x="932445" y="193082"/>
                </a:lnTo>
                <a:lnTo>
                  <a:pt x="931824" y="179824"/>
                </a:lnTo>
                <a:lnTo>
                  <a:pt x="422278" y="179824"/>
                </a:lnTo>
                <a:lnTo>
                  <a:pt x="406482" y="176784"/>
                </a:lnTo>
                <a:lnTo>
                  <a:pt x="396430" y="168489"/>
                </a:lnTo>
                <a:lnTo>
                  <a:pt x="398077" y="153383"/>
                </a:lnTo>
                <a:lnTo>
                  <a:pt x="406082" y="144386"/>
                </a:lnTo>
                <a:lnTo>
                  <a:pt x="418632" y="140782"/>
                </a:lnTo>
                <a:lnTo>
                  <a:pt x="928218" y="140640"/>
                </a:lnTo>
                <a:lnTo>
                  <a:pt x="926302" y="128326"/>
                </a:lnTo>
                <a:lnTo>
                  <a:pt x="923362" y="114322"/>
                </a:lnTo>
                <a:lnTo>
                  <a:pt x="921023" y="105862"/>
                </a:lnTo>
                <a:lnTo>
                  <a:pt x="497986" y="105862"/>
                </a:lnTo>
                <a:lnTo>
                  <a:pt x="482357" y="105233"/>
                </a:lnTo>
                <a:lnTo>
                  <a:pt x="471673" y="98647"/>
                </a:lnTo>
                <a:lnTo>
                  <a:pt x="466751" y="88736"/>
                </a:lnTo>
                <a:lnTo>
                  <a:pt x="471756" y="75703"/>
                </a:lnTo>
                <a:lnTo>
                  <a:pt x="482520" y="67210"/>
                </a:lnTo>
                <a:lnTo>
                  <a:pt x="486618" y="66362"/>
                </a:lnTo>
                <a:lnTo>
                  <a:pt x="903460" y="66362"/>
                </a:lnTo>
                <a:lnTo>
                  <a:pt x="897093" y="57717"/>
                </a:lnTo>
                <a:lnTo>
                  <a:pt x="858428" y="28894"/>
                </a:lnTo>
                <a:lnTo>
                  <a:pt x="816496" y="17135"/>
                </a:lnTo>
                <a:lnTo>
                  <a:pt x="804337" y="0"/>
                </a:lnTo>
                <a:close/>
              </a:path>
              <a:path w="933450" h="1931670">
                <a:moveTo>
                  <a:pt x="928218" y="140640"/>
                </a:moveTo>
                <a:lnTo>
                  <a:pt x="554942" y="140640"/>
                </a:lnTo>
                <a:lnTo>
                  <a:pt x="570781" y="143682"/>
                </a:lnTo>
                <a:lnTo>
                  <a:pt x="580840" y="151951"/>
                </a:lnTo>
                <a:lnTo>
                  <a:pt x="579182" y="167072"/>
                </a:lnTo>
                <a:lnTo>
                  <a:pt x="571174" y="176075"/>
                </a:lnTo>
                <a:lnTo>
                  <a:pt x="558625" y="179682"/>
                </a:lnTo>
                <a:lnTo>
                  <a:pt x="554986" y="179824"/>
                </a:lnTo>
                <a:lnTo>
                  <a:pt x="931824" y="179824"/>
                </a:lnTo>
                <a:lnTo>
                  <a:pt x="931626" y="175594"/>
                </a:lnTo>
                <a:lnTo>
                  <a:pt x="930372" y="158968"/>
                </a:lnTo>
                <a:lnTo>
                  <a:pt x="928618" y="143210"/>
                </a:lnTo>
                <a:lnTo>
                  <a:pt x="928218" y="140640"/>
                </a:lnTo>
                <a:close/>
              </a:path>
              <a:path w="933450" h="1931670">
                <a:moveTo>
                  <a:pt x="903460" y="66362"/>
                </a:moveTo>
                <a:lnTo>
                  <a:pt x="486618" y="66362"/>
                </a:lnTo>
                <a:lnTo>
                  <a:pt x="500601" y="71183"/>
                </a:lnTo>
                <a:lnTo>
                  <a:pt x="509627" y="81345"/>
                </a:lnTo>
                <a:lnTo>
                  <a:pt x="506781" y="95971"/>
                </a:lnTo>
                <a:lnTo>
                  <a:pt x="497986" y="105862"/>
                </a:lnTo>
                <a:lnTo>
                  <a:pt x="921023" y="105862"/>
                </a:lnTo>
                <a:lnTo>
                  <a:pt x="919735" y="101204"/>
                </a:lnTo>
                <a:lnTo>
                  <a:pt x="915357" y="88979"/>
                </a:lnTo>
                <a:lnTo>
                  <a:pt x="910166" y="77652"/>
                </a:lnTo>
                <a:lnTo>
                  <a:pt x="904085" y="67210"/>
                </a:lnTo>
                <a:lnTo>
                  <a:pt x="903460" y="66362"/>
                </a:lnTo>
                <a:close/>
              </a:path>
            </a:pathLst>
          </a:custGeom>
          <a:solidFill>
            <a:srgbClr val="048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7030" y="2699471"/>
            <a:ext cx="824865" cy="1407795"/>
          </a:xfrm>
          <a:custGeom>
            <a:avLst/>
            <a:gdLst/>
            <a:ahLst/>
            <a:cxnLst/>
            <a:rect l="l" t="t" r="r" b="b"/>
            <a:pathLst>
              <a:path w="824865" h="1407795">
                <a:moveTo>
                  <a:pt x="0" y="1407329"/>
                </a:moveTo>
                <a:lnTo>
                  <a:pt x="824445" y="1407329"/>
                </a:lnTo>
                <a:lnTo>
                  <a:pt x="824445" y="0"/>
                </a:lnTo>
                <a:lnTo>
                  <a:pt x="0" y="0"/>
                </a:lnTo>
                <a:lnTo>
                  <a:pt x="0" y="1407329"/>
                </a:lnTo>
                <a:close/>
              </a:path>
            </a:pathLst>
          </a:custGeom>
          <a:solidFill>
            <a:srgbClr val="53E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5163" y="4141988"/>
            <a:ext cx="196215" cy="187960"/>
          </a:xfrm>
          <a:custGeom>
            <a:avLst/>
            <a:gdLst/>
            <a:ahLst/>
            <a:cxnLst/>
            <a:rect l="l" t="t" r="r" b="b"/>
            <a:pathLst>
              <a:path w="196215" h="187960">
                <a:moveTo>
                  <a:pt x="96101" y="0"/>
                </a:moveTo>
                <a:lnTo>
                  <a:pt x="54459" y="8862"/>
                </a:lnTo>
                <a:lnTo>
                  <a:pt x="21609" y="33323"/>
                </a:lnTo>
                <a:lnTo>
                  <a:pt x="2477" y="70198"/>
                </a:lnTo>
                <a:lnTo>
                  <a:pt x="0" y="84697"/>
                </a:lnTo>
                <a:lnTo>
                  <a:pt x="941" y="100418"/>
                </a:lnTo>
                <a:lnTo>
                  <a:pt x="15144" y="141530"/>
                </a:lnTo>
                <a:lnTo>
                  <a:pt x="43070" y="171185"/>
                </a:lnTo>
                <a:lnTo>
                  <a:pt x="80423" y="186323"/>
                </a:lnTo>
                <a:lnTo>
                  <a:pt x="94227" y="187614"/>
                </a:lnTo>
                <a:lnTo>
                  <a:pt x="109812" y="186567"/>
                </a:lnTo>
                <a:lnTo>
                  <a:pt x="150981" y="172093"/>
                </a:lnTo>
                <a:lnTo>
                  <a:pt x="180855" y="144011"/>
                </a:lnTo>
                <a:lnTo>
                  <a:pt x="185064" y="136813"/>
                </a:lnTo>
                <a:lnTo>
                  <a:pt x="96101" y="136813"/>
                </a:lnTo>
                <a:lnTo>
                  <a:pt x="81849" y="134465"/>
                </a:lnTo>
                <a:lnTo>
                  <a:pt x="69462" y="127966"/>
                </a:lnTo>
                <a:lnTo>
                  <a:pt x="59780" y="118135"/>
                </a:lnTo>
                <a:lnTo>
                  <a:pt x="53647" y="105791"/>
                </a:lnTo>
                <a:lnTo>
                  <a:pt x="54656" y="88482"/>
                </a:lnTo>
                <a:lnTo>
                  <a:pt x="59191" y="74283"/>
                </a:lnTo>
                <a:lnTo>
                  <a:pt x="66656" y="63316"/>
                </a:lnTo>
                <a:lnTo>
                  <a:pt x="76455" y="55705"/>
                </a:lnTo>
                <a:lnTo>
                  <a:pt x="87992" y="51571"/>
                </a:lnTo>
                <a:lnTo>
                  <a:pt x="183894" y="51571"/>
                </a:lnTo>
                <a:lnTo>
                  <a:pt x="181895" y="47331"/>
                </a:lnTo>
                <a:lnTo>
                  <a:pt x="155285" y="17750"/>
                </a:lnTo>
                <a:lnTo>
                  <a:pt x="118555" y="2188"/>
                </a:lnTo>
                <a:lnTo>
                  <a:pt x="104658" y="306"/>
                </a:lnTo>
                <a:lnTo>
                  <a:pt x="96101" y="0"/>
                </a:lnTo>
                <a:close/>
              </a:path>
              <a:path w="196215" h="187960">
                <a:moveTo>
                  <a:pt x="183894" y="51571"/>
                </a:moveTo>
                <a:lnTo>
                  <a:pt x="87992" y="51571"/>
                </a:lnTo>
                <a:lnTo>
                  <a:pt x="104682" y="53150"/>
                </a:lnTo>
                <a:lnTo>
                  <a:pt x="118541" y="58317"/>
                </a:lnTo>
                <a:lnTo>
                  <a:pt x="129260" y="66436"/>
                </a:lnTo>
                <a:lnTo>
                  <a:pt x="136532" y="76874"/>
                </a:lnTo>
                <a:lnTo>
                  <a:pt x="139899" y="88482"/>
                </a:lnTo>
                <a:lnTo>
                  <a:pt x="139938" y="89832"/>
                </a:lnTo>
                <a:lnTo>
                  <a:pt x="138025" y="104413"/>
                </a:lnTo>
                <a:lnTo>
                  <a:pt x="111430" y="134030"/>
                </a:lnTo>
                <a:lnTo>
                  <a:pt x="96101" y="136813"/>
                </a:lnTo>
                <a:lnTo>
                  <a:pt x="185064" y="136813"/>
                </a:lnTo>
                <a:lnTo>
                  <a:pt x="187655" y="132380"/>
                </a:lnTo>
                <a:lnTo>
                  <a:pt x="192644" y="119883"/>
                </a:lnTo>
                <a:lnTo>
                  <a:pt x="195683" y="106681"/>
                </a:lnTo>
                <a:lnTo>
                  <a:pt x="194942" y="89832"/>
                </a:lnTo>
                <a:lnTo>
                  <a:pt x="192308" y="74283"/>
                </a:lnTo>
                <a:lnTo>
                  <a:pt x="187921" y="60116"/>
                </a:lnTo>
                <a:lnTo>
                  <a:pt x="183894" y="51571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145" y="4208442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90" h="55245">
                <a:moveTo>
                  <a:pt x="28119" y="0"/>
                </a:moveTo>
                <a:lnTo>
                  <a:pt x="14043" y="3414"/>
                </a:lnTo>
                <a:lnTo>
                  <a:pt x="4125" y="12604"/>
                </a:lnTo>
                <a:lnTo>
                  <a:pt x="0" y="25988"/>
                </a:lnTo>
                <a:lnTo>
                  <a:pt x="3330" y="40309"/>
                </a:lnTo>
                <a:lnTo>
                  <a:pt x="12365" y="50258"/>
                </a:lnTo>
                <a:lnTo>
                  <a:pt x="25580" y="54622"/>
                </a:lnTo>
                <a:lnTo>
                  <a:pt x="40666" y="51973"/>
                </a:lnTo>
                <a:lnTo>
                  <a:pt x="52576" y="44604"/>
                </a:lnTo>
                <a:lnTo>
                  <a:pt x="59390" y="33637"/>
                </a:lnTo>
                <a:lnTo>
                  <a:pt x="56753" y="18179"/>
                </a:lnTo>
                <a:lnTo>
                  <a:pt x="48718" y="7337"/>
                </a:lnTo>
                <a:lnTo>
                  <a:pt x="37275" y="1288"/>
                </a:lnTo>
                <a:lnTo>
                  <a:pt x="28119" y="0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3545" y="2765913"/>
            <a:ext cx="965200" cy="949960"/>
          </a:xfrm>
          <a:custGeom>
            <a:avLst/>
            <a:gdLst/>
            <a:ahLst/>
            <a:cxnLst/>
            <a:rect l="l" t="t" r="r" b="b"/>
            <a:pathLst>
              <a:path w="965200" h="949960">
                <a:moveTo>
                  <a:pt x="768143" y="0"/>
                </a:moveTo>
                <a:lnTo>
                  <a:pt x="675648" y="0"/>
                </a:lnTo>
                <a:lnTo>
                  <a:pt x="659519" y="863"/>
                </a:lnTo>
                <a:lnTo>
                  <a:pt x="613455" y="13011"/>
                </a:lnTo>
                <a:lnTo>
                  <a:pt x="571953" y="37407"/>
                </a:lnTo>
                <a:lnTo>
                  <a:pt x="536397" y="71359"/>
                </a:lnTo>
                <a:lnTo>
                  <a:pt x="508170" y="112177"/>
                </a:lnTo>
                <a:lnTo>
                  <a:pt x="488657" y="157171"/>
                </a:lnTo>
                <a:lnTo>
                  <a:pt x="479243" y="203650"/>
                </a:lnTo>
                <a:lnTo>
                  <a:pt x="478588" y="219008"/>
                </a:lnTo>
                <a:lnTo>
                  <a:pt x="478588" y="406577"/>
                </a:lnTo>
                <a:lnTo>
                  <a:pt x="59" y="406604"/>
                </a:lnTo>
                <a:lnTo>
                  <a:pt x="0" y="949902"/>
                </a:lnTo>
                <a:lnTo>
                  <a:pt x="647411" y="949970"/>
                </a:lnTo>
                <a:lnTo>
                  <a:pt x="647492" y="406672"/>
                </a:lnTo>
                <a:lnTo>
                  <a:pt x="563119" y="406604"/>
                </a:lnTo>
                <a:lnTo>
                  <a:pt x="563040" y="238535"/>
                </a:lnTo>
                <a:lnTo>
                  <a:pt x="569652" y="194133"/>
                </a:lnTo>
                <a:lnTo>
                  <a:pt x="587893" y="154984"/>
                </a:lnTo>
                <a:lnTo>
                  <a:pt x="615373" y="123581"/>
                </a:lnTo>
                <a:lnTo>
                  <a:pt x="649699" y="102417"/>
                </a:lnTo>
                <a:lnTo>
                  <a:pt x="688480" y="93986"/>
                </a:lnTo>
                <a:lnTo>
                  <a:pt x="938124" y="93936"/>
                </a:lnTo>
                <a:lnTo>
                  <a:pt x="935616" y="89741"/>
                </a:lnTo>
                <a:lnTo>
                  <a:pt x="907390" y="55735"/>
                </a:lnTo>
                <a:lnTo>
                  <a:pt x="871835" y="28600"/>
                </a:lnTo>
                <a:lnTo>
                  <a:pt x="830334" y="9760"/>
                </a:lnTo>
                <a:lnTo>
                  <a:pt x="784272" y="636"/>
                </a:lnTo>
                <a:lnTo>
                  <a:pt x="768143" y="0"/>
                </a:lnTo>
                <a:close/>
              </a:path>
              <a:path w="965200" h="949960">
                <a:moveTo>
                  <a:pt x="938124" y="93936"/>
                </a:moveTo>
                <a:lnTo>
                  <a:pt x="756062" y="93936"/>
                </a:lnTo>
                <a:lnTo>
                  <a:pt x="769402" y="94777"/>
                </a:lnTo>
                <a:lnTo>
                  <a:pt x="782445" y="97240"/>
                </a:lnTo>
                <a:lnTo>
                  <a:pt x="818910" y="113433"/>
                </a:lnTo>
                <a:lnTo>
                  <a:pt x="849519" y="140896"/>
                </a:lnTo>
                <a:lnTo>
                  <a:pt x="871880" y="177135"/>
                </a:lnTo>
                <a:lnTo>
                  <a:pt x="883602" y="219659"/>
                </a:lnTo>
                <a:lnTo>
                  <a:pt x="884777" y="406594"/>
                </a:lnTo>
                <a:lnTo>
                  <a:pt x="965186" y="406604"/>
                </a:lnTo>
                <a:lnTo>
                  <a:pt x="965198" y="187820"/>
                </a:lnTo>
                <a:lnTo>
                  <a:pt x="959457" y="143312"/>
                </a:lnTo>
                <a:lnTo>
                  <a:pt x="943157" y="102357"/>
                </a:lnTo>
                <a:lnTo>
                  <a:pt x="938124" y="93936"/>
                </a:lnTo>
                <a:close/>
              </a:path>
            </a:pathLst>
          </a:custGeom>
          <a:solidFill>
            <a:srgbClr val="F14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43531" y="3321224"/>
            <a:ext cx="294640" cy="278130"/>
          </a:xfrm>
          <a:custGeom>
            <a:avLst/>
            <a:gdLst/>
            <a:ahLst/>
            <a:cxnLst/>
            <a:rect l="l" t="t" r="r" b="b"/>
            <a:pathLst>
              <a:path w="294640" h="278129">
                <a:moveTo>
                  <a:pt x="242345" y="183622"/>
                </a:moveTo>
                <a:lnTo>
                  <a:pt x="145712" y="183622"/>
                </a:lnTo>
                <a:lnTo>
                  <a:pt x="238190" y="269500"/>
                </a:lnTo>
                <a:lnTo>
                  <a:pt x="248255" y="275969"/>
                </a:lnTo>
                <a:lnTo>
                  <a:pt x="259767" y="277901"/>
                </a:lnTo>
                <a:lnTo>
                  <a:pt x="271335" y="274963"/>
                </a:lnTo>
                <a:lnTo>
                  <a:pt x="281568" y="266820"/>
                </a:lnTo>
                <a:lnTo>
                  <a:pt x="290631" y="257049"/>
                </a:lnTo>
                <a:lnTo>
                  <a:pt x="294353" y="246217"/>
                </a:lnTo>
                <a:lnTo>
                  <a:pt x="292804" y="235385"/>
                </a:lnTo>
                <a:lnTo>
                  <a:pt x="286052" y="225610"/>
                </a:lnTo>
                <a:lnTo>
                  <a:pt x="282429" y="222585"/>
                </a:lnTo>
                <a:lnTo>
                  <a:pt x="242345" y="183622"/>
                </a:lnTo>
                <a:close/>
              </a:path>
              <a:path w="294640" h="278129">
                <a:moveTo>
                  <a:pt x="41662" y="0"/>
                </a:moveTo>
                <a:lnTo>
                  <a:pt x="30254" y="1080"/>
                </a:lnTo>
                <a:lnTo>
                  <a:pt x="18832" y="6737"/>
                </a:lnTo>
                <a:lnTo>
                  <a:pt x="9432" y="18253"/>
                </a:lnTo>
                <a:lnTo>
                  <a:pt x="5062" y="29939"/>
                </a:lnTo>
                <a:lnTo>
                  <a:pt x="5326" y="41051"/>
                </a:lnTo>
                <a:lnTo>
                  <a:pt x="9831" y="50849"/>
                </a:lnTo>
                <a:lnTo>
                  <a:pt x="101467" y="136602"/>
                </a:lnTo>
                <a:lnTo>
                  <a:pt x="9112" y="222585"/>
                </a:lnTo>
                <a:lnTo>
                  <a:pt x="2153" y="232957"/>
                </a:lnTo>
                <a:lnTo>
                  <a:pt x="0" y="244813"/>
                </a:lnTo>
                <a:lnTo>
                  <a:pt x="2645" y="256565"/>
                </a:lnTo>
                <a:lnTo>
                  <a:pt x="15371" y="268231"/>
                </a:lnTo>
                <a:lnTo>
                  <a:pt x="27322" y="274915"/>
                </a:lnTo>
                <a:lnTo>
                  <a:pt x="38251" y="277181"/>
                </a:lnTo>
                <a:lnTo>
                  <a:pt x="47912" y="275593"/>
                </a:lnTo>
                <a:lnTo>
                  <a:pt x="56059" y="270713"/>
                </a:lnTo>
                <a:lnTo>
                  <a:pt x="145712" y="183622"/>
                </a:lnTo>
                <a:lnTo>
                  <a:pt x="242345" y="183622"/>
                </a:lnTo>
                <a:lnTo>
                  <a:pt x="194070" y="136699"/>
                </a:lnTo>
                <a:lnTo>
                  <a:pt x="238402" y="93565"/>
                </a:lnTo>
                <a:lnTo>
                  <a:pt x="145865" y="93565"/>
                </a:lnTo>
                <a:lnTo>
                  <a:pt x="61319" y="11568"/>
                </a:lnTo>
                <a:lnTo>
                  <a:pt x="52277" y="3495"/>
                </a:lnTo>
                <a:lnTo>
                  <a:pt x="41662" y="0"/>
                </a:lnTo>
                <a:close/>
              </a:path>
              <a:path w="294640" h="278129">
                <a:moveTo>
                  <a:pt x="259537" y="331"/>
                </a:moveTo>
                <a:lnTo>
                  <a:pt x="248588" y="1186"/>
                </a:lnTo>
                <a:lnTo>
                  <a:pt x="238661" y="6840"/>
                </a:lnTo>
                <a:lnTo>
                  <a:pt x="145865" y="93565"/>
                </a:lnTo>
                <a:lnTo>
                  <a:pt x="238402" y="93565"/>
                </a:lnTo>
                <a:lnTo>
                  <a:pt x="278485" y="54565"/>
                </a:lnTo>
                <a:lnTo>
                  <a:pt x="287198" y="45144"/>
                </a:lnTo>
                <a:lnTo>
                  <a:pt x="290514" y="34336"/>
                </a:lnTo>
                <a:lnTo>
                  <a:pt x="288433" y="23385"/>
                </a:lnTo>
                <a:lnTo>
                  <a:pt x="280953" y="13533"/>
                </a:lnTo>
                <a:lnTo>
                  <a:pt x="270621" y="4404"/>
                </a:lnTo>
                <a:lnTo>
                  <a:pt x="259537" y="331"/>
                </a:lnTo>
                <a:close/>
              </a:path>
            </a:pathLst>
          </a:custGeom>
          <a:solidFill>
            <a:srgbClr val="FAF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50277" y="2835315"/>
            <a:ext cx="2308860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earl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2014,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hackers disco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10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</a:t>
            </a:r>
            <a:r>
              <a:rPr sz="1400" b="1" dirty="0">
                <a:latin typeface="Arial"/>
                <a:cs typeface="Arial"/>
              </a:rPr>
              <a:t>OM S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RBU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K</a:t>
            </a:r>
            <a:r>
              <a:rPr sz="1400" b="1" dirty="0">
                <a:latin typeface="Arial"/>
                <a:cs typeface="Arial"/>
              </a:rPr>
              <a:t>S’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IOS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S </a:t>
            </a:r>
            <a:r>
              <a:rPr sz="1400" b="1" spc="-80" dirty="0">
                <a:latin typeface="Arial"/>
                <a:cs typeface="Arial"/>
              </a:rPr>
              <a:t>W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OT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NC</a:t>
            </a:r>
            <a:r>
              <a:rPr sz="1400" b="1" spc="-5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YP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ED 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CUR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16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12700" marR="2489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pany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didn’t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report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 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 smtClean="0"/>
              <a:t>1</a:t>
            </a:r>
            <a:r>
              <a:rPr lang="en-US" spc="-10" dirty="0" smtClean="0"/>
              <a:t>9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830681" y="7165810"/>
            <a:ext cx="199390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our</a:t>
            </a:r>
            <a:r>
              <a:rPr sz="800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Ne</a:t>
            </a:r>
            <a:r>
              <a:rPr sz="800" dirty="0">
                <a:latin typeface="Arial"/>
                <a:cs typeface="Arial"/>
              </a:rPr>
              <a:t>w J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stit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dirty="0">
                <a:latin typeface="Arial"/>
                <a:cs typeface="Arial"/>
              </a:rPr>
              <a:t>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Tec</a:t>
            </a:r>
            <a:r>
              <a:rPr sz="800" spc="-5" dirty="0">
                <a:latin typeface="Arial"/>
                <a:cs typeface="Arial"/>
              </a:rPr>
              <a:t>hno</a:t>
            </a:r>
            <a:r>
              <a:rPr sz="800" dirty="0">
                <a:latin typeface="Arial"/>
                <a:cs typeface="Arial"/>
              </a:rPr>
              <a:t>lo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8383" y="4637633"/>
            <a:ext cx="7012813" cy="2237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88586" y="2306954"/>
            <a:ext cx="0" cy="2474595"/>
          </a:xfrm>
          <a:custGeom>
            <a:avLst/>
            <a:gdLst/>
            <a:ahLst/>
            <a:cxnLst/>
            <a:rect l="l" t="t" r="r" b="b"/>
            <a:pathLst>
              <a:path h="2474595">
                <a:moveTo>
                  <a:pt x="0" y="0"/>
                </a:moveTo>
                <a:lnTo>
                  <a:pt x="0" y="24745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8586" y="5058536"/>
            <a:ext cx="0" cy="1318260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0"/>
                </a:moveTo>
                <a:lnTo>
                  <a:pt x="0" y="13178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4501100"/>
            <a:ext cx="2355215" cy="255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Mob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le</a:t>
            </a:r>
            <a:r>
              <a:rPr sz="2400" b="1" spc="-3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m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ndse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t</a:t>
            </a:r>
            <a:r>
              <a:rPr sz="2400" b="1" spc="-15" baseline="24305" dirty="0">
                <a:solidFill>
                  <a:srgbClr val="002069"/>
                </a:solidFill>
                <a:latin typeface="Arial"/>
                <a:cs typeface="Arial"/>
              </a:rPr>
              <a:t>4</a:t>
            </a:r>
            <a:endParaRPr sz="2400" baseline="24305">
              <a:latin typeface="Arial"/>
              <a:cs typeface="Arial"/>
            </a:endParaRPr>
          </a:p>
          <a:p>
            <a:pPr marL="241300" marR="506730">
              <a:lnSpc>
                <a:spcPct val="100000"/>
              </a:lnSpc>
              <a:spcBef>
                <a:spcPts val="1845"/>
              </a:spcBef>
            </a:pPr>
            <a:r>
              <a:rPr sz="1300" spc="-10" dirty="0">
                <a:latin typeface="Arial"/>
                <a:cs typeface="Arial"/>
              </a:rPr>
              <a:t>Nearly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half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(44%)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of Am</a:t>
            </a:r>
            <a:r>
              <a:rPr sz="1300" spc="-20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rica</a:t>
            </a:r>
            <a:r>
              <a:rPr sz="1300" spc="-20" dirty="0">
                <a:latin typeface="Arial"/>
                <a:cs typeface="Arial"/>
              </a:rPr>
              <a:t>n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y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th</a:t>
            </a:r>
            <a:r>
              <a:rPr sz="1300" spc="-20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couldn’t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make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it 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ithout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their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mobile de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5" dirty="0">
                <a:latin typeface="Arial"/>
                <a:cs typeface="Arial"/>
              </a:rPr>
              <a:t>ice.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Older millennials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(ages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2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5" dirty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  <a:p>
            <a:pPr marL="241300" marR="51435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34)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and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Gen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X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(ages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35</a:t>
            </a:r>
            <a:r>
              <a:rPr sz="1300" spc="-10" dirty="0">
                <a:latin typeface="Arial"/>
                <a:cs typeface="Arial"/>
              </a:rPr>
              <a:t>-49)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are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en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more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dependen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their smartphone</a:t>
            </a:r>
            <a:r>
              <a:rPr sz="1300" spc="-15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079" y="5087632"/>
            <a:ext cx="1350645" cy="1345565"/>
          </a:xfrm>
          <a:custGeom>
            <a:avLst/>
            <a:gdLst/>
            <a:ahLst/>
            <a:cxnLst/>
            <a:rect l="l" t="t" r="r" b="b"/>
            <a:pathLst>
              <a:path w="1350645" h="1345564">
                <a:moveTo>
                  <a:pt x="675197" y="0"/>
                </a:moveTo>
                <a:lnTo>
                  <a:pt x="619920" y="2243"/>
                </a:lnTo>
                <a:lnTo>
                  <a:pt x="565856" y="8854"/>
                </a:lnTo>
                <a:lnTo>
                  <a:pt x="513180" y="19654"/>
                </a:lnTo>
                <a:lnTo>
                  <a:pt x="462067" y="34462"/>
                </a:lnTo>
                <a:lnTo>
                  <a:pt x="412692" y="53099"/>
                </a:lnTo>
                <a:lnTo>
                  <a:pt x="365232" y="75385"/>
                </a:lnTo>
                <a:lnTo>
                  <a:pt x="319860" y="101142"/>
                </a:lnTo>
                <a:lnTo>
                  <a:pt x="276754" y="130190"/>
                </a:lnTo>
                <a:lnTo>
                  <a:pt x="236088" y="162348"/>
                </a:lnTo>
                <a:lnTo>
                  <a:pt x="198038" y="197438"/>
                </a:lnTo>
                <a:lnTo>
                  <a:pt x="162779" y="235281"/>
                </a:lnTo>
                <a:lnTo>
                  <a:pt x="130487" y="275696"/>
                </a:lnTo>
                <a:lnTo>
                  <a:pt x="101337" y="318504"/>
                </a:lnTo>
                <a:lnTo>
                  <a:pt x="75504" y="363525"/>
                </a:lnTo>
                <a:lnTo>
                  <a:pt x="53164" y="410581"/>
                </a:lnTo>
                <a:lnTo>
                  <a:pt x="34493" y="459491"/>
                </a:lnTo>
                <a:lnTo>
                  <a:pt x="19665" y="510077"/>
                </a:lnTo>
                <a:lnTo>
                  <a:pt x="8857" y="562158"/>
                </a:lnTo>
                <a:lnTo>
                  <a:pt x="2243" y="615555"/>
                </a:lnTo>
                <a:lnTo>
                  <a:pt x="0" y="670089"/>
                </a:lnTo>
                <a:lnTo>
                  <a:pt x="2243" y="725383"/>
                </a:lnTo>
                <a:lnTo>
                  <a:pt x="8857" y="779465"/>
                </a:lnTo>
                <a:lnTo>
                  <a:pt x="19665" y="832159"/>
                </a:lnTo>
                <a:lnTo>
                  <a:pt x="34493" y="883289"/>
                </a:lnTo>
                <a:lnTo>
                  <a:pt x="53164" y="932679"/>
                </a:lnTo>
                <a:lnTo>
                  <a:pt x="75504" y="980156"/>
                </a:lnTo>
                <a:lnTo>
                  <a:pt x="101337" y="1025542"/>
                </a:lnTo>
                <a:lnTo>
                  <a:pt x="130487" y="1068662"/>
                </a:lnTo>
                <a:lnTo>
                  <a:pt x="162779" y="1109342"/>
                </a:lnTo>
                <a:lnTo>
                  <a:pt x="198038" y="1147405"/>
                </a:lnTo>
                <a:lnTo>
                  <a:pt x="236088" y="1182675"/>
                </a:lnTo>
                <a:lnTo>
                  <a:pt x="276754" y="1214979"/>
                </a:lnTo>
                <a:lnTo>
                  <a:pt x="319860" y="1244139"/>
                </a:lnTo>
                <a:lnTo>
                  <a:pt x="365232" y="1269980"/>
                </a:lnTo>
                <a:lnTo>
                  <a:pt x="412692" y="1292327"/>
                </a:lnTo>
                <a:lnTo>
                  <a:pt x="462067" y="1311005"/>
                </a:lnTo>
                <a:lnTo>
                  <a:pt x="513180" y="1325838"/>
                </a:lnTo>
                <a:lnTo>
                  <a:pt x="565856" y="1336650"/>
                </a:lnTo>
                <a:lnTo>
                  <a:pt x="619920" y="1343266"/>
                </a:lnTo>
                <a:lnTo>
                  <a:pt x="675197" y="1345510"/>
                </a:lnTo>
                <a:lnTo>
                  <a:pt x="730470" y="1343266"/>
                </a:lnTo>
                <a:lnTo>
                  <a:pt x="784532" y="1336650"/>
                </a:lnTo>
                <a:lnTo>
                  <a:pt x="837207" y="1325838"/>
                </a:lnTo>
                <a:lnTo>
                  <a:pt x="888318" y="1311005"/>
                </a:lnTo>
                <a:lnTo>
                  <a:pt x="937692" y="1292327"/>
                </a:lnTo>
                <a:lnTo>
                  <a:pt x="985151" y="1269980"/>
                </a:lnTo>
                <a:lnTo>
                  <a:pt x="1030521" y="1244139"/>
                </a:lnTo>
                <a:lnTo>
                  <a:pt x="1073627" y="1214979"/>
                </a:lnTo>
                <a:lnTo>
                  <a:pt x="1114292" y="1182675"/>
                </a:lnTo>
                <a:lnTo>
                  <a:pt x="1152342" y="1147405"/>
                </a:lnTo>
                <a:lnTo>
                  <a:pt x="1187601" y="1109342"/>
                </a:lnTo>
                <a:lnTo>
                  <a:pt x="1219893" y="1068662"/>
                </a:lnTo>
                <a:lnTo>
                  <a:pt x="1249043" y="1025542"/>
                </a:lnTo>
                <a:lnTo>
                  <a:pt x="1274876" y="980156"/>
                </a:lnTo>
                <a:lnTo>
                  <a:pt x="1297216" y="932679"/>
                </a:lnTo>
                <a:lnTo>
                  <a:pt x="1315888" y="883289"/>
                </a:lnTo>
                <a:lnTo>
                  <a:pt x="1330715" y="832159"/>
                </a:lnTo>
                <a:lnTo>
                  <a:pt x="1341524" y="779465"/>
                </a:lnTo>
                <a:lnTo>
                  <a:pt x="1348137" y="725383"/>
                </a:lnTo>
                <a:lnTo>
                  <a:pt x="1350381" y="670089"/>
                </a:lnTo>
                <a:lnTo>
                  <a:pt x="1348137" y="615555"/>
                </a:lnTo>
                <a:lnTo>
                  <a:pt x="1341524" y="562158"/>
                </a:lnTo>
                <a:lnTo>
                  <a:pt x="1330715" y="510077"/>
                </a:lnTo>
                <a:lnTo>
                  <a:pt x="1315888" y="459491"/>
                </a:lnTo>
                <a:lnTo>
                  <a:pt x="1297216" y="410581"/>
                </a:lnTo>
                <a:lnTo>
                  <a:pt x="1274876" y="363525"/>
                </a:lnTo>
                <a:lnTo>
                  <a:pt x="1249043" y="318504"/>
                </a:lnTo>
                <a:lnTo>
                  <a:pt x="1219893" y="275696"/>
                </a:lnTo>
                <a:lnTo>
                  <a:pt x="1187601" y="235281"/>
                </a:lnTo>
                <a:lnTo>
                  <a:pt x="1152342" y="197438"/>
                </a:lnTo>
                <a:lnTo>
                  <a:pt x="1114292" y="162348"/>
                </a:lnTo>
                <a:lnTo>
                  <a:pt x="1073627" y="130190"/>
                </a:lnTo>
                <a:lnTo>
                  <a:pt x="1030521" y="101142"/>
                </a:lnTo>
                <a:lnTo>
                  <a:pt x="985151" y="75385"/>
                </a:lnTo>
                <a:lnTo>
                  <a:pt x="937692" y="53099"/>
                </a:lnTo>
                <a:lnTo>
                  <a:pt x="888318" y="34462"/>
                </a:lnTo>
                <a:lnTo>
                  <a:pt x="837207" y="19654"/>
                </a:lnTo>
                <a:lnTo>
                  <a:pt x="784532" y="8854"/>
                </a:lnTo>
                <a:lnTo>
                  <a:pt x="730470" y="2243"/>
                </a:lnTo>
                <a:lnTo>
                  <a:pt x="675197" y="0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6127" y="498657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149" y="0"/>
                </a:moveTo>
                <a:lnTo>
                  <a:pt x="0" y="42543"/>
                </a:lnTo>
                <a:lnTo>
                  <a:pt x="5281" y="100907"/>
                </a:lnTo>
                <a:lnTo>
                  <a:pt x="95323" y="101052"/>
                </a:lnTo>
                <a:lnTo>
                  <a:pt x="100989" y="42702"/>
                </a:lnTo>
                <a:lnTo>
                  <a:pt x="53149" y="0"/>
                </a:lnTo>
                <a:close/>
              </a:path>
            </a:pathLst>
          </a:custGeom>
          <a:solidFill>
            <a:srgbClr val="0C8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281" y="5087632"/>
            <a:ext cx="494030" cy="935990"/>
          </a:xfrm>
          <a:custGeom>
            <a:avLst/>
            <a:gdLst/>
            <a:ahLst/>
            <a:cxnLst/>
            <a:rect l="l" t="t" r="r" b="b"/>
            <a:pathLst>
              <a:path w="494029" h="935989">
                <a:moveTo>
                  <a:pt x="419995" y="0"/>
                </a:moveTo>
                <a:lnTo>
                  <a:pt x="381895" y="0"/>
                </a:lnTo>
                <a:lnTo>
                  <a:pt x="393402" y="606205"/>
                </a:lnTo>
                <a:lnTo>
                  <a:pt x="381787" y="612100"/>
                </a:lnTo>
                <a:lnTo>
                  <a:pt x="354580" y="640641"/>
                </a:lnTo>
                <a:lnTo>
                  <a:pt x="345549" y="675420"/>
                </a:lnTo>
                <a:lnTo>
                  <a:pt x="345549" y="686046"/>
                </a:lnTo>
                <a:lnTo>
                  <a:pt x="15974" y="850887"/>
                </a:lnTo>
                <a:lnTo>
                  <a:pt x="0" y="914731"/>
                </a:lnTo>
                <a:lnTo>
                  <a:pt x="68973" y="935965"/>
                </a:lnTo>
                <a:lnTo>
                  <a:pt x="372103" y="728629"/>
                </a:lnTo>
                <a:lnTo>
                  <a:pt x="464928" y="728629"/>
                </a:lnTo>
                <a:lnTo>
                  <a:pt x="490685" y="696860"/>
                </a:lnTo>
                <a:lnTo>
                  <a:pt x="493733" y="684813"/>
                </a:lnTo>
                <a:lnTo>
                  <a:pt x="492815" y="668605"/>
                </a:lnTo>
                <a:lnTo>
                  <a:pt x="477703" y="630197"/>
                </a:lnTo>
                <a:lnTo>
                  <a:pt x="449506" y="607529"/>
                </a:lnTo>
                <a:lnTo>
                  <a:pt x="467847" y="75"/>
                </a:lnTo>
                <a:lnTo>
                  <a:pt x="419995" y="0"/>
                </a:lnTo>
                <a:close/>
              </a:path>
              <a:path w="494029" h="935989">
                <a:moveTo>
                  <a:pt x="464928" y="728629"/>
                </a:moveTo>
                <a:lnTo>
                  <a:pt x="372103" y="728629"/>
                </a:lnTo>
                <a:lnTo>
                  <a:pt x="384166" y="735629"/>
                </a:lnTo>
                <a:lnTo>
                  <a:pt x="396219" y="740621"/>
                </a:lnTo>
                <a:lnTo>
                  <a:pt x="408264" y="743600"/>
                </a:lnTo>
                <a:lnTo>
                  <a:pt x="425984" y="742681"/>
                </a:lnTo>
                <a:lnTo>
                  <a:pt x="441865" y="739431"/>
                </a:lnTo>
                <a:lnTo>
                  <a:pt x="455821" y="734096"/>
                </a:lnTo>
                <a:lnTo>
                  <a:pt x="464928" y="728629"/>
                </a:lnTo>
                <a:close/>
              </a:path>
            </a:pathLst>
          </a:custGeom>
          <a:solidFill>
            <a:srgbClr val="216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2613" y="4781537"/>
            <a:ext cx="5400675" cy="277495"/>
          </a:xfrm>
          <a:custGeom>
            <a:avLst/>
            <a:gdLst/>
            <a:ahLst/>
            <a:cxnLst/>
            <a:rect l="l" t="t" r="r" b="b"/>
            <a:pathLst>
              <a:path w="5400675" h="277495">
                <a:moveTo>
                  <a:pt x="0" y="276999"/>
                </a:moveTo>
                <a:lnTo>
                  <a:pt x="5400548" y="276999"/>
                </a:lnTo>
                <a:lnTo>
                  <a:pt x="5400548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E2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30802" y="4807132"/>
            <a:ext cx="5384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ng</a:t>
            </a:r>
            <a:r>
              <a:rPr sz="1800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002069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ld</a:t>
            </a:r>
            <a:r>
              <a:rPr sz="1800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2069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ou</a:t>
            </a:r>
            <a:r>
              <a:rPr sz="1800" spc="1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9"/>
                </a:solidFill>
                <a:latin typeface="Arial"/>
                <a:cs typeface="Arial"/>
              </a:rPr>
              <a:t>st</a:t>
            </a:r>
            <a:r>
              <a:rPr sz="1800" spc="1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002069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2069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00206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2069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tp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165" y="5069585"/>
            <a:ext cx="5400675" cy="0"/>
          </a:xfrm>
          <a:custGeom>
            <a:avLst/>
            <a:gdLst/>
            <a:ahLst/>
            <a:cxnLst/>
            <a:rect l="l" t="t" r="r" b="b"/>
            <a:pathLst>
              <a:path w="5400675">
                <a:moveTo>
                  <a:pt x="0" y="0"/>
                </a:moveTo>
                <a:lnTo>
                  <a:pt x="5400675" y="0"/>
                </a:lnTo>
              </a:path>
            </a:pathLst>
          </a:custGeom>
          <a:ln w="25400">
            <a:solidFill>
              <a:srgbClr val="0073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5868" y="1005077"/>
            <a:ext cx="2377821" cy="343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6251" y="500689"/>
            <a:ext cx="6422390" cy="3751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L="55880" algn="ctr">
              <a:lnSpc>
                <a:spcPct val="100000"/>
              </a:lnSpc>
              <a:spcBef>
                <a:spcPts val="1340"/>
              </a:spcBef>
            </a:pPr>
            <a:r>
              <a:rPr sz="1400" i="1" spc="-2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obile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adoption</a:t>
            </a:r>
            <a:endParaRPr sz="1400">
              <a:latin typeface="Arial"/>
              <a:cs typeface="Arial"/>
            </a:endParaRPr>
          </a:p>
          <a:p>
            <a:pPr marL="167005" marR="681355">
              <a:lnSpc>
                <a:spcPct val="86800"/>
              </a:lnSpc>
              <a:spcBef>
                <a:spcPts val="960"/>
              </a:spcBef>
            </a:pP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H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lf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f the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orl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d</a:t>
            </a:r>
            <a:r>
              <a:rPr sz="2400" b="1" spc="-95" dirty="0">
                <a:solidFill>
                  <a:srgbClr val="002069"/>
                </a:solidFill>
                <a:latin typeface="Arial"/>
                <a:cs typeface="Arial"/>
              </a:rPr>
              <a:t>’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s</a:t>
            </a:r>
            <a:r>
              <a:rPr sz="2400" b="1" spc="-3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pop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lat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on</a:t>
            </a:r>
            <a:r>
              <a:rPr sz="2400" b="1" spc="-4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now</a:t>
            </a:r>
            <a:r>
              <a:rPr sz="2400" b="1" spc="-2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has a mobi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e</a:t>
            </a:r>
            <a:r>
              <a:rPr sz="2400" b="1" spc="-2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su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script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on.</a:t>
            </a:r>
            <a:r>
              <a:rPr sz="2400" b="1" spc="-3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h</a:t>
            </a:r>
            <a:r>
              <a:rPr sz="2400" b="1" spc="-2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an ad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ional</a:t>
            </a:r>
            <a:r>
              <a:rPr sz="2400" b="1" spc="-3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bil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ion</a:t>
            </a:r>
            <a:r>
              <a:rPr sz="2400" b="1" spc="-4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by</a:t>
            </a:r>
            <a:r>
              <a:rPr sz="2400" b="1" spc="-1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20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0, taking the global</a:t>
            </a:r>
            <a:r>
              <a:rPr sz="2400" b="1" spc="-2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pe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etrat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on</a:t>
            </a:r>
            <a:r>
              <a:rPr sz="2400" b="1" spc="-2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rate to 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6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0</a:t>
            </a:r>
            <a:r>
              <a:rPr sz="2400" b="1" spc="-50" dirty="0">
                <a:solidFill>
                  <a:srgbClr val="002069"/>
                </a:solidFill>
                <a:latin typeface="Arial"/>
                <a:cs typeface="Arial"/>
              </a:rPr>
              <a:t>%</a:t>
            </a:r>
            <a:r>
              <a:rPr sz="2400" b="1" spc="10" dirty="0">
                <a:solidFill>
                  <a:srgbClr val="002069"/>
                </a:solidFill>
                <a:latin typeface="Arial"/>
                <a:cs typeface="Arial"/>
              </a:rPr>
              <a:t>.</a:t>
            </a:r>
            <a:r>
              <a:rPr sz="2400" b="1" spc="-15" baseline="24305" dirty="0">
                <a:solidFill>
                  <a:srgbClr val="002069"/>
                </a:solidFill>
                <a:latin typeface="Arial"/>
                <a:cs typeface="Arial"/>
              </a:rPr>
              <a:t>1</a:t>
            </a:r>
            <a:endParaRPr sz="2400" baseline="24305">
              <a:latin typeface="Arial"/>
              <a:cs typeface="Arial"/>
            </a:endParaRPr>
          </a:p>
          <a:p>
            <a:pPr marL="546100" marR="617220" indent="-225425">
              <a:lnSpc>
                <a:spcPct val="100000"/>
              </a:lnSpc>
              <a:spcBef>
                <a:spcPts val="2030"/>
              </a:spcBef>
              <a:buFont typeface="Franklin Gothic Book"/>
              <a:buChar char="▪"/>
              <a:tabLst>
                <a:tab pos="546735" algn="l"/>
              </a:tabLst>
            </a:pPr>
            <a:r>
              <a:rPr sz="1600" spc="-15" dirty="0">
                <a:latin typeface="Arial"/>
                <a:cs typeface="Arial"/>
              </a:rPr>
              <a:t>Now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50.3%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ecommerce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</a:t>
            </a:r>
            <a:r>
              <a:rPr sz="1600" spc="-3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fic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through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mob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575" spc="7" baseline="26455" dirty="0">
                <a:latin typeface="Arial"/>
                <a:cs typeface="Arial"/>
              </a:rPr>
              <a:t>2</a:t>
            </a:r>
            <a:endParaRPr sz="1575" baseline="26455">
              <a:latin typeface="Arial"/>
              <a:cs typeface="Arial"/>
            </a:endParaRPr>
          </a:p>
          <a:p>
            <a:pPr marL="549275" marR="184785" indent="-228600">
              <a:lnSpc>
                <a:spcPct val="100000"/>
              </a:lnSpc>
              <a:buFont typeface="Franklin Gothic Book"/>
              <a:buChar char="▪"/>
              <a:tabLst>
                <a:tab pos="54991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2013,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95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llion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U.S.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ts used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mobile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5" dirty="0">
                <a:latin typeface="Arial"/>
                <a:cs typeface="Arial"/>
              </a:rPr>
              <a:t>g</a:t>
            </a:r>
            <a:r>
              <a:rPr sz="1600" spc="-20" dirty="0">
                <a:latin typeface="Arial"/>
                <a:cs typeface="Arial"/>
              </a:rPr>
              <a:t>—</a:t>
            </a:r>
            <a:r>
              <a:rPr sz="1600" spc="-10" dirty="0">
                <a:latin typeface="Arial"/>
                <a:cs typeface="Arial"/>
              </a:rPr>
              <a:t>27</a:t>
            </a:r>
            <a:r>
              <a:rPr sz="1600" spc="-15" dirty="0">
                <a:latin typeface="Arial"/>
                <a:cs typeface="Arial"/>
              </a:rPr>
              <a:t> 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llion more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575" spc="7" baseline="26455" dirty="0">
                <a:latin typeface="Arial"/>
                <a:cs typeface="Arial"/>
              </a:rPr>
              <a:t>3</a:t>
            </a:r>
            <a:endParaRPr sz="1575" baseline="26455">
              <a:latin typeface="Arial"/>
              <a:cs typeface="Arial"/>
            </a:endParaRPr>
          </a:p>
          <a:p>
            <a:pPr marL="549275" indent="-228600">
              <a:lnSpc>
                <a:spcPct val="100000"/>
              </a:lnSpc>
              <a:buFont typeface="Franklin Gothic Book"/>
              <a:buChar char="▪"/>
              <a:tabLst>
                <a:tab pos="549910" algn="l"/>
              </a:tabLst>
            </a:pP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2018,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63%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umer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popu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 foreca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5492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mobi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575" spc="7" baseline="26455" dirty="0">
                <a:latin typeface="Arial"/>
                <a:cs typeface="Arial"/>
              </a:rPr>
              <a:t>3</a:t>
            </a:r>
            <a:endParaRPr sz="1575" baseline="2645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687" y="7171297"/>
            <a:ext cx="4232275" cy="54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. 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G</a:t>
            </a:r>
            <a:r>
              <a:rPr sz="800" spc="-15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SA,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ob</a:t>
            </a:r>
            <a:r>
              <a:rPr sz="800" dirty="0">
                <a:latin typeface="Arial"/>
                <a:cs typeface="Arial"/>
              </a:rPr>
              <a:t>ile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Ec</a:t>
            </a:r>
            <a:r>
              <a:rPr sz="800" spc="-5" dirty="0">
                <a:latin typeface="Arial"/>
                <a:cs typeface="Arial"/>
              </a:rPr>
              <a:t>ono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2015</a:t>
            </a:r>
            <a:r>
              <a:rPr sz="800" dirty="0">
                <a:latin typeface="Arial"/>
                <a:cs typeface="Arial"/>
              </a:rPr>
              <a:t>,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www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ob</a:t>
            </a:r>
            <a:r>
              <a:rPr sz="800" dirty="0">
                <a:latin typeface="Arial"/>
                <a:cs typeface="Arial"/>
              </a:rPr>
              <a:t>il</a:t>
            </a:r>
            <a:r>
              <a:rPr sz="800" spc="-5" dirty="0">
                <a:latin typeface="Arial"/>
                <a:cs typeface="Arial"/>
              </a:rPr>
              <a:t>ee</a:t>
            </a:r>
            <a:r>
              <a:rPr sz="800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ono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10" dirty="0">
                <a:latin typeface="Arial"/>
                <a:cs typeface="Arial"/>
              </a:rPr>
              <a:t>y</a:t>
            </a:r>
            <a:r>
              <a:rPr sz="800" dirty="0">
                <a:latin typeface="Arial"/>
                <a:cs typeface="Arial"/>
              </a:rPr>
              <a:t>.c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;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hop</a:t>
            </a:r>
            <a:r>
              <a:rPr sz="800" dirty="0">
                <a:latin typeface="Arial"/>
                <a:cs typeface="Arial"/>
              </a:rPr>
              <a:t>if</a:t>
            </a:r>
            <a:r>
              <a:rPr sz="800" spc="-5" dirty="0">
                <a:latin typeface="Arial"/>
                <a:cs typeface="Arial"/>
              </a:rPr>
              <a:t>y</a:t>
            </a:r>
            <a:r>
              <a:rPr sz="800" dirty="0">
                <a:latin typeface="Arial"/>
                <a:cs typeface="Arial"/>
              </a:rPr>
              <a:t>;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J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spc="-10" dirty="0">
                <a:latin typeface="Arial"/>
                <a:cs typeface="Arial"/>
              </a:rPr>
              <a:t>v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lin St</a:t>
            </a:r>
            <a:r>
              <a:rPr sz="800" spc="-5" dirty="0">
                <a:latin typeface="Arial"/>
                <a:cs typeface="Arial"/>
              </a:rPr>
              <a:t>ra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5" dirty="0">
                <a:latin typeface="Arial"/>
                <a:cs typeface="Arial"/>
              </a:rPr>
              <a:t>eg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&amp;</a:t>
            </a:r>
            <a:r>
              <a:rPr sz="800" spc="-5" dirty="0">
                <a:latin typeface="Arial"/>
                <a:cs typeface="Arial"/>
              </a:rPr>
              <a:t> Re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ear</a:t>
            </a:r>
            <a:r>
              <a:rPr sz="800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h</a:t>
            </a:r>
            <a:r>
              <a:rPr sz="800" dirty="0">
                <a:latin typeface="Arial"/>
                <a:cs typeface="Arial"/>
              </a:rPr>
              <a:t>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OB</a:t>
            </a:r>
            <a:r>
              <a:rPr sz="800" spc="5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BA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KI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G,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TAB</a:t>
            </a:r>
            <a:r>
              <a:rPr sz="800" spc="-5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TP</a:t>
            </a:r>
            <a:r>
              <a:rPr sz="800" spc="-5" dirty="0">
                <a:latin typeface="Arial"/>
                <a:cs typeface="Arial"/>
              </a:rPr>
              <a:t>H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10" dirty="0">
                <a:latin typeface="Arial"/>
                <a:cs typeface="Arial"/>
              </a:rPr>
              <a:t>N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FO</a:t>
            </a:r>
            <a:r>
              <a:rPr sz="800" spc="-1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AST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201</a:t>
            </a:r>
            <a:r>
              <a:rPr sz="800" spc="20" dirty="0">
                <a:latin typeface="Arial"/>
                <a:cs typeface="Arial"/>
              </a:rPr>
              <a:t>3</a:t>
            </a:r>
            <a:r>
              <a:rPr sz="800" dirty="0">
                <a:latin typeface="Arial"/>
                <a:cs typeface="Arial"/>
              </a:rPr>
              <a:t>- </a:t>
            </a:r>
            <a:r>
              <a:rPr sz="800" spc="-5" dirty="0">
                <a:latin typeface="Arial"/>
                <a:cs typeface="Arial"/>
              </a:rPr>
              <a:t>2018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ar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De</a:t>
            </a:r>
            <a:r>
              <a:rPr sz="800" spc="-10" dirty="0">
                <a:latin typeface="Arial"/>
                <a:cs typeface="Arial"/>
              </a:rPr>
              <a:t>v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 A</a:t>
            </a:r>
            <a:r>
              <a:rPr sz="800" spc="-5" dirty="0">
                <a:latin typeface="Arial"/>
                <a:cs typeface="Arial"/>
              </a:rPr>
              <a:t>dop</a:t>
            </a:r>
            <a:r>
              <a:rPr sz="800" dirty="0">
                <a:latin typeface="Arial"/>
                <a:cs typeface="Arial"/>
              </a:rPr>
              <a:t>tion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Dr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ve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ob</a:t>
            </a:r>
            <a:r>
              <a:rPr sz="800" dirty="0">
                <a:latin typeface="Arial"/>
                <a:cs typeface="Arial"/>
              </a:rPr>
              <a:t>ile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-5" dirty="0">
                <a:latin typeface="Arial"/>
                <a:cs typeface="Arial"/>
              </a:rPr>
              <a:t>an</a:t>
            </a:r>
            <a:r>
              <a:rPr sz="800" dirty="0">
                <a:latin typeface="Arial"/>
                <a:cs typeface="Arial"/>
              </a:rPr>
              <a:t>king B</a:t>
            </a:r>
            <a:r>
              <a:rPr sz="800" spc="-5" dirty="0">
                <a:latin typeface="Arial"/>
                <a:cs typeface="Arial"/>
              </a:rPr>
              <a:t>oo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,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ar</a:t>
            </a:r>
            <a:r>
              <a:rPr sz="800" dirty="0">
                <a:latin typeface="Arial"/>
                <a:cs typeface="Arial"/>
              </a:rPr>
              <a:t>ch </a:t>
            </a:r>
            <a:r>
              <a:rPr sz="800" spc="-5" dirty="0">
                <a:latin typeface="Arial"/>
                <a:cs typeface="Arial"/>
              </a:rPr>
              <a:t>2014</a:t>
            </a:r>
            <a:r>
              <a:rPr sz="800" dirty="0">
                <a:latin typeface="Arial"/>
                <a:cs typeface="Arial"/>
              </a:rPr>
              <a:t>;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4</a:t>
            </a:r>
            <a:r>
              <a:rPr sz="800" dirty="0">
                <a:latin typeface="Arial"/>
                <a:cs typeface="Arial"/>
              </a:rPr>
              <a:t>.T</a:t>
            </a:r>
            <a:r>
              <a:rPr sz="800" spc="-5" dirty="0">
                <a:latin typeface="Arial"/>
                <a:cs typeface="Arial"/>
              </a:rPr>
              <a:t>rend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 </a:t>
            </a:r>
            <a:r>
              <a:rPr sz="800" spc="-5" dirty="0">
                <a:latin typeface="Arial"/>
                <a:cs typeface="Arial"/>
              </a:rPr>
              <a:t>Con</a:t>
            </a:r>
            <a:r>
              <a:rPr sz="800" dirty="0">
                <a:latin typeface="Arial"/>
                <a:cs typeface="Arial"/>
              </a:rPr>
              <a:t>s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dirty="0">
                <a:latin typeface="Arial"/>
                <a:cs typeface="Arial"/>
              </a:rPr>
              <a:t>r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ob</a:t>
            </a:r>
            <a:r>
              <a:rPr sz="800" dirty="0">
                <a:latin typeface="Arial"/>
                <a:cs typeface="Arial"/>
              </a:rPr>
              <a:t>ility</a:t>
            </a:r>
            <a:r>
              <a:rPr sz="800" spc="-5" dirty="0">
                <a:latin typeface="Arial"/>
                <a:cs typeface="Arial"/>
              </a:rPr>
              <a:t> Repor</a:t>
            </a:r>
            <a:r>
              <a:rPr sz="800" dirty="0">
                <a:latin typeface="Arial"/>
                <a:cs typeface="Arial"/>
              </a:rPr>
              <a:t>t,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-5" dirty="0">
                <a:latin typeface="Arial"/>
                <a:cs typeface="Arial"/>
              </a:rPr>
              <a:t>an</a:t>
            </a:r>
            <a:r>
              <a:rPr sz="800" dirty="0">
                <a:latin typeface="Arial"/>
                <a:cs typeface="Arial"/>
              </a:rPr>
              <a:t>k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dirty="0">
                <a:latin typeface="Arial"/>
                <a:cs typeface="Arial"/>
              </a:rPr>
              <a:t>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5" dirty="0">
                <a:latin typeface="Arial"/>
                <a:cs typeface="Arial"/>
              </a:rPr>
              <a:t>c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201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0423" y="726248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20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500689"/>
            <a:ext cx="4697095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  <a:p>
            <a:pPr marL="2611120">
              <a:lnSpc>
                <a:spcPct val="100000"/>
              </a:lnSpc>
              <a:spcBef>
                <a:spcPts val="1340"/>
              </a:spcBef>
            </a:pPr>
            <a:r>
              <a:rPr sz="1400" i="1" dirty="0">
                <a:latin typeface="Arial"/>
                <a:cs typeface="Arial"/>
              </a:rPr>
              <a:t>Adoption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of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D</a:t>
            </a:r>
            <a:r>
              <a:rPr sz="1400" i="1" dirty="0">
                <a:latin typeface="Arial"/>
                <a:cs typeface="Arial"/>
              </a:rPr>
              <a:t>igital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W</a:t>
            </a:r>
            <a:r>
              <a:rPr sz="1400" i="1" dirty="0">
                <a:latin typeface="Arial"/>
                <a:cs typeface="Arial"/>
              </a:rPr>
              <a:t>alle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25" y="1433480"/>
            <a:ext cx="64452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Digital</a:t>
            </a:r>
            <a:r>
              <a:rPr sz="2400" b="1" spc="-15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or</a:t>
            </a:r>
            <a:r>
              <a:rPr sz="2400" b="1" spc="-10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“e-</a:t>
            </a:r>
            <a:r>
              <a:rPr sz="2400" b="1" spc="25" dirty="0">
                <a:solidFill>
                  <a:srgbClr val="A29282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all</a:t>
            </a:r>
            <a:r>
              <a:rPr sz="2400" b="1" spc="-10" dirty="0">
                <a:solidFill>
                  <a:srgbClr val="A29282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ts”</a:t>
            </a:r>
            <a:r>
              <a:rPr sz="2400" b="1" spc="-30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are the</a:t>
            </a:r>
            <a:r>
              <a:rPr sz="2400" b="1" spc="-15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fastest</a:t>
            </a:r>
            <a:r>
              <a:rPr sz="2400" b="1" spc="5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gro</a:t>
            </a:r>
            <a:r>
              <a:rPr sz="2400" b="1" spc="20" dirty="0">
                <a:solidFill>
                  <a:srgbClr val="A29282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ing pa</a:t>
            </a:r>
            <a:r>
              <a:rPr sz="2400" b="1" spc="-35" dirty="0">
                <a:solidFill>
                  <a:srgbClr val="A29282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ment</a:t>
            </a:r>
            <a:r>
              <a:rPr sz="2400" b="1" spc="25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t</a:t>
            </a:r>
            <a:r>
              <a:rPr sz="2400" b="1" spc="-25" dirty="0">
                <a:solidFill>
                  <a:srgbClr val="A29282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pe</a:t>
            </a:r>
            <a:r>
              <a:rPr sz="2400" b="1" spc="20" dirty="0">
                <a:solidFill>
                  <a:srgbClr val="A2928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29282"/>
                </a:solidFill>
                <a:latin typeface="Arial"/>
                <a:cs typeface="Arial"/>
              </a:rPr>
              <a:t>globally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8136" y="3925392"/>
            <a:ext cx="5466588" cy="2744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8136" y="6593509"/>
            <a:ext cx="5314188" cy="61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8340" y="1994209"/>
            <a:ext cx="5302885" cy="196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Font typeface="Franklin Gothic Book"/>
              <a:buChar char="▪"/>
              <a:tabLst>
                <a:tab pos="300990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’re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sy to use</a:t>
            </a:r>
            <a:endParaRPr sz="1800">
              <a:latin typeface="Arial"/>
              <a:cs typeface="Arial"/>
            </a:endParaRPr>
          </a:p>
          <a:p>
            <a:pPr marL="300355" marR="5080" indent="-287655">
              <a:lnSpc>
                <a:spcPct val="100000"/>
              </a:lnSpc>
              <a:buFont typeface="Franklin Gothic Book"/>
              <a:buChar char="▪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Fav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oks, mus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mes, etc.)</a:t>
            </a:r>
            <a:endParaRPr sz="180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buFont typeface="Franklin Gothic Book"/>
              <a:buChar char="▪"/>
              <a:tabLst>
                <a:tab pos="300990" algn="l"/>
              </a:tabLst>
            </a:pPr>
            <a:r>
              <a:rPr sz="1800" spc="-17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buFont typeface="Franklin Gothic Book"/>
              <a:buChar char="▪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Glo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6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ate</a:t>
            </a:r>
            <a:endParaRPr sz="1800">
              <a:latin typeface="Arial"/>
              <a:cs typeface="Arial"/>
            </a:endParaRPr>
          </a:p>
          <a:p>
            <a:pPr marL="105537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U.S.</a:t>
            </a:r>
            <a:r>
              <a:rPr sz="18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most us</a:t>
            </a:r>
            <a:r>
              <a:rPr sz="1800" b="1" spc="-10" dirty="0">
                <a:solidFill>
                  <a:srgbClr val="002069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tal</a:t>
            </a:r>
            <a:r>
              <a:rPr sz="1800" b="1" spc="-2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2069"/>
                </a:solidFill>
                <a:latin typeface="Arial"/>
                <a:cs typeface="Arial"/>
              </a:rPr>
              <a:t>allets</a:t>
            </a:r>
            <a:endParaRPr sz="1800">
              <a:latin typeface="Arial"/>
              <a:cs typeface="Arial"/>
            </a:endParaRPr>
          </a:p>
          <a:p>
            <a:pPr marL="26034" algn="ctr">
              <a:lnSpc>
                <a:spcPct val="100000"/>
              </a:lnSpc>
            </a:pPr>
            <a:r>
              <a:rPr sz="1400" b="1" spc="-5" dirty="0">
                <a:solidFill>
                  <a:srgbClr val="002069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2069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2069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2069"/>
                </a:solidFill>
                <a:latin typeface="Arial"/>
                <a:cs typeface="Arial"/>
              </a:rPr>
              <a:t>Ja</a:t>
            </a:r>
            <a:r>
              <a:rPr sz="1400" b="1" spc="-10" dirty="0">
                <a:solidFill>
                  <a:srgbClr val="002069"/>
                </a:solidFill>
                <a:latin typeface="Arial"/>
                <a:cs typeface="Arial"/>
              </a:rPr>
              <a:t>nu</a:t>
            </a:r>
            <a:r>
              <a:rPr sz="1400" b="1" dirty="0">
                <a:solidFill>
                  <a:srgbClr val="002069"/>
                </a:solidFill>
                <a:latin typeface="Arial"/>
                <a:cs typeface="Arial"/>
              </a:rPr>
              <a:t>ary</a:t>
            </a:r>
            <a:r>
              <a:rPr sz="1400" b="1" spc="-3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2069"/>
                </a:solidFill>
                <a:latin typeface="Arial"/>
                <a:cs typeface="Arial"/>
              </a:rPr>
              <a:t>2015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351" y="2249297"/>
            <a:ext cx="316547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305"/>
              </a:lnSpc>
            </a:pP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US</a:t>
            </a:r>
            <a:r>
              <a:rPr sz="1100" b="1" spc="-10" dirty="0">
                <a:solidFill>
                  <a:srgbClr val="0073C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0073CF"/>
                </a:solidFill>
                <a:latin typeface="Calibri"/>
                <a:cs typeface="Calibri"/>
              </a:rPr>
              <a:t>D</a:t>
            </a:r>
            <a:r>
              <a:rPr sz="1100" b="1" spc="5" dirty="0">
                <a:solidFill>
                  <a:srgbClr val="0073CF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git</a:t>
            </a:r>
            <a:r>
              <a:rPr sz="1100" b="1" spc="-5" dirty="0">
                <a:solidFill>
                  <a:srgbClr val="0073CF"/>
                </a:solidFill>
                <a:latin typeface="Calibri"/>
                <a:cs typeface="Calibri"/>
              </a:rPr>
              <a:t>a</a:t>
            </a: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l</a:t>
            </a:r>
            <a:r>
              <a:rPr sz="1100" b="1" spc="-10" dirty="0">
                <a:solidFill>
                  <a:srgbClr val="0073C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0073CF"/>
                </a:solidFill>
                <a:latin typeface="Calibri"/>
                <a:cs typeface="Calibri"/>
              </a:rPr>
              <a:t>W</a:t>
            </a:r>
            <a:r>
              <a:rPr sz="1100" b="1" spc="-10" dirty="0">
                <a:solidFill>
                  <a:srgbClr val="0073CF"/>
                </a:solidFill>
                <a:latin typeface="Calibri"/>
                <a:cs typeface="Calibri"/>
              </a:rPr>
              <a:t>a</a:t>
            </a: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ll</a:t>
            </a:r>
            <a:r>
              <a:rPr sz="1100" b="1" spc="-5" dirty="0">
                <a:solidFill>
                  <a:srgbClr val="0073CF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t </a:t>
            </a:r>
            <a:r>
              <a:rPr sz="1100" b="1" spc="-5" dirty="0">
                <a:solidFill>
                  <a:srgbClr val="0073CF"/>
                </a:solidFill>
                <a:latin typeface="Calibri"/>
                <a:cs typeface="Calibri"/>
              </a:rPr>
              <a:t>Pa</a:t>
            </a: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y</a:t>
            </a:r>
            <a:r>
              <a:rPr sz="1100" b="1" spc="-5" dirty="0">
                <a:solidFill>
                  <a:srgbClr val="0073CF"/>
                </a:solidFill>
                <a:latin typeface="Calibri"/>
                <a:cs typeface="Calibri"/>
              </a:rPr>
              <a:t>men</a:t>
            </a:r>
            <a:r>
              <a:rPr sz="1100" b="1" dirty="0">
                <a:solidFill>
                  <a:srgbClr val="0073CF"/>
                </a:solidFill>
                <a:latin typeface="Calibri"/>
                <a:cs typeface="Calibri"/>
              </a:rPr>
              <a:t>t</a:t>
            </a:r>
            <a:r>
              <a:rPr sz="1100" b="1" spc="10" dirty="0">
                <a:solidFill>
                  <a:srgbClr val="0073CF"/>
                </a:solidFill>
                <a:latin typeface="Calibri"/>
                <a:cs typeface="Calibri"/>
              </a:rPr>
              <a:t>s</a:t>
            </a:r>
            <a:r>
              <a:rPr sz="1050" b="1" spc="15" baseline="23809" dirty="0">
                <a:solidFill>
                  <a:srgbClr val="0073CF"/>
                </a:solidFill>
                <a:latin typeface="Calibri"/>
                <a:cs typeface="Calibri"/>
              </a:rPr>
              <a:t>1</a:t>
            </a:r>
            <a:endParaRPr sz="1050" baseline="23809">
              <a:latin typeface="Calibri"/>
              <a:cs typeface="Calibri"/>
            </a:endParaRPr>
          </a:p>
          <a:p>
            <a:pPr algn="ctr">
              <a:lnSpc>
                <a:spcPts val="1905"/>
              </a:lnSpc>
            </a:pPr>
            <a:r>
              <a:rPr sz="1600" b="1" spc="-95" dirty="0">
                <a:solidFill>
                  <a:srgbClr val="A29282"/>
                </a:solidFill>
                <a:latin typeface="Calibri"/>
                <a:cs typeface="Calibri"/>
              </a:rPr>
              <a:t>T</a:t>
            </a:r>
            <a:r>
              <a:rPr sz="1600" b="1" spc="-50" dirty="0">
                <a:solidFill>
                  <a:srgbClr val="A29282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ansacti</a:t>
            </a:r>
            <a:r>
              <a:rPr sz="1600" b="1" spc="-5" dirty="0">
                <a:solidFill>
                  <a:srgbClr val="A29282"/>
                </a:solidFill>
                <a:latin typeface="Calibri"/>
                <a:cs typeface="Calibri"/>
              </a:rPr>
              <a:t>o</a:t>
            </a:r>
            <a:r>
              <a:rPr sz="1600" b="1" spc="-15" dirty="0">
                <a:solidFill>
                  <a:srgbClr val="A29282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al</a:t>
            </a:r>
            <a:r>
              <a:rPr sz="1600" b="1" dirty="0">
                <a:solidFill>
                  <a:srgbClr val="A29282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A29282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A29282"/>
                </a:solidFill>
                <a:latin typeface="Calibri"/>
                <a:cs typeface="Calibri"/>
              </a:rPr>
              <a:t>l</a:t>
            </a:r>
            <a:r>
              <a:rPr sz="1600" b="1" spc="-15" dirty="0">
                <a:solidFill>
                  <a:srgbClr val="A29282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A2928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and</a:t>
            </a:r>
            <a:r>
              <a:rPr sz="1600" b="1" dirty="0">
                <a:solidFill>
                  <a:srgbClr val="A2928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A29282"/>
                </a:solidFill>
                <a:latin typeface="Calibri"/>
                <a:cs typeface="Calibri"/>
              </a:rPr>
              <a:t>mar</a:t>
            </a:r>
            <a:r>
              <a:rPr sz="1600" b="1" spc="-55" dirty="0">
                <a:solidFill>
                  <a:srgbClr val="A29282"/>
                </a:solidFill>
                <a:latin typeface="Calibri"/>
                <a:cs typeface="Calibri"/>
              </a:rPr>
              <a:t>k</a:t>
            </a:r>
            <a:r>
              <a:rPr sz="1600" b="1" spc="-25" dirty="0">
                <a:solidFill>
                  <a:srgbClr val="A29282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A2928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s</a:t>
            </a:r>
            <a:r>
              <a:rPr sz="1600" b="1" spc="-20" dirty="0">
                <a:solidFill>
                  <a:srgbClr val="A29282"/>
                </a:solidFill>
                <a:latin typeface="Calibri"/>
                <a:cs typeface="Calibri"/>
              </a:rPr>
              <a:t>h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A29282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A29282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" algn="ctr">
              <a:lnSpc>
                <a:spcPts val="1910"/>
              </a:lnSpc>
              <a:tabLst>
                <a:tab pos="551180" algn="l"/>
              </a:tabLst>
            </a:pPr>
            <a:r>
              <a:rPr sz="1600" spc="-15" dirty="0">
                <a:latin typeface="Calibri"/>
                <a:cs typeface="Calibri"/>
              </a:rPr>
              <a:t>201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|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$295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1</a:t>
            </a:r>
            <a:r>
              <a:rPr sz="1600" spc="-15" dirty="0">
                <a:latin typeface="Calibri"/>
                <a:cs typeface="Calibri"/>
              </a:rPr>
              <a:t>7%</a:t>
            </a:r>
            <a:endParaRPr sz="1600">
              <a:latin typeface="Calibri"/>
              <a:cs typeface="Calibri"/>
            </a:endParaRPr>
          </a:p>
          <a:p>
            <a:pPr marL="5715" algn="ctr">
              <a:lnSpc>
                <a:spcPts val="2150"/>
              </a:lnSpc>
            </a:pPr>
            <a:r>
              <a:rPr sz="1800" b="1" spc="-10" dirty="0">
                <a:latin typeface="Calibri"/>
                <a:cs typeface="Calibri"/>
              </a:rPr>
              <a:t>201</a:t>
            </a:r>
            <a:r>
              <a:rPr sz="1800" b="1" spc="-5" dirty="0">
                <a:latin typeface="Calibri"/>
                <a:cs typeface="Calibri"/>
              </a:rPr>
              <a:t>7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|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$1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10" dirty="0">
                <a:latin typeface="Calibri"/>
                <a:cs typeface="Calibri"/>
              </a:rPr>
              <a:t>656B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/41%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39072" y="6899008"/>
            <a:ext cx="970114" cy="304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2828" y="4329432"/>
            <a:ext cx="7099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Now A</a:t>
            </a:r>
            <a:r>
              <a:rPr sz="700" spc="-10" dirty="0">
                <a:solidFill>
                  <a:srgbClr val="A7A8AA"/>
                </a:solidFill>
                <a:latin typeface="Arial"/>
                <a:cs typeface="Arial"/>
              </a:rPr>
              <a:t>ndro</a:t>
            </a: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id</a:t>
            </a:r>
            <a:r>
              <a:rPr sz="700" spc="15" dirty="0">
                <a:solidFill>
                  <a:srgbClr val="A7A8A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P</a:t>
            </a:r>
            <a:r>
              <a:rPr sz="700" spc="-10" dirty="0">
                <a:solidFill>
                  <a:srgbClr val="A7A8AA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7984" y="6064125"/>
            <a:ext cx="6019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Now S</a:t>
            </a:r>
            <a:r>
              <a:rPr sz="700" spc="-10" dirty="0">
                <a:solidFill>
                  <a:srgbClr val="A7A8AA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ft</a:t>
            </a:r>
            <a:r>
              <a:rPr sz="700" spc="15" dirty="0">
                <a:solidFill>
                  <a:srgbClr val="A7A8A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Ca</a:t>
            </a:r>
            <a:r>
              <a:rPr sz="700" spc="-15" dirty="0">
                <a:solidFill>
                  <a:srgbClr val="A7A8AA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A7A8AA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890" y="7243897"/>
            <a:ext cx="354901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W</a:t>
            </a:r>
            <a:r>
              <a:rPr sz="800" spc="-5" dirty="0">
                <a:latin typeface="Arial"/>
                <a:cs typeface="Arial"/>
              </a:rPr>
              <a:t>or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-5" dirty="0">
                <a:latin typeface="Arial"/>
                <a:cs typeface="Arial"/>
              </a:rPr>
              <a:t>dpa</a:t>
            </a:r>
            <a:r>
              <a:rPr sz="800" spc="-10" dirty="0">
                <a:latin typeface="Arial"/>
                <a:cs typeface="Arial"/>
              </a:rPr>
              <a:t>y</a:t>
            </a:r>
            <a:r>
              <a:rPr sz="800" dirty="0">
                <a:latin typeface="Arial"/>
                <a:cs typeface="Arial"/>
              </a:rPr>
              <a:t>,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Yo</a:t>
            </a:r>
            <a:r>
              <a:rPr sz="800" spc="-10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r </a:t>
            </a:r>
            <a:r>
              <a:rPr sz="800" spc="-5" dirty="0">
                <a:latin typeface="Arial"/>
                <a:cs typeface="Arial"/>
              </a:rPr>
              <a:t>G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-5" dirty="0">
                <a:latin typeface="Arial"/>
                <a:cs typeface="Arial"/>
              </a:rPr>
              <a:t>oba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Gu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spc="-5" dirty="0">
                <a:latin typeface="Arial"/>
                <a:cs typeface="Arial"/>
              </a:rPr>
              <a:t>d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to Alt</a:t>
            </a:r>
            <a:r>
              <a:rPr sz="800" spc="-5" dirty="0">
                <a:latin typeface="Arial"/>
                <a:cs typeface="Arial"/>
              </a:rPr>
              <a:t>erna</a:t>
            </a:r>
            <a:r>
              <a:rPr sz="800" dirty="0">
                <a:latin typeface="Arial"/>
                <a:cs typeface="Arial"/>
              </a:rPr>
              <a:t>ti</a:t>
            </a:r>
            <a:r>
              <a:rPr sz="800" spc="-10" dirty="0">
                <a:latin typeface="Arial"/>
                <a:cs typeface="Arial"/>
              </a:rPr>
              <a:t>v</a:t>
            </a:r>
            <a:r>
              <a:rPr sz="800" dirty="0">
                <a:latin typeface="Arial"/>
                <a:cs typeface="Arial"/>
              </a:rPr>
              <a:t>e Pa</a:t>
            </a:r>
            <a:r>
              <a:rPr sz="800" spc="-10" dirty="0">
                <a:latin typeface="Arial"/>
                <a:cs typeface="Arial"/>
              </a:rPr>
              <a:t>y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spc="-5" dirty="0">
                <a:latin typeface="Arial"/>
                <a:cs typeface="Arial"/>
              </a:rPr>
              <a:t>en</a:t>
            </a:r>
            <a:r>
              <a:rPr sz="800" dirty="0">
                <a:latin typeface="Arial"/>
                <a:cs typeface="Arial"/>
              </a:rPr>
              <a:t>ts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Sec</a:t>
            </a:r>
            <a:r>
              <a:rPr sz="800" spc="-5" dirty="0">
                <a:latin typeface="Arial"/>
                <a:cs typeface="Arial"/>
              </a:rPr>
              <a:t>on</a:t>
            </a:r>
            <a:r>
              <a:rPr sz="800" dirty="0">
                <a:latin typeface="Arial"/>
                <a:cs typeface="Arial"/>
              </a:rPr>
              <a:t>d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Editi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dirty="0">
                <a:latin typeface="Arial"/>
                <a:cs typeface="Arial"/>
              </a:rPr>
              <a:t>n </a:t>
            </a:r>
            <a:r>
              <a:rPr sz="800" spc="-5" dirty="0">
                <a:latin typeface="Arial"/>
                <a:cs typeface="Arial"/>
              </a:rPr>
              <a:t>201</a:t>
            </a: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-10" dirty="0" smtClean="0"/>
              <a:t>21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095" y="1316736"/>
            <a:ext cx="0" cy="6090285"/>
          </a:xfrm>
          <a:custGeom>
            <a:avLst/>
            <a:gdLst/>
            <a:ahLst/>
            <a:cxnLst/>
            <a:rect l="l" t="t" r="r" b="b"/>
            <a:pathLst>
              <a:path h="6090284">
                <a:moveTo>
                  <a:pt x="0" y="0"/>
                </a:moveTo>
                <a:lnTo>
                  <a:pt x="0" y="6089904"/>
                </a:lnTo>
              </a:path>
            </a:pathLst>
          </a:custGeom>
          <a:ln w="4445">
            <a:solidFill>
              <a:srgbClr val="6C6D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85631" y="7223762"/>
            <a:ext cx="809298" cy="165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251" y="856416"/>
            <a:ext cx="4893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r>
              <a:rPr sz="18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–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ad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ption</a:t>
            </a:r>
            <a:r>
              <a:rPr sz="18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mobi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1800" spc="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money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transfers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5178" y="2971828"/>
            <a:ext cx="348615" cy="188595"/>
          </a:xfrm>
          <a:custGeom>
            <a:avLst/>
            <a:gdLst/>
            <a:ahLst/>
            <a:cxnLst/>
            <a:rect l="l" t="t" r="r" b="b"/>
            <a:pathLst>
              <a:path w="348615" h="188594">
                <a:moveTo>
                  <a:pt x="178912" y="0"/>
                </a:moveTo>
                <a:lnTo>
                  <a:pt x="140371" y="5322"/>
                </a:lnTo>
                <a:lnTo>
                  <a:pt x="104478" y="20528"/>
                </a:lnTo>
                <a:lnTo>
                  <a:pt x="72186" y="44471"/>
                </a:lnTo>
                <a:lnTo>
                  <a:pt x="44449" y="76007"/>
                </a:lnTo>
                <a:lnTo>
                  <a:pt x="22219" y="113992"/>
                </a:lnTo>
                <a:lnTo>
                  <a:pt x="6451" y="157280"/>
                </a:lnTo>
                <a:lnTo>
                  <a:pt x="0" y="188520"/>
                </a:lnTo>
                <a:lnTo>
                  <a:pt x="6281" y="188520"/>
                </a:lnTo>
                <a:lnTo>
                  <a:pt x="57296" y="172546"/>
                </a:lnTo>
                <a:lnTo>
                  <a:pt x="92320" y="139514"/>
                </a:lnTo>
                <a:lnTo>
                  <a:pt x="112658" y="107541"/>
                </a:lnTo>
                <a:lnTo>
                  <a:pt x="153786" y="103688"/>
                </a:lnTo>
                <a:lnTo>
                  <a:pt x="326493" y="103688"/>
                </a:lnTo>
                <a:lnTo>
                  <a:pt x="322916" y="96309"/>
                </a:lnTo>
                <a:lnTo>
                  <a:pt x="299438" y="60996"/>
                </a:lnTo>
                <a:lnTo>
                  <a:pt x="270352" y="32710"/>
                </a:lnTo>
                <a:lnTo>
                  <a:pt x="236866" y="12560"/>
                </a:lnTo>
                <a:lnTo>
                  <a:pt x="200186" y="1655"/>
                </a:lnTo>
                <a:lnTo>
                  <a:pt x="187458" y="266"/>
                </a:lnTo>
                <a:lnTo>
                  <a:pt x="178912" y="0"/>
                </a:lnTo>
                <a:close/>
              </a:path>
              <a:path w="348615" h="188594">
                <a:moveTo>
                  <a:pt x="326493" y="103688"/>
                </a:moveTo>
                <a:lnTo>
                  <a:pt x="153786" y="103688"/>
                </a:lnTo>
                <a:lnTo>
                  <a:pt x="157443" y="110497"/>
                </a:lnTo>
                <a:lnTo>
                  <a:pt x="189551" y="147862"/>
                </a:lnTo>
                <a:lnTo>
                  <a:pt x="222843" y="167910"/>
                </a:lnTo>
                <a:lnTo>
                  <a:pt x="269377" y="181572"/>
                </a:lnTo>
                <a:lnTo>
                  <a:pt x="308856" y="185270"/>
                </a:lnTo>
                <a:lnTo>
                  <a:pt x="324336" y="185266"/>
                </a:lnTo>
                <a:lnTo>
                  <a:pt x="337109" y="184831"/>
                </a:lnTo>
                <a:lnTo>
                  <a:pt x="348212" y="183580"/>
                </a:lnTo>
                <a:lnTo>
                  <a:pt x="346300" y="167767"/>
                </a:lnTo>
                <a:lnTo>
                  <a:pt x="334855" y="123207"/>
                </a:lnTo>
                <a:lnTo>
                  <a:pt x="326493" y="103688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2042" y="3132066"/>
            <a:ext cx="361315" cy="301625"/>
          </a:xfrm>
          <a:custGeom>
            <a:avLst/>
            <a:gdLst/>
            <a:ahLst/>
            <a:cxnLst/>
            <a:rect l="l" t="t" r="r" b="b"/>
            <a:pathLst>
              <a:path w="361315" h="301625">
                <a:moveTo>
                  <a:pt x="138106" y="0"/>
                </a:moveTo>
                <a:lnTo>
                  <a:pt x="108135" y="34242"/>
                </a:lnTo>
                <a:lnTo>
                  <a:pt x="76069" y="57599"/>
                </a:lnTo>
                <a:lnTo>
                  <a:pt x="36133" y="72680"/>
                </a:lnTo>
                <a:lnTo>
                  <a:pt x="6271" y="75405"/>
                </a:lnTo>
                <a:lnTo>
                  <a:pt x="0" y="75405"/>
                </a:lnTo>
                <a:lnTo>
                  <a:pt x="1028" y="94059"/>
                </a:lnTo>
                <a:lnTo>
                  <a:pt x="10495" y="147193"/>
                </a:lnTo>
                <a:lnTo>
                  <a:pt x="28691" y="194897"/>
                </a:lnTo>
                <a:lnTo>
                  <a:pt x="54536" y="235644"/>
                </a:lnTo>
                <a:lnTo>
                  <a:pt x="86949" y="267908"/>
                </a:lnTo>
                <a:lnTo>
                  <a:pt x="124848" y="290162"/>
                </a:lnTo>
                <a:lnTo>
                  <a:pt x="167154" y="300878"/>
                </a:lnTo>
                <a:lnTo>
                  <a:pt x="182048" y="301623"/>
                </a:lnTo>
                <a:lnTo>
                  <a:pt x="196943" y="300855"/>
                </a:lnTo>
                <a:lnTo>
                  <a:pt x="239226" y="289810"/>
                </a:lnTo>
                <a:lnTo>
                  <a:pt x="277017" y="266889"/>
                </a:lnTo>
                <a:lnTo>
                  <a:pt x="309172" y="233682"/>
                </a:lnTo>
                <a:lnTo>
                  <a:pt x="334546" y="191781"/>
                </a:lnTo>
                <a:lnTo>
                  <a:pt x="351996" y="142774"/>
                </a:lnTo>
                <a:lnTo>
                  <a:pt x="360379" y="88252"/>
                </a:lnTo>
                <a:lnTo>
                  <a:pt x="360865" y="72266"/>
                </a:lnTo>
                <a:lnTo>
                  <a:pt x="322798" y="72266"/>
                </a:lnTo>
                <a:lnTo>
                  <a:pt x="303601" y="71813"/>
                </a:lnTo>
                <a:lnTo>
                  <a:pt x="252962" y="65531"/>
                </a:lnTo>
                <a:lnTo>
                  <a:pt x="211936" y="53216"/>
                </a:lnTo>
                <a:lnTo>
                  <a:pt x="170379" y="30417"/>
                </a:lnTo>
                <a:lnTo>
                  <a:pt x="141570" y="4104"/>
                </a:lnTo>
                <a:lnTo>
                  <a:pt x="138106" y="0"/>
                </a:lnTo>
                <a:close/>
              </a:path>
              <a:path w="361315" h="301625">
                <a:moveTo>
                  <a:pt x="360960" y="69128"/>
                </a:moveTo>
                <a:lnTo>
                  <a:pt x="348553" y="71237"/>
                </a:lnTo>
                <a:lnTo>
                  <a:pt x="335456" y="72095"/>
                </a:lnTo>
                <a:lnTo>
                  <a:pt x="322798" y="72266"/>
                </a:lnTo>
                <a:lnTo>
                  <a:pt x="360865" y="72266"/>
                </a:lnTo>
                <a:lnTo>
                  <a:pt x="360960" y="69128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49" y="3270312"/>
            <a:ext cx="135890" cy="163195"/>
          </a:xfrm>
          <a:custGeom>
            <a:avLst/>
            <a:gdLst/>
            <a:ahLst/>
            <a:cxnLst/>
            <a:rect l="l" t="t" r="r" b="b"/>
            <a:pathLst>
              <a:path w="135890" h="163195">
                <a:moveTo>
                  <a:pt x="73042" y="0"/>
                </a:moveTo>
                <a:lnTo>
                  <a:pt x="64190" y="45332"/>
                </a:lnTo>
                <a:lnTo>
                  <a:pt x="47220" y="88104"/>
                </a:lnTo>
                <a:lnTo>
                  <a:pt x="16638" y="131931"/>
                </a:lnTo>
                <a:lnTo>
                  <a:pt x="2740" y="145174"/>
                </a:lnTo>
                <a:lnTo>
                  <a:pt x="0" y="149944"/>
                </a:lnTo>
                <a:lnTo>
                  <a:pt x="3339" y="154481"/>
                </a:lnTo>
                <a:lnTo>
                  <a:pt x="11687" y="158429"/>
                </a:lnTo>
                <a:lnTo>
                  <a:pt x="23974" y="161430"/>
                </a:lnTo>
                <a:lnTo>
                  <a:pt x="39128" y="163128"/>
                </a:lnTo>
                <a:lnTo>
                  <a:pt x="51889" y="162812"/>
                </a:lnTo>
                <a:lnTo>
                  <a:pt x="100792" y="152068"/>
                </a:lnTo>
                <a:lnTo>
                  <a:pt x="135060" y="131660"/>
                </a:lnTo>
                <a:lnTo>
                  <a:pt x="135675" y="129367"/>
                </a:lnTo>
                <a:lnTo>
                  <a:pt x="134204" y="125483"/>
                </a:lnTo>
                <a:lnTo>
                  <a:pt x="130957" y="120012"/>
                </a:lnTo>
                <a:lnTo>
                  <a:pt x="126244" y="112952"/>
                </a:lnTo>
                <a:lnTo>
                  <a:pt x="120373" y="104306"/>
                </a:lnTo>
                <a:lnTo>
                  <a:pt x="113656" y="94075"/>
                </a:lnTo>
                <a:lnTo>
                  <a:pt x="91521" y="53879"/>
                </a:lnTo>
                <a:lnTo>
                  <a:pt x="78210" y="19174"/>
                </a:lnTo>
                <a:lnTo>
                  <a:pt x="73042" y="0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7912" y="3270312"/>
            <a:ext cx="147955" cy="163195"/>
          </a:xfrm>
          <a:custGeom>
            <a:avLst/>
            <a:gdLst/>
            <a:ahLst/>
            <a:cxnLst/>
            <a:rect l="l" t="t" r="r" b="b"/>
            <a:pathLst>
              <a:path w="147954" h="163195">
                <a:moveTo>
                  <a:pt x="65878" y="0"/>
                </a:moveTo>
                <a:lnTo>
                  <a:pt x="53482" y="40205"/>
                </a:lnTo>
                <a:lnTo>
                  <a:pt x="30379" y="86450"/>
                </a:lnTo>
                <a:lnTo>
                  <a:pt x="4758" y="120729"/>
                </a:lnTo>
                <a:lnTo>
                  <a:pt x="0" y="125647"/>
                </a:lnTo>
                <a:lnTo>
                  <a:pt x="11201" y="135676"/>
                </a:lnTo>
                <a:lnTo>
                  <a:pt x="46962" y="155674"/>
                </a:lnTo>
                <a:lnTo>
                  <a:pt x="82561" y="163100"/>
                </a:lnTo>
                <a:lnTo>
                  <a:pt x="105129" y="162311"/>
                </a:lnTo>
                <a:lnTo>
                  <a:pt x="122941" y="160175"/>
                </a:lnTo>
                <a:lnTo>
                  <a:pt x="135956" y="157523"/>
                </a:lnTo>
                <a:lnTo>
                  <a:pt x="144129" y="155185"/>
                </a:lnTo>
                <a:lnTo>
                  <a:pt x="147419" y="153990"/>
                </a:lnTo>
                <a:lnTo>
                  <a:pt x="132628" y="141611"/>
                </a:lnTo>
                <a:lnTo>
                  <a:pt x="119711" y="128074"/>
                </a:lnTo>
                <a:lnTo>
                  <a:pt x="90972" y="83941"/>
                </a:lnTo>
                <a:lnTo>
                  <a:pt x="74651" y="41732"/>
                </a:lnTo>
                <a:lnTo>
                  <a:pt x="66427" y="4450"/>
                </a:lnTo>
                <a:lnTo>
                  <a:pt x="65963" y="809"/>
                </a:lnTo>
                <a:lnTo>
                  <a:pt x="65878" y="0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2325" y="3477676"/>
            <a:ext cx="803910" cy="399415"/>
          </a:xfrm>
          <a:custGeom>
            <a:avLst/>
            <a:gdLst/>
            <a:ahLst/>
            <a:cxnLst/>
            <a:rect l="l" t="t" r="r" b="b"/>
            <a:pathLst>
              <a:path w="803909" h="399414">
                <a:moveTo>
                  <a:pt x="276403" y="555"/>
                </a:moveTo>
                <a:lnTo>
                  <a:pt x="234743" y="20765"/>
                </a:lnTo>
                <a:lnTo>
                  <a:pt x="149057" y="54289"/>
                </a:lnTo>
                <a:lnTo>
                  <a:pt x="119837" y="66054"/>
                </a:lnTo>
                <a:lnTo>
                  <a:pt x="81731" y="82940"/>
                </a:lnTo>
                <a:lnTo>
                  <a:pt x="50382" y="109606"/>
                </a:lnTo>
                <a:lnTo>
                  <a:pt x="34453" y="154660"/>
                </a:lnTo>
                <a:lnTo>
                  <a:pt x="25610" y="193759"/>
                </a:lnTo>
                <a:lnTo>
                  <a:pt x="18144" y="236509"/>
                </a:lnTo>
                <a:lnTo>
                  <a:pt x="11970" y="280214"/>
                </a:lnTo>
                <a:lnTo>
                  <a:pt x="7173" y="320805"/>
                </a:lnTo>
                <a:lnTo>
                  <a:pt x="2307" y="370380"/>
                </a:lnTo>
                <a:lnTo>
                  <a:pt x="0" y="399035"/>
                </a:lnTo>
                <a:lnTo>
                  <a:pt x="803531" y="399035"/>
                </a:lnTo>
                <a:lnTo>
                  <a:pt x="799994" y="355815"/>
                </a:lnTo>
                <a:lnTo>
                  <a:pt x="794460" y="300731"/>
                </a:lnTo>
                <a:lnTo>
                  <a:pt x="789333" y="258289"/>
                </a:lnTo>
                <a:lnTo>
                  <a:pt x="783192" y="215794"/>
                </a:lnTo>
                <a:lnTo>
                  <a:pt x="775848" y="175028"/>
                </a:lnTo>
                <a:lnTo>
                  <a:pt x="762713" y="124924"/>
                </a:lnTo>
                <a:lnTo>
                  <a:pt x="736405" y="91210"/>
                </a:lnTo>
                <a:lnTo>
                  <a:pt x="424568" y="86632"/>
                </a:lnTo>
                <a:lnTo>
                  <a:pt x="399601" y="85558"/>
                </a:lnTo>
                <a:lnTo>
                  <a:pt x="357957" y="76439"/>
                </a:lnTo>
                <a:lnTo>
                  <a:pt x="313958" y="51632"/>
                </a:lnTo>
                <a:lnTo>
                  <a:pt x="283443" y="15404"/>
                </a:lnTo>
                <a:lnTo>
                  <a:pt x="277541" y="3492"/>
                </a:lnTo>
                <a:lnTo>
                  <a:pt x="276403" y="555"/>
                </a:lnTo>
                <a:close/>
              </a:path>
              <a:path w="803909" h="399414">
                <a:moveTo>
                  <a:pt x="527319" y="0"/>
                </a:moveTo>
                <a:lnTo>
                  <a:pt x="509466" y="33679"/>
                </a:lnTo>
                <a:lnTo>
                  <a:pt x="477238" y="66054"/>
                </a:lnTo>
                <a:lnTo>
                  <a:pt x="424568" y="86632"/>
                </a:lnTo>
                <a:lnTo>
                  <a:pt x="727801" y="86632"/>
                </a:lnTo>
                <a:lnTo>
                  <a:pt x="721505" y="83282"/>
                </a:lnTo>
                <a:lnTo>
                  <a:pt x="700206" y="72395"/>
                </a:lnTo>
                <a:lnTo>
                  <a:pt x="684146" y="66020"/>
                </a:lnTo>
                <a:lnTo>
                  <a:pt x="629619" y="44711"/>
                </a:lnTo>
                <a:lnTo>
                  <a:pt x="587718" y="28103"/>
                </a:lnTo>
                <a:lnTo>
                  <a:pt x="543625" y="9151"/>
                </a:lnTo>
                <a:lnTo>
                  <a:pt x="530345" y="2109"/>
                </a:lnTo>
                <a:lnTo>
                  <a:pt x="527319" y="0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9914" y="2971800"/>
            <a:ext cx="815543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0868" y="3561969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228600" y="0"/>
                </a:moveTo>
                <a:lnTo>
                  <a:pt x="0" y="0"/>
                </a:lnTo>
                <a:lnTo>
                  <a:pt x="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ABC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6568" y="3333369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0" y="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ABC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0868" y="3219069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228600" y="0"/>
                </a:moveTo>
                <a:lnTo>
                  <a:pt x="0" y="0"/>
                </a:lnTo>
                <a:lnTo>
                  <a:pt x="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ABC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5057" y="3339560"/>
            <a:ext cx="399415" cy="221615"/>
          </a:xfrm>
          <a:custGeom>
            <a:avLst/>
            <a:gdLst/>
            <a:ahLst/>
            <a:cxnLst/>
            <a:rect l="l" t="t" r="r" b="b"/>
            <a:pathLst>
              <a:path w="399415" h="221614">
                <a:moveTo>
                  <a:pt x="0" y="221307"/>
                </a:moveTo>
                <a:lnTo>
                  <a:pt x="399100" y="221307"/>
                </a:lnTo>
                <a:lnTo>
                  <a:pt x="399100" y="0"/>
                </a:lnTo>
                <a:lnTo>
                  <a:pt x="0" y="0"/>
                </a:lnTo>
                <a:lnTo>
                  <a:pt x="0" y="221307"/>
                </a:lnTo>
                <a:close/>
              </a:path>
            </a:pathLst>
          </a:custGeom>
          <a:solidFill>
            <a:srgbClr val="CDC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2234" y="3358310"/>
            <a:ext cx="145415" cy="184785"/>
          </a:xfrm>
          <a:custGeom>
            <a:avLst/>
            <a:gdLst/>
            <a:ahLst/>
            <a:cxnLst/>
            <a:rect l="l" t="t" r="r" b="b"/>
            <a:pathLst>
              <a:path w="145415" h="184785">
                <a:moveTo>
                  <a:pt x="63537" y="0"/>
                </a:moveTo>
                <a:lnTo>
                  <a:pt x="21971" y="26296"/>
                </a:lnTo>
                <a:lnTo>
                  <a:pt x="3742" y="65907"/>
                </a:lnTo>
                <a:lnTo>
                  <a:pt x="0" y="98927"/>
                </a:lnTo>
                <a:lnTo>
                  <a:pt x="1925" y="114644"/>
                </a:lnTo>
                <a:lnTo>
                  <a:pt x="18807" y="154571"/>
                </a:lnTo>
                <a:lnTo>
                  <a:pt x="49434" y="179238"/>
                </a:lnTo>
                <a:lnTo>
                  <a:pt x="75636" y="184394"/>
                </a:lnTo>
                <a:lnTo>
                  <a:pt x="87806" y="182300"/>
                </a:lnTo>
                <a:lnTo>
                  <a:pt x="119836" y="161529"/>
                </a:lnTo>
                <a:lnTo>
                  <a:pt x="140472" y="123675"/>
                </a:lnTo>
                <a:lnTo>
                  <a:pt x="144932" y="91904"/>
                </a:lnTo>
                <a:lnTo>
                  <a:pt x="144342" y="80613"/>
                </a:lnTo>
                <a:lnTo>
                  <a:pt x="131025" y="39699"/>
                </a:lnTo>
                <a:lnTo>
                  <a:pt x="102886" y="10682"/>
                </a:lnTo>
                <a:lnTo>
                  <a:pt x="6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04099" y="3375691"/>
            <a:ext cx="78740" cy="151765"/>
          </a:xfrm>
          <a:custGeom>
            <a:avLst/>
            <a:gdLst/>
            <a:ahLst/>
            <a:cxnLst/>
            <a:rect l="l" t="t" r="r" b="b"/>
            <a:pathLst>
              <a:path w="78740" h="151764">
                <a:moveTo>
                  <a:pt x="4223" y="108393"/>
                </a:moveTo>
                <a:lnTo>
                  <a:pt x="8401" y="129401"/>
                </a:lnTo>
                <a:lnTo>
                  <a:pt x="20534" y="132366"/>
                </a:lnTo>
                <a:lnTo>
                  <a:pt x="33703" y="133236"/>
                </a:lnTo>
                <a:lnTo>
                  <a:pt x="33703" y="151302"/>
                </a:lnTo>
                <a:lnTo>
                  <a:pt x="47310" y="151302"/>
                </a:lnTo>
                <a:lnTo>
                  <a:pt x="57717" y="131009"/>
                </a:lnTo>
                <a:lnTo>
                  <a:pt x="67347" y="125652"/>
                </a:lnTo>
                <a:lnTo>
                  <a:pt x="74303" y="116491"/>
                </a:lnTo>
                <a:lnTo>
                  <a:pt x="74701" y="115039"/>
                </a:lnTo>
                <a:lnTo>
                  <a:pt x="31444" y="115039"/>
                </a:lnTo>
                <a:lnTo>
                  <a:pt x="18835" y="113443"/>
                </a:lnTo>
                <a:lnTo>
                  <a:pt x="4223" y="108393"/>
                </a:lnTo>
                <a:close/>
              </a:path>
              <a:path w="78740" h="151764">
                <a:moveTo>
                  <a:pt x="47310" y="0"/>
                </a:moveTo>
                <a:lnTo>
                  <a:pt x="33703" y="0"/>
                </a:lnTo>
                <a:lnTo>
                  <a:pt x="30585" y="16199"/>
                </a:lnTo>
                <a:lnTo>
                  <a:pt x="17074" y="20496"/>
                </a:lnTo>
                <a:lnTo>
                  <a:pt x="7456" y="28651"/>
                </a:lnTo>
                <a:lnTo>
                  <a:pt x="1755" y="40675"/>
                </a:lnTo>
                <a:lnTo>
                  <a:pt x="0" y="56577"/>
                </a:lnTo>
                <a:lnTo>
                  <a:pt x="4835" y="68126"/>
                </a:lnTo>
                <a:lnTo>
                  <a:pt x="14432" y="75889"/>
                </a:lnTo>
                <a:lnTo>
                  <a:pt x="27402" y="81421"/>
                </a:lnTo>
                <a:lnTo>
                  <a:pt x="42358" y="86277"/>
                </a:lnTo>
                <a:lnTo>
                  <a:pt x="53500" y="91353"/>
                </a:lnTo>
                <a:lnTo>
                  <a:pt x="57618" y="105193"/>
                </a:lnTo>
                <a:lnTo>
                  <a:pt x="48944" y="112796"/>
                </a:lnTo>
                <a:lnTo>
                  <a:pt x="31444" y="115039"/>
                </a:lnTo>
                <a:lnTo>
                  <a:pt x="74701" y="115039"/>
                </a:lnTo>
                <a:lnTo>
                  <a:pt x="78074" y="102710"/>
                </a:lnTo>
                <a:lnTo>
                  <a:pt x="78145" y="83495"/>
                </a:lnTo>
                <a:lnTo>
                  <a:pt x="69375" y="73289"/>
                </a:lnTo>
                <a:lnTo>
                  <a:pt x="57397" y="67884"/>
                </a:lnTo>
                <a:lnTo>
                  <a:pt x="44604" y="65275"/>
                </a:lnTo>
                <a:lnTo>
                  <a:pt x="31245" y="59170"/>
                </a:lnTo>
                <a:lnTo>
                  <a:pt x="24634" y="49684"/>
                </a:lnTo>
                <a:lnTo>
                  <a:pt x="24634" y="40645"/>
                </a:lnTo>
                <a:lnTo>
                  <a:pt x="31438" y="36133"/>
                </a:lnTo>
                <a:lnTo>
                  <a:pt x="70438" y="36133"/>
                </a:lnTo>
                <a:lnTo>
                  <a:pt x="71809" y="22653"/>
                </a:lnTo>
                <a:lnTo>
                  <a:pt x="59357" y="18756"/>
                </a:lnTo>
                <a:lnTo>
                  <a:pt x="47310" y="15807"/>
                </a:lnTo>
                <a:lnTo>
                  <a:pt x="47310" y="0"/>
                </a:lnTo>
                <a:close/>
              </a:path>
              <a:path w="78740" h="151764">
                <a:moveTo>
                  <a:pt x="70438" y="36133"/>
                </a:moveTo>
                <a:lnTo>
                  <a:pt x="31438" y="36133"/>
                </a:lnTo>
                <a:lnTo>
                  <a:pt x="44417" y="36148"/>
                </a:lnTo>
                <a:lnTo>
                  <a:pt x="55600" y="36987"/>
                </a:lnTo>
                <a:lnTo>
                  <a:pt x="69979" y="40645"/>
                </a:lnTo>
                <a:lnTo>
                  <a:pt x="70438" y="36133"/>
                </a:lnTo>
                <a:close/>
              </a:path>
            </a:pathLst>
          </a:custGeom>
          <a:solidFill>
            <a:srgbClr val="008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4156" y="3359884"/>
            <a:ext cx="122555" cy="183515"/>
          </a:xfrm>
          <a:custGeom>
            <a:avLst/>
            <a:gdLst/>
            <a:ahLst/>
            <a:cxnLst/>
            <a:rect l="l" t="t" r="r" b="b"/>
            <a:pathLst>
              <a:path w="122554" h="183514">
                <a:moveTo>
                  <a:pt x="20411" y="0"/>
                </a:moveTo>
                <a:lnTo>
                  <a:pt x="20411" y="42909"/>
                </a:lnTo>
                <a:lnTo>
                  <a:pt x="0" y="42909"/>
                </a:lnTo>
                <a:lnTo>
                  <a:pt x="0" y="137751"/>
                </a:lnTo>
                <a:lnTo>
                  <a:pt x="20411" y="137751"/>
                </a:lnTo>
                <a:lnTo>
                  <a:pt x="20411" y="182917"/>
                </a:lnTo>
                <a:lnTo>
                  <a:pt x="122451" y="90330"/>
                </a:lnTo>
                <a:lnTo>
                  <a:pt x="20411" y="0"/>
                </a:lnTo>
                <a:close/>
              </a:path>
            </a:pathLst>
          </a:custGeom>
          <a:solidFill>
            <a:srgbClr val="008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1185" y="3402793"/>
            <a:ext cx="93345" cy="95250"/>
          </a:xfrm>
          <a:custGeom>
            <a:avLst/>
            <a:gdLst/>
            <a:ahLst/>
            <a:cxnLst/>
            <a:rect l="l" t="t" r="r" b="b"/>
            <a:pathLst>
              <a:path w="93345" h="95250">
                <a:moveTo>
                  <a:pt x="0" y="94842"/>
                </a:moveTo>
                <a:lnTo>
                  <a:pt x="92971" y="94842"/>
                </a:lnTo>
                <a:lnTo>
                  <a:pt x="92971" y="0"/>
                </a:lnTo>
                <a:lnTo>
                  <a:pt x="0" y="0"/>
                </a:lnTo>
                <a:lnTo>
                  <a:pt x="0" y="94842"/>
                </a:lnTo>
                <a:close/>
              </a:path>
            </a:pathLst>
          </a:custGeom>
          <a:solidFill>
            <a:srgbClr val="00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7969" y="3958161"/>
            <a:ext cx="318960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300"/>
              </a:lnSpc>
            </a:pPr>
            <a:r>
              <a:rPr sz="1200" spc="-4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rans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un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rom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person</a:t>
            </a:r>
            <a:r>
              <a:rPr sz="1200" spc="-3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 account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a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person</a:t>
            </a:r>
            <a:r>
              <a:rPr sz="1200" spc="-30" dirty="0">
                <a:latin typeface="Arial"/>
                <a:cs typeface="Arial"/>
              </a:rPr>
              <a:t>’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ia onl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ne/m</a:t>
            </a:r>
            <a:r>
              <a:rPr sz="1200" spc="-10" dirty="0">
                <a:latin typeface="Arial"/>
                <a:cs typeface="Arial"/>
              </a:rPr>
              <a:t>ob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ail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address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obi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 phone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4183" y="1437290"/>
            <a:ext cx="691451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3400"/>
              </a:lnSpc>
            </a:pP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,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number of mobile</a:t>
            </a:r>
            <a:r>
              <a:rPr sz="2400" b="1" spc="-2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P</a:t>
            </a:r>
            <a:r>
              <a:rPr sz="2400" b="1" spc="-5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users</a:t>
            </a:r>
            <a:r>
              <a:rPr sz="2400" b="1" spc="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is ex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ected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to gr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2400" b="1" spc="-2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from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69 mi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on</a:t>
            </a:r>
            <a:r>
              <a:rPr sz="2400" b="1" spc="-5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ad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20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5 to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1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6 mi</a:t>
            </a:r>
            <a:r>
              <a:rPr sz="2400" b="1" spc="5" dirty="0">
                <a:solidFill>
                  <a:srgbClr val="00206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lion</a:t>
            </a:r>
            <a:r>
              <a:rPr sz="2400" b="1" spc="-5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(57% of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all</a:t>
            </a:r>
            <a:r>
              <a:rPr sz="2400" b="1" spc="-1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mo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ile</a:t>
            </a:r>
            <a:r>
              <a:rPr sz="2400" b="1" spc="-2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vice o</a:t>
            </a:r>
            <a:r>
              <a:rPr sz="2400" b="1" spc="15" dirty="0">
                <a:solidFill>
                  <a:srgbClr val="002069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rs) by</a:t>
            </a:r>
            <a:r>
              <a:rPr sz="2400" b="1" spc="-5" dirty="0">
                <a:solidFill>
                  <a:srgbClr val="0020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20</a:t>
            </a:r>
            <a:r>
              <a:rPr sz="2400" b="1" spc="-10" dirty="0">
                <a:solidFill>
                  <a:srgbClr val="002069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2069"/>
                </a:solidFill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485" y="5091523"/>
            <a:ext cx="6392545" cy="15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78105" indent="-225425">
              <a:lnSpc>
                <a:spcPct val="100000"/>
              </a:lnSpc>
              <a:buFont typeface="Wingdings"/>
              <a:buChar char=""/>
              <a:tabLst>
                <a:tab pos="238760" algn="l"/>
              </a:tabLst>
            </a:pP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mobile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P2P</a:t>
            </a:r>
            <a:r>
              <a:rPr sz="1600" spc="-30" dirty="0">
                <a:latin typeface="Arial"/>
                <a:cs typeface="Arial"/>
              </a:rPr>
              <a:t> y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don't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ect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change,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paper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k, 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nearby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TM</a:t>
            </a:r>
            <a:endParaRPr sz="16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238760" algn="l"/>
              </a:tabLst>
            </a:pPr>
            <a:r>
              <a:rPr sz="1600" spc="-7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nsa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tions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compared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</a:t>
            </a:r>
            <a:r>
              <a:rPr sz="1600" spc="-5" dirty="0">
                <a:latin typeface="Arial"/>
                <a:cs typeface="Arial"/>
              </a:rPr>
              <a:t> it </a:t>
            </a:r>
            <a:r>
              <a:rPr sz="1600" spc="-10" dirty="0">
                <a:latin typeface="Arial"/>
                <a:cs typeface="Arial"/>
              </a:rPr>
              <a:t>often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takes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ait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bank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transfer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clear</a:t>
            </a:r>
            <a:endParaRPr sz="1600">
              <a:latin typeface="Arial"/>
              <a:cs typeface="Arial"/>
            </a:endParaRPr>
          </a:p>
          <a:p>
            <a:pPr marL="238125" marR="501015" indent="-22542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238760" algn="l"/>
              </a:tabLst>
            </a:pPr>
            <a:r>
              <a:rPr sz="1600" spc="-10" dirty="0">
                <a:latin typeface="Arial"/>
                <a:cs typeface="Arial"/>
              </a:rPr>
              <a:t>Mobile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P2P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ments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remo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stigma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asking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 mone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—</a:t>
            </a:r>
            <a:r>
              <a:rPr sz="1600" spc="-10" dirty="0">
                <a:latin typeface="Arial"/>
                <a:cs typeface="Arial"/>
              </a:rPr>
              <a:t>users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request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money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remote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0710" y="4721929"/>
            <a:ext cx="15824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0052C2"/>
                </a:solidFill>
                <a:latin typeface="Arial"/>
                <a:cs typeface="Arial"/>
              </a:rPr>
              <a:t>Here</a:t>
            </a:r>
            <a:r>
              <a:rPr sz="2200" b="1" spc="-95" dirty="0">
                <a:solidFill>
                  <a:srgbClr val="0052C2"/>
                </a:solidFill>
                <a:latin typeface="Arial"/>
                <a:cs typeface="Arial"/>
              </a:rPr>
              <a:t>’</a:t>
            </a:r>
            <a:r>
              <a:rPr sz="2200" b="1" spc="-15" dirty="0">
                <a:solidFill>
                  <a:srgbClr val="0052C2"/>
                </a:solidFill>
                <a:latin typeface="Arial"/>
                <a:cs typeface="Arial"/>
              </a:rPr>
              <a:t>s</a:t>
            </a:r>
            <a:r>
              <a:rPr sz="2200" b="1" spc="10" dirty="0">
                <a:solidFill>
                  <a:srgbClr val="0052C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52C2"/>
                </a:solidFill>
                <a:latin typeface="Arial"/>
                <a:cs typeface="Arial"/>
              </a:rPr>
              <a:t>w</a:t>
            </a:r>
            <a:r>
              <a:rPr sz="2200" b="1" spc="-15" dirty="0">
                <a:solidFill>
                  <a:srgbClr val="0052C2"/>
                </a:solidFill>
                <a:latin typeface="Arial"/>
                <a:cs typeface="Arial"/>
              </a:rPr>
              <a:t>h</a:t>
            </a:r>
            <a:r>
              <a:rPr sz="2200" b="1" spc="-35" dirty="0">
                <a:solidFill>
                  <a:srgbClr val="0052C2"/>
                </a:solidFill>
                <a:latin typeface="Arial"/>
                <a:cs typeface="Arial"/>
              </a:rPr>
              <a:t>y</a:t>
            </a:r>
            <a:r>
              <a:rPr sz="2200" b="1" spc="-10" dirty="0">
                <a:solidFill>
                  <a:srgbClr val="0052C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2842132"/>
            <a:ext cx="1737614" cy="3370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5184" y="3374135"/>
            <a:ext cx="1252220" cy="2311400"/>
          </a:xfrm>
          <a:custGeom>
            <a:avLst/>
            <a:gdLst/>
            <a:ahLst/>
            <a:cxnLst/>
            <a:rect l="l" t="t" r="r" b="b"/>
            <a:pathLst>
              <a:path w="1252220" h="2311400">
                <a:moveTo>
                  <a:pt x="0" y="2311400"/>
                </a:moveTo>
                <a:lnTo>
                  <a:pt x="1251699" y="2311400"/>
                </a:lnTo>
                <a:lnTo>
                  <a:pt x="1251699" y="0"/>
                </a:lnTo>
                <a:lnTo>
                  <a:pt x="0" y="0"/>
                </a:lnTo>
                <a:lnTo>
                  <a:pt x="0" y="2311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0595" y="3703320"/>
            <a:ext cx="548640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4919" y="3703320"/>
            <a:ext cx="934212" cy="1004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7713" y="3730371"/>
            <a:ext cx="455295" cy="687705"/>
          </a:xfrm>
          <a:custGeom>
            <a:avLst/>
            <a:gdLst/>
            <a:ahLst/>
            <a:cxnLst/>
            <a:rect l="l" t="t" r="r" b="b"/>
            <a:pathLst>
              <a:path w="455294" h="687704">
                <a:moveTo>
                  <a:pt x="0" y="0"/>
                </a:moveTo>
                <a:lnTo>
                  <a:pt x="0" y="454787"/>
                </a:lnTo>
                <a:lnTo>
                  <a:pt x="390705" y="687668"/>
                </a:lnTo>
                <a:lnTo>
                  <a:pt x="409075" y="653606"/>
                </a:lnTo>
                <a:lnTo>
                  <a:pt x="424432" y="618233"/>
                </a:lnTo>
                <a:lnTo>
                  <a:pt x="436720" y="581754"/>
                </a:lnTo>
                <a:lnTo>
                  <a:pt x="445883" y="544373"/>
                </a:lnTo>
                <a:lnTo>
                  <a:pt x="451862" y="506294"/>
                </a:lnTo>
                <a:lnTo>
                  <a:pt x="454603" y="467719"/>
                </a:lnTo>
                <a:lnTo>
                  <a:pt x="454787" y="454787"/>
                </a:lnTo>
                <a:lnTo>
                  <a:pt x="453279" y="417482"/>
                </a:lnTo>
                <a:lnTo>
                  <a:pt x="441571" y="345485"/>
                </a:lnTo>
                <a:lnTo>
                  <a:pt x="419052" y="277749"/>
                </a:lnTo>
                <a:lnTo>
                  <a:pt x="386657" y="215209"/>
                </a:lnTo>
                <a:lnTo>
                  <a:pt x="345323" y="158802"/>
                </a:lnTo>
                <a:lnTo>
                  <a:pt x="295984" y="109463"/>
                </a:lnTo>
                <a:lnTo>
                  <a:pt x="239577" y="68129"/>
                </a:lnTo>
                <a:lnTo>
                  <a:pt x="177037" y="35734"/>
                </a:lnTo>
                <a:lnTo>
                  <a:pt x="109301" y="13215"/>
                </a:lnTo>
                <a:lnTo>
                  <a:pt x="37304" y="1507"/>
                </a:lnTo>
                <a:lnTo>
                  <a:pt x="0" y="0"/>
                </a:lnTo>
                <a:close/>
              </a:path>
            </a:pathLst>
          </a:custGeom>
          <a:solidFill>
            <a:srgbClr val="577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7713" y="3730371"/>
            <a:ext cx="455295" cy="687705"/>
          </a:xfrm>
          <a:custGeom>
            <a:avLst/>
            <a:gdLst/>
            <a:ahLst/>
            <a:cxnLst/>
            <a:rect l="l" t="t" r="r" b="b"/>
            <a:pathLst>
              <a:path w="455294" h="687704">
                <a:moveTo>
                  <a:pt x="0" y="0"/>
                </a:moveTo>
                <a:lnTo>
                  <a:pt x="73777" y="5951"/>
                </a:lnTo>
                <a:lnTo>
                  <a:pt x="143760" y="23182"/>
                </a:lnTo>
                <a:lnTo>
                  <a:pt x="209015" y="50756"/>
                </a:lnTo>
                <a:lnTo>
                  <a:pt x="268606" y="87737"/>
                </a:lnTo>
                <a:lnTo>
                  <a:pt x="321595" y="133191"/>
                </a:lnTo>
                <a:lnTo>
                  <a:pt x="367049" y="186180"/>
                </a:lnTo>
                <a:lnTo>
                  <a:pt x="404030" y="245771"/>
                </a:lnTo>
                <a:lnTo>
                  <a:pt x="431604" y="311026"/>
                </a:lnTo>
                <a:lnTo>
                  <a:pt x="448835" y="381009"/>
                </a:lnTo>
                <a:lnTo>
                  <a:pt x="454787" y="454787"/>
                </a:lnTo>
                <a:lnTo>
                  <a:pt x="454603" y="467719"/>
                </a:lnTo>
                <a:lnTo>
                  <a:pt x="451862" y="506294"/>
                </a:lnTo>
                <a:lnTo>
                  <a:pt x="445883" y="544373"/>
                </a:lnTo>
                <a:lnTo>
                  <a:pt x="436720" y="581754"/>
                </a:lnTo>
                <a:lnTo>
                  <a:pt x="424432" y="618233"/>
                </a:lnTo>
                <a:lnTo>
                  <a:pt x="409075" y="653606"/>
                </a:lnTo>
                <a:lnTo>
                  <a:pt x="390705" y="687668"/>
                </a:lnTo>
                <a:lnTo>
                  <a:pt x="0" y="454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12964" y="3730371"/>
            <a:ext cx="838835" cy="909955"/>
          </a:xfrm>
          <a:custGeom>
            <a:avLst/>
            <a:gdLst/>
            <a:ahLst/>
            <a:cxnLst/>
            <a:rect l="l" t="t" r="r" b="b"/>
            <a:pathLst>
              <a:path w="838835" h="909954">
                <a:moveTo>
                  <a:pt x="454748" y="0"/>
                </a:moveTo>
                <a:lnTo>
                  <a:pt x="408415" y="2361"/>
                </a:lnTo>
                <a:lnTo>
                  <a:pt x="363041" y="9332"/>
                </a:lnTo>
                <a:lnTo>
                  <a:pt x="318926" y="20748"/>
                </a:lnTo>
                <a:lnTo>
                  <a:pt x="276375" y="36441"/>
                </a:lnTo>
                <a:lnTo>
                  <a:pt x="235689" y="56245"/>
                </a:lnTo>
                <a:lnTo>
                  <a:pt x="197171" y="79991"/>
                </a:lnTo>
                <a:lnTo>
                  <a:pt x="161123" y="107514"/>
                </a:lnTo>
                <a:lnTo>
                  <a:pt x="127848" y="138647"/>
                </a:lnTo>
                <a:lnTo>
                  <a:pt x="97649" y="173222"/>
                </a:lnTo>
                <a:lnTo>
                  <a:pt x="70827" y="211074"/>
                </a:lnTo>
                <a:lnTo>
                  <a:pt x="36327" y="276554"/>
                </a:lnTo>
                <a:lnTo>
                  <a:pt x="13382" y="344879"/>
                </a:lnTo>
                <a:lnTo>
                  <a:pt x="1704" y="414755"/>
                </a:lnTo>
                <a:lnTo>
                  <a:pt x="0" y="449871"/>
                </a:lnTo>
                <a:lnTo>
                  <a:pt x="1004" y="484890"/>
                </a:lnTo>
                <a:lnTo>
                  <a:pt x="10993" y="553989"/>
                </a:lnTo>
                <a:lnTo>
                  <a:pt x="31382" y="620761"/>
                </a:lnTo>
                <a:lnTo>
                  <a:pt x="61882" y="683912"/>
                </a:lnTo>
                <a:lnTo>
                  <a:pt x="102205" y="742149"/>
                </a:lnTo>
                <a:lnTo>
                  <a:pt x="152061" y="794178"/>
                </a:lnTo>
                <a:lnTo>
                  <a:pt x="211162" y="838707"/>
                </a:lnTo>
                <a:lnTo>
                  <a:pt x="276608" y="873217"/>
                </a:lnTo>
                <a:lnTo>
                  <a:pt x="344906" y="896168"/>
                </a:lnTo>
                <a:lnTo>
                  <a:pt x="414763" y="907851"/>
                </a:lnTo>
                <a:lnTo>
                  <a:pt x="449873" y="909557"/>
                </a:lnTo>
                <a:lnTo>
                  <a:pt x="484887" y="908555"/>
                </a:lnTo>
                <a:lnTo>
                  <a:pt x="553983" y="898572"/>
                </a:lnTo>
                <a:lnTo>
                  <a:pt x="620758" y="878191"/>
                </a:lnTo>
                <a:lnTo>
                  <a:pt x="683921" y="847703"/>
                </a:lnTo>
                <a:lnTo>
                  <a:pt x="742176" y="807398"/>
                </a:lnTo>
                <a:lnTo>
                  <a:pt x="794233" y="757567"/>
                </a:lnTo>
                <a:lnTo>
                  <a:pt x="838796" y="698500"/>
                </a:lnTo>
                <a:lnTo>
                  <a:pt x="454748" y="454787"/>
                </a:lnTo>
                <a:lnTo>
                  <a:pt x="454748" y="0"/>
                </a:lnTo>
                <a:close/>
              </a:path>
            </a:pathLst>
          </a:custGeom>
          <a:solidFill>
            <a:srgbClr val="9BB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2964" y="3730371"/>
            <a:ext cx="838835" cy="909955"/>
          </a:xfrm>
          <a:custGeom>
            <a:avLst/>
            <a:gdLst/>
            <a:ahLst/>
            <a:cxnLst/>
            <a:rect l="l" t="t" r="r" b="b"/>
            <a:pathLst>
              <a:path w="838835" h="909954">
                <a:moveTo>
                  <a:pt x="838796" y="698500"/>
                </a:moveTo>
                <a:lnTo>
                  <a:pt x="794233" y="757567"/>
                </a:lnTo>
                <a:lnTo>
                  <a:pt x="742176" y="807398"/>
                </a:lnTo>
                <a:lnTo>
                  <a:pt x="683921" y="847703"/>
                </a:lnTo>
                <a:lnTo>
                  <a:pt x="620758" y="878191"/>
                </a:lnTo>
                <a:lnTo>
                  <a:pt x="553983" y="898572"/>
                </a:lnTo>
                <a:lnTo>
                  <a:pt x="484887" y="908555"/>
                </a:lnTo>
                <a:lnTo>
                  <a:pt x="449873" y="909557"/>
                </a:lnTo>
                <a:lnTo>
                  <a:pt x="414763" y="907851"/>
                </a:lnTo>
                <a:lnTo>
                  <a:pt x="344906" y="896168"/>
                </a:lnTo>
                <a:lnTo>
                  <a:pt x="276608" y="873217"/>
                </a:lnTo>
                <a:lnTo>
                  <a:pt x="211162" y="838707"/>
                </a:lnTo>
                <a:lnTo>
                  <a:pt x="152061" y="794178"/>
                </a:lnTo>
                <a:lnTo>
                  <a:pt x="102205" y="742149"/>
                </a:lnTo>
                <a:lnTo>
                  <a:pt x="61882" y="683912"/>
                </a:lnTo>
                <a:lnTo>
                  <a:pt x="31382" y="620761"/>
                </a:lnTo>
                <a:lnTo>
                  <a:pt x="10993" y="553989"/>
                </a:lnTo>
                <a:lnTo>
                  <a:pt x="1004" y="484890"/>
                </a:lnTo>
                <a:lnTo>
                  <a:pt x="0" y="449871"/>
                </a:lnTo>
                <a:lnTo>
                  <a:pt x="1704" y="414755"/>
                </a:lnTo>
                <a:lnTo>
                  <a:pt x="13382" y="344879"/>
                </a:lnTo>
                <a:lnTo>
                  <a:pt x="36327" y="276554"/>
                </a:lnTo>
                <a:lnTo>
                  <a:pt x="70827" y="211074"/>
                </a:lnTo>
                <a:lnTo>
                  <a:pt x="97649" y="173222"/>
                </a:lnTo>
                <a:lnTo>
                  <a:pt x="127848" y="138647"/>
                </a:lnTo>
                <a:lnTo>
                  <a:pt x="161123" y="107514"/>
                </a:lnTo>
                <a:lnTo>
                  <a:pt x="197171" y="79991"/>
                </a:lnTo>
                <a:lnTo>
                  <a:pt x="235689" y="56245"/>
                </a:lnTo>
                <a:lnTo>
                  <a:pt x="276375" y="36441"/>
                </a:lnTo>
                <a:lnTo>
                  <a:pt x="318926" y="20748"/>
                </a:lnTo>
                <a:lnTo>
                  <a:pt x="363041" y="9332"/>
                </a:lnTo>
                <a:lnTo>
                  <a:pt x="408415" y="2361"/>
                </a:lnTo>
                <a:lnTo>
                  <a:pt x="454748" y="0"/>
                </a:lnTo>
                <a:lnTo>
                  <a:pt x="454748" y="454787"/>
                </a:lnTo>
                <a:lnTo>
                  <a:pt x="838796" y="698500"/>
                </a:lnTo>
                <a:close/>
              </a:path>
            </a:pathLst>
          </a:custGeom>
          <a:ln w="952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39418" y="4794889"/>
            <a:ext cx="104076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5" dirty="0">
                <a:solidFill>
                  <a:srgbClr val="0052C2"/>
                </a:solidFill>
                <a:latin typeface="Arial"/>
                <a:cs typeface="Arial"/>
              </a:rPr>
              <a:t>33%</a:t>
            </a:r>
            <a:endParaRPr sz="4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99360" y="2934970"/>
            <a:ext cx="4516755" cy="1219835"/>
          </a:xfrm>
          <a:custGeom>
            <a:avLst/>
            <a:gdLst/>
            <a:ahLst/>
            <a:cxnLst/>
            <a:rect l="l" t="t" r="r" b="b"/>
            <a:pathLst>
              <a:path w="4516755" h="1219835">
                <a:moveTo>
                  <a:pt x="4516246" y="1016380"/>
                </a:moveTo>
                <a:lnTo>
                  <a:pt x="629412" y="1016380"/>
                </a:lnTo>
                <a:lnTo>
                  <a:pt x="629412" y="1219707"/>
                </a:lnTo>
                <a:lnTo>
                  <a:pt x="4516246" y="1219707"/>
                </a:lnTo>
                <a:lnTo>
                  <a:pt x="4516246" y="1016380"/>
                </a:lnTo>
                <a:close/>
              </a:path>
              <a:path w="4516755" h="1219835">
                <a:moveTo>
                  <a:pt x="4516246" y="0"/>
                </a:moveTo>
                <a:lnTo>
                  <a:pt x="629412" y="0"/>
                </a:lnTo>
                <a:lnTo>
                  <a:pt x="629412" y="711453"/>
                </a:lnTo>
                <a:lnTo>
                  <a:pt x="0" y="1070737"/>
                </a:lnTo>
                <a:lnTo>
                  <a:pt x="629412" y="1016380"/>
                </a:lnTo>
                <a:lnTo>
                  <a:pt x="4516246" y="1016380"/>
                </a:lnTo>
                <a:lnTo>
                  <a:pt x="4516246" y="0"/>
                </a:lnTo>
                <a:close/>
              </a:path>
            </a:pathLst>
          </a:custGeom>
          <a:solidFill>
            <a:srgbClr val="002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68854" y="2941516"/>
            <a:ext cx="31743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5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ransfers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-10" dirty="0" smtClean="0"/>
              <a:t>22</a:t>
            </a:r>
            <a:endParaRPr spc="-10" dirty="0"/>
          </a:p>
        </p:txBody>
      </p:sp>
      <p:sp>
        <p:nvSpPr>
          <p:cNvPr id="35" name="object 35"/>
          <p:cNvSpPr txBox="1"/>
          <p:nvPr/>
        </p:nvSpPr>
        <p:spPr>
          <a:xfrm>
            <a:off x="2768854" y="3264096"/>
            <a:ext cx="358076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Ov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 a th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 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tra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sfer 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004" y="6981155"/>
            <a:ext cx="5999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2P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40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15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Gro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pt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 of</a:t>
            </a:r>
            <a:r>
              <a:rPr sz="1000" spc="-10" dirty="0">
                <a:latin typeface="Arial"/>
                <a:cs typeface="Arial"/>
              </a:rPr>
              <a:t> M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ra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er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9/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50" y="3215415"/>
            <a:ext cx="114300" cy="4196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T 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K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  </a:t>
            </a:r>
            <a:r>
              <a:rPr sz="700" spc="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7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P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M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973873"/>
            <a:ext cx="8333740" cy="402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">
              <a:lnSpc>
                <a:spcPct val="110000"/>
              </a:lnSpc>
            </a:pPr>
            <a:r>
              <a:rPr sz="1050" dirty="0">
                <a:latin typeface="Arial"/>
                <a:cs typeface="Arial"/>
              </a:rPr>
              <a:t>This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prepa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ex</a:t>
            </a:r>
            <a:r>
              <a:rPr sz="1050" spc="-5" dirty="0">
                <a:latin typeface="Arial"/>
                <a:cs typeface="Arial"/>
              </a:rPr>
              <a:t>c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us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bene</a:t>
            </a:r>
            <a:r>
              <a:rPr sz="1050" spc="5" dirty="0">
                <a:latin typeface="Arial"/>
                <a:cs typeface="Arial"/>
              </a:rPr>
              <a:t>fi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ernal use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client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hom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ec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add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essed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de</a:t>
            </a:r>
            <a:r>
              <a:rPr sz="1050" spc="5" dirty="0">
                <a:latin typeface="Arial"/>
                <a:cs typeface="Arial"/>
              </a:rPr>
              <a:t>li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ered</a:t>
            </a:r>
            <a:r>
              <a:rPr sz="1050" spc="-5" dirty="0">
                <a:latin typeface="Arial"/>
                <a:cs typeface="Arial"/>
              </a:rPr>
              <a:t> (</a:t>
            </a:r>
            <a:r>
              <a:rPr sz="1050" dirty="0">
                <a:latin typeface="Arial"/>
                <a:cs typeface="Arial"/>
              </a:rPr>
              <a:t>inc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ud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such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clien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5" dirty="0">
                <a:latin typeface="Arial"/>
                <a:cs typeface="Arial"/>
              </a:rPr>
              <a:t>’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subs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aries,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“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pan</a:t>
            </a:r>
            <a:r>
              <a:rPr sz="1050" spc="-25" dirty="0">
                <a:latin typeface="Arial"/>
                <a:cs typeface="Arial"/>
              </a:rPr>
              <a:t>y</a:t>
            </a:r>
            <a:r>
              <a:rPr sz="1050" spc="-5" dirty="0">
                <a:latin typeface="Arial"/>
                <a:cs typeface="Arial"/>
              </a:rPr>
              <a:t>”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 order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5" dirty="0">
                <a:latin typeface="Arial"/>
                <a:cs typeface="Arial"/>
              </a:rPr>
              <a:t>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pany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ua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ing,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prel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ina</a:t>
            </a:r>
            <a:r>
              <a:rPr sz="1050" spc="3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 produ</a:t>
            </a:r>
            <a:r>
              <a:rPr sz="1050" spc="-5" dirty="0">
                <a:latin typeface="Arial"/>
                <a:cs typeface="Arial"/>
              </a:rPr>
              <a:t>c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ices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hat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ided by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organ.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This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orma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idential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p</a:t>
            </a:r>
            <a:r>
              <a:rPr sz="1050" spc="2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op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ary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order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ua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ices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described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herein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may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sclosed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 person.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prep</a:t>
            </a:r>
            <a:r>
              <a:rPr sz="1050" spc="-5" dirty="0">
                <a:latin typeface="Arial"/>
                <a:cs typeface="Arial"/>
              </a:rPr>
              <a:t>ar</a:t>
            </a:r>
            <a:r>
              <a:rPr sz="1050" dirty="0">
                <a:latin typeface="Arial"/>
                <a:cs typeface="Arial"/>
              </a:rPr>
              <a:t>ing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ion,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ied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upon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assu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ed,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hout independent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eri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ica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ion,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accuracy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</a:t>
            </a:r>
            <a:r>
              <a:rPr sz="1050" spc="4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eness 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orma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lab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om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pub</a:t>
            </a:r>
            <a:r>
              <a:rPr sz="1050" spc="5" dirty="0">
                <a:latin typeface="Arial"/>
                <a:cs typeface="Arial"/>
              </a:rPr>
              <a:t>li</a:t>
            </a:r>
            <a:r>
              <a:rPr sz="1050" dirty="0">
                <a:latin typeface="Arial"/>
                <a:cs typeface="Arial"/>
              </a:rPr>
              <a:t>c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sources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ided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by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behalf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pany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ch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35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ed </a:t>
            </a:r>
            <a:r>
              <a:rPr sz="1050" spc="-5" dirty="0">
                <a:latin typeface="Arial"/>
                <a:cs typeface="Arial"/>
              </a:rPr>
              <a:t>b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us.</a:t>
            </a:r>
            <a:endParaRPr sz="1050">
              <a:latin typeface="Arial"/>
              <a:cs typeface="Arial"/>
            </a:endParaRPr>
          </a:p>
          <a:p>
            <a:pPr marL="12700" marR="45085">
              <a:lnSpc>
                <a:spcPct val="110200"/>
              </a:lnSpc>
              <a:spcBef>
                <a:spcPts val="890"/>
              </a:spcBef>
            </a:pPr>
            <a:r>
              <a:rPr sz="1050" dirty="0">
                <a:latin typeface="Arial"/>
                <a:cs typeface="Arial"/>
              </a:rPr>
              <a:t>This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scuss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purposes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inco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hout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erence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shou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ed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40" dirty="0">
                <a:latin typeface="Arial"/>
                <a:cs typeface="Arial"/>
              </a:rPr>
              <a:t>j</a:t>
            </a:r>
            <a:r>
              <a:rPr sz="1050" dirty="0">
                <a:latin typeface="Arial"/>
                <a:cs typeface="Arial"/>
              </a:rPr>
              <a:t>unc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h,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 oral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brie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ing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ided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organ.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-20" dirty="0">
                <a:latin typeface="Arial"/>
                <a:cs typeface="Arial"/>
              </a:rPr>
              <a:t> 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ay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purpose</a:t>
            </a:r>
            <a:r>
              <a:rPr sz="1050" spc="-20" dirty="0">
                <a:latin typeface="Arial"/>
                <a:cs typeface="Arial"/>
              </a:rPr>
              <a:t> w</a:t>
            </a:r>
            <a:r>
              <a:rPr sz="1050" spc="40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hout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prior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tt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consent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organ.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k</a:t>
            </a:r>
            <a:r>
              <a:rPr sz="1050" dirty="0">
                <a:latin typeface="Arial"/>
                <a:cs typeface="Arial"/>
              </a:rPr>
              <a:t>es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</a:t>
            </a:r>
            <a:r>
              <a:rPr sz="1050" spc="-5" dirty="0">
                <a:latin typeface="Arial"/>
                <a:cs typeface="Arial"/>
              </a:rPr>
              <a:t> r</a:t>
            </a:r>
            <a:r>
              <a:rPr sz="1050" dirty="0">
                <a:latin typeface="Arial"/>
                <a:cs typeface="Arial"/>
              </a:rPr>
              <a:t>epresen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20" dirty="0">
                <a:latin typeface="Arial"/>
                <a:cs typeface="Arial"/>
              </a:rPr>
              <a:t> 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lega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egu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ax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accou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ing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im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ica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4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ons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ers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ion.</a:t>
            </a:r>
            <a:endParaRPr sz="1050">
              <a:latin typeface="Arial"/>
              <a:cs typeface="Arial"/>
            </a:endParaRPr>
          </a:p>
          <a:p>
            <a:pPr marL="12700" marR="141605">
              <a:lnSpc>
                <a:spcPct val="110000"/>
              </a:lnSpc>
              <a:spcBef>
                <a:spcPts val="890"/>
              </a:spcBef>
            </a:pP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hs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</a:t>
            </a:r>
            <a:r>
              <a:rPr sz="1050" spc="-25" dirty="0">
                <a:latin typeface="Arial"/>
                <a:cs typeface="Arial"/>
              </a:rPr>
              <a:t>y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ng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 s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ended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20" dirty="0">
                <a:latin typeface="Arial"/>
                <a:cs typeface="Arial"/>
              </a:rPr>
              <a:t>g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ng.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 produ</a:t>
            </a:r>
            <a:r>
              <a:rPr sz="1050" spc="-5" dirty="0">
                <a:latin typeface="Arial"/>
                <a:cs typeface="Arial"/>
              </a:rPr>
              <a:t>c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s,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ices,</a:t>
            </a:r>
            <a:r>
              <a:rPr sz="1050" spc="-20" dirty="0">
                <a:latin typeface="Arial"/>
                <a:cs typeface="Arial"/>
              </a:rPr>
              <a:t> t</a:t>
            </a:r>
            <a:r>
              <a:rPr sz="1050" dirty="0">
                <a:latin typeface="Arial"/>
                <a:cs typeface="Arial"/>
              </a:rPr>
              <a:t>erms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ers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described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han in</a:t>
            </a:r>
            <a:r>
              <a:rPr sz="1050" spc="-5" dirty="0">
                <a:latin typeface="Arial"/>
                <a:cs typeface="Arial"/>
              </a:rPr>
              <a:t> r</a:t>
            </a:r>
            <a:r>
              <a:rPr sz="1050" dirty="0">
                <a:latin typeface="Arial"/>
                <a:cs typeface="Arial"/>
              </a:rPr>
              <a:t>espect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idential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sub</a:t>
            </a:r>
            <a:r>
              <a:rPr sz="1050" spc="25" dirty="0">
                <a:latin typeface="Arial"/>
                <a:cs typeface="Arial"/>
              </a:rPr>
              <a:t>j</a:t>
            </a:r>
            <a:r>
              <a:rPr sz="1050" dirty="0">
                <a:latin typeface="Arial"/>
                <a:cs typeface="Arial"/>
              </a:rPr>
              <a:t>ect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erms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 separ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lega</a:t>
            </a:r>
            <a:r>
              <a:rPr sz="1050" spc="5" dirty="0">
                <a:latin typeface="Arial"/>
                <a:cs typeface="Arial"/>
              </a:rPr>
              <a:t>ll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docu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and/or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sub</a:t>
            </a:r>
            <a:r>
              <a:rPr sz="1050" spc="5" dirty="0">
                <a:latin typeface="Arial"/>
                <a:cs typeface="Arial"/>
              </a:rPr>
              <a:t>j</a:t>
            </a:r>
            <a:r>
              <a:rPr sz="1050" dirty="0">
                <a:latin typeface="Arial"/>
                <a:cs typeface="Arial"/>
              </a:rPr>
              <a:t>ect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change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hout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ice.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1400"/>
              </a:lnSpc>
              <a:spcBef>
                <a:spcPts val="890"/>
              </a:spcBef>
            </a:pPr>
            <a:r>
              <a:rPr sz="1050" spc="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ec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ors,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ff</a:t>
            </a:r>
            <a:r>
              <a:rPr sz="1050" dirty="0">
                <a:latin typeface="Arial"/>
                <a:cs typeface="Arial"/>
              </a:rPr>
              <a:t>icers,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2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ees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agen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sha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incur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esponsib</a:t>
            </a:r>
            <a:r>
              <a:rPr sz="1050" spc="5" dirty="0">
                <a:latin typeface="Arial"/>
                <a:cs typeface="Arial"/>
              </a:rPr>
              <a:t>ili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liab</a:t>
            </a:r>
            <a:r>
              <a:rPr sz="1050" spc="5" dirty="0">
                <a:latin typeface="Arial"/>
                <a:cs typeface="Arial"/>
              </a:rPr>
              <a:t>ili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ha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35" dirty="0">
                <a:latin typeface="Arial"/>
                <a:cs typeface="Arial"/>
              </a:rPr>
              <a:t>s</a:t>
            </a:r>
            <a:r>
              <a:rPr sz="1050" dirty="0">
                <a:latin typeface="Arial"/>
                <a:cs typeface="Arial"/>
              </a:rPr>
              <a:t>oe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pany 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 r</a:t>
            </a:r>
            <a:r>
              <a:rPr sz="1050" dirty="0">
                <a:latin typeface="Arial"/>
                <a:cs typeface="Arial"/>
              </a:rPr>
              <a:t>espect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</a:t>
            </a:r>
            <a:r>
              <a:rPr sz="1050" spc="-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ion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ers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scussed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esu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30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docu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en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k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ing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na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easury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ices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nesses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JP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Chase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Ban</a:t>
            </a:r>
            <a:r>
              <a:rPr sz="1050" spc="20" dirty="0">
                <a:latin typeface="Arial"/>
                <a:cs typeface="Arial"/>
              </a:rPr>
              <a:t>k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spc="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its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subs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aries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orld</a:t>
            </a:r>
            <a:r>
              <a:rPr sz="1050" spc="-2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ide.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J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P.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licensed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under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U</a:t>
            </a:r>
            <a:r>
              <a:rPr sz="1050" spc="-2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S.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Pat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Nos.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5</a:t>
            </a:r>
            <a:r>
              <a:rPr sz="1050" spc="-10" dirty="0">
                <a:latin typeface="Arial"/>
                <a:cs typeface="Arial"/>
              </a:rPr>
              <a:t>,</a:t>
            </a:r>
            <a:r>
              <a:rPr sz="1050" dirty="0">
                <a:latin typeface="Arial"/>
                <a:cs typeface="Arial"/>
              </a:rPr>
              <a:t>910,988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6</a:t>
            </a:r>
            <a:r>
              <a:rPr sz="1050" spc="-20" dirty="0">
                <a:latin typeface="Arial"/>
                <a:cs typeface="Arial"/>
              </a:rPr>
              <a:t>,</a:t>
            </a:r>
            <a:r>
              <a:rPr sz="1050" dirty="0">
                <a:latin typeface="Arial"/>
                <a:cs typeface="Arial"/>
              </a:rPr>
              <a:t>032,137.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©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JP</a:t>
            </a:r>
            <a:r>
              <a:rPr sz="1050" spc="-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organ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Chase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&amp;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Co.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All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igh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ese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2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ed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845693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nal</a:t>
            </a:r>
            <a:r>
              <a:rPr sz="18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Up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ates</a:t>
            </a:r>
            <a:r>
              <a:rPr sz="18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6C6D70"/>
                </a:solidFill>
                <a:latin typeface="Arial"/>
                <a:cs typeface="Arial"/>
              </a:rPr>
              <a:t> T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ren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1220"/>
              </a:spcBef>
            </a:pPr>
            <a:r>
              <a:rPr sz="1400" b="1" i="1" spc="-10" dirty="0">
                <a:latin typeface="Arial"/>
                <a:cs typeface="Arial"/>
              </a:rPr>
              <a:t>Co</a:t>
            </a:r>
            <a:r>
              <a:rPr sz="1400" b="1" i="1" dirty="0">
                <a:latin typeface="Arial"/>
                <a:cs typeface="Arial"/>
              </a:rPr>
              <a:t>m</a:t>
            </a:r>
            <a:r>
              <a:rPr sz="1400" b="1" i="1" spc="-10" dirty="0">
                <a:latin typeface="Arial"/>
                <a:cs typeface="Arial"/>
              </a:rPr>
              <a:t>p</a:t>
            </a:r>
            <a:r>
              <a:rPr sz="1400" b="1" i="1" dirty="0">
                <a:latin typeface="Arial"/>
                <a:cs typeface="Arial"/>
              </a:rPr>
              <a:t>a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ies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fr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m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Six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D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25" dirty="0">
                <a:latin typeface="Arial"/>
                <a:cs typeface="Arial"/>
              </a:rPr>
              <a:t>f</a:t>
            </a:r>
            <a:r>
              <a:rPr sz="1400" b="1" i="1" dirty="0">
                <a:latin typeface="Arial"/>
                <a:cs typeface="Arial"/>
              </a:rPr>
              <a:t>fere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t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ndu</a:t>
            </a:r>
            <a:r>
              <a:rPr sz="1400" b="1" i="1" dirty="0">
                <a:latin typeface="Arial"/>
                <a:cs typeface="Arial"/>
              </a:rPr>
              <a:t>stri</a:t>
            </a:r>
            <a:r>
              <a:rPr sz="1400" b="1" i="1" spc="-15" dirty="0">
                <a:latin typeface="Arial"/>
                <a:cs typeface="Arial"/>
              </a:rPr>
              <a:t>e</a:t>
            </a:r>
            <a:r>
              <a:rPr sz="1400" b="1" i="1" dirty="0">
                <a:latin typeface="Arial"/>
                <a:cs typeface="Arial"/>
              </a:rPr>
              <a:t>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are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fl</a:t>
            </a:r>
            <a:r>
              <a:rPr sz="1400" b="1" i="1" spc="-10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ci</a:t>
            </a:r>
            <a:r>
              <a:rPr sz="1400" b="1" i="1" spc="-2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g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</a:t>
            </a:r>
            <a:r>
              <a:rPr sz="1400" b="1" i="1" spc="-10" dirty="0">
                <a:latin typeface="Arial"/>
                <a:cs typeface="Arial"/>
              </a:rPr>
              <a:t>h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 Mob</a:t>
            </a:r>
            <a:r>
              <a:rPr sz="1400" b="1" i="1" dirty="0">
                <a:latin typeface="Arial"/>
                <a:cs typeface="Arial"/>
              </a:rPr>
              <a:t>ile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Payme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ts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Con</a:t>
            </a:r>
            <a:r>
              <a:rPr sz="1400" b="1" i="1" dirty="0">
                <a:latin typeface="Arial"/>
                <a:cs typeface="Arial"/>
              </a:rPr>
              <a:t>versati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2438400"/>
            <a:ext cx="3860927" cy="36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1600212"/>
            <a:ext cx="2009775" cy="169545"/>
          </a:xfrm>
          <a:prstGeom prst="rect">
            <a:avLst/>
          </a:prstGeom>
          <a:ln w="25399">
            <a:solidFill>
              <a:srgbClr val="FF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Institu</a:t>
            </a:r>
            <a:r>
              <a:rPr sz="1100" spc="-10" dirty="0">
                <a:latin typeface="Arial"/>
                <a:cs typeface="Arial"/>
              </a:rPr>
              <a:t>ti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-10" dirty="0" smtClean="0"/>
              <a:t>23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990600" y="4191012"/>
            <a:ext cx="1871345" cy="169545"/>
          </a:xfrm>
          <a:prstGeom prst="rect">
            <a:avLst/>
          </a:prstGeom>
          <a:ln w="2539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54">
              <a:lnSpc>
                <a:spcPts val="126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eta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ers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 Ser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80" y="4444317"/>
            <a:ext cx="2042795" cy="262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 marR="565150" indent="-127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 Starbucks 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on eBay Chipotle </a:t>
            </a: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ho</a:t>
            </a:r>
            <a:r>
              <a:rPr sz="1200" dirty="0">
                <a:latin typeface="Arial"/>
                <a:cs typeface="Arial"/>
              </a:rPr>
              <a:t>le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ds</a:t>
            </a:r>
            <a:endParaRPr sz="1200">
              <a:latin typeface="Arial"/>
              <a:cs typeface="Arial"/>
            </a:endParaRPr>
          </a:p>
          <a:p>
            <a:pPr marL="332105" marR="356870" indent="377825">
              <a:lnSpc>
                <a:spcPct val="100000"/>
              </a:lnSpc>
              <a:spcBef>
                <a:spcPts val="265"/>
              </a:spcBef>
            </a:pPr>
            <a:r>
              <a:rPr sz="1200" spc="4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re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 (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ork Pro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id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rs)</a:t>
            </a:r>
            <a:endParaRPr sz="1200">
              <a:latin typeface="Arial"/>
              <a:cs typeface="Arial"/>
            </a:endParaRPr>
          </a:p>
          <a:p>
            <a:pPr marL="437515" marR="429259" indent="-635" algn="ctr">
              <a:lnSpc>
                <a:spcPct val="100000"/>
              </a:lnSpc>
              <a:spcBef>
                <a:spcPts val="259"/>
              </a:spcBef>
            </a:pPr>
            <a:r>
              <a:rPr sz="1200" spc="-6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6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odaf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(In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ia) Ro</a:t>
            </a:r>
            <a:r>
              <a:rPr sz="1200" spc="-5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anad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eius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(C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China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obi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hin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 De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tsc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elek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(Ger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2655" y="1764944"/>
            <a:ext cx="2009775" cy="339090"/>
          </a:xfrm>
          <a:prstGeom prst="rect">
            <a:avLst/>
          </a:prstGeom>
          <a:ln w="25400">
            <a:solidFill>
              <a:srgbClr val="66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1680" marR="422275" indent="-31178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er</a:t>
            </a:r>
            <a:r>
              <a:rPr sz="1100" spc="-10" dirty="0">
                <a:latin typeface="Arial"/>
                <a:cs typeface="Arial"/>
              </a:rPr>
              <a:t>vi</a:t>
            </a:r>
            <a:r>
              <a:rPr sz="1100" dirty="0">
                <a:latin typeface="Arial"/>
                <a:cs typeface="Arial"/>
              </a:rPr>
              <a:t>ces (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6408" y="4309643"/>
            <a:ext cx="2009775" cy="339090"/>
          </a:xfrm>
          <a:prstGeom prst="rect">
            <a:avLst/>
          </a:prstGeom>
          <a:ln w="25400">
            <a:solidFill>
              <a:srgbClr val="CCFF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8490" marR="422909" indent="-18796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er</a:t>
            </a:r>
            <a:r>
              <a:rPr sz="1100" spc="-10" dirty="0">
                <a:latin typeface="Arial"/>
                <a:cs typeface="Arial"/>
              </a:rPr>
              <a:t>vi</a:t>
            </a:r>
            <a:r>
              <a:rPr sz="1100" dirty="0">
                <a:latin typeface="Arial"/>
                <a:cs typeface="Arial"/>
              </a:rPr>
              <a:t>ces (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ra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8413" y="5410225"/>
            <a:ext cx="2009775" cy="3390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8490" marR="422275" indent="-18796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er</a:t>
            </a:r>
            <a:r>
              <a:rPr sz="1100" spc="-10" dirty="0">
                <a:latin typeface="Arial"/>
                <a:cs typeface="Arial"/>
              </a:rPr>
              <a:t>vi</a:t>
            </a:r>
            <a:r>
              <a:rPr sz="1100" dirty="0">
                <a:latin typeface="Arial"/>
                <a:cs typeface="Arial"/>
              </a:rPr>
              <a:t>ces (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ra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745" y="1834594"/>
            <a:ext cx="1894839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" marR="16065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Bei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hin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 Ro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Ca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ada (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anad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436245" marR="42481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 (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anad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 HSBC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K)</a:t>
            </a:r>
            <a:endParaRPr sz="1200">
              <a:latin typeface="Arial"/>
              <a:cs typeface="Arial"/>
            </a:endParaRPr>
          </a:p>
          <a:p>
            <a:pPr marL="161925" marR="15367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Ce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tral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 (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342900" marR="3321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Barc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K) ICICI Bank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(In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ia)</a:t>
            </a:r>
            <a:endParaRPr sz="1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Res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Zimbab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 (</a:t>
            </a:r>
            <a:r>
              <a:rPr sz="1200" spc="-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imbab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e)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ndard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(Ken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2993" y="2165302"/>
            <a:ext cx="2341880" cy="182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060" marR="852805" indent="63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Pal Le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p Braintree </a:t>
            </a:r>
            <a:r>
              <a:rPr sz="1200" spc="-6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 S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uare 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inkle</a:t>
            </a:r>
            <a:endParaRPr sz="1200">
              <a:latin typeface="Arial"/>
              <a:cs typeface="Arial"/>
            </a:endParaRPr>
          </a:p>
          <a:p>
            <a:pPr marL="12700" marR="5080" indent="46291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Unit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echnol</a:t>
            </a:r>
            <a:r>
              <a:rPr sz="1200" spc="-10" dirty="0">
                <a:latin typeface="Arial"/>
                <a:cs typeface="Arial"/>
              </a:rPr>
              <a:t>og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 Sea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ents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(S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eden)</a:t>
            </a:r>
            <a:endParaRPr sz="1200">
              <a:latin typeface="Arial"/>
              <a:cs typeface="Arial"/>
            </a:endParaRPr>
          </a:p>
          <a:p>
            <a:pPr marL="190500" marR="18097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Kopo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Kopo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(Ken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a,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anda,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ani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2618" y="4775913"/>
            <a:ext cx="82232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5080" indent="-13970" algn="just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ast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ard Sin</a:t>
            </a:r>
            <a:r>
              <a:rPr sz="1200" spc="-5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lePoi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 </a:t>
            </a:r>
            <a:r>
              <a:rPr sz="1200" spc="-6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Fo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8985" y="5882973"/>
            <a:ext cx="1031875" cy="1275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184785" indent="-254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Apple G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le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ic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oso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t Sa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sung</a:t>
            </a:r>
            <a:endParaRPr sz="1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ia</a:t>
            </a:r>
            <a:r>
              <a:rPr sz="1200" spc="5" dirty="0">
                <a:latin typeface="Arial"/>
                <a:cs typeface="Arial"/>
              </a:rPr>
              <a:t>om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hin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 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otorola Broadcom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645604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nal</a:t>
            </a:r>
            <a:r>
              <a:rPr sz="18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Up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ates</a:t>
            </a:r>
            <a:r>
              <a:rPr sz="18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ren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758440">
              <a:lnSpc>
                <a:spcPct val="100000"/>
              </a:lnSpc>
              <a:spcBef>
                <a:spcPts val="1080"/>
              </a:spcBef>
            </a:pPr>
            <a:r>
              <a:rPr sz="1400" b="1" i="1" dirty="0">
                <a:latin typeface="Arial"/>
                <a:cs typeface="Arial"/>
              </a:rPr>
              <a:t>Gl</a:t>
            </a:r>
            <a:r>
              <a:rPr sz="1400" b="1" i="1" spc="-10" dirty="0">
                <a:latin typeface="Arial"/>
                <a:cs typeface="Arial"/>
              </a:rPr>
              <a:t>ob</a:t>
            </a:r>
            <a:r>
              <a:rPr sz="1400" b="1" i="1" dirty="0">
                <a:latin typeface="Arial"/>
                <a:cs typeface="Arial"/>
              </a:rPr>
              <a:t>al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Mob</a:t>
            </a:r>
            <a:r>
              <a:rPr sz="1400" b="1" i="1" dirty="0">
                <a:latin typeface="Arial"/>
                <a:cs typeface="Arial"/>
              </a:rPr>
              <a:t>ile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Payme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t</a:t>
            </a:r>
            <a:r>
              <a:rPr sz="1400" b="1" i="1" spc="-30" dirty="0">
                <a:latin typeface="Arial"/>
                <a:cs typeface="Arial"/>
              </a:rPr>
              <a:t> T</a:t>
            </a:r>
            <a:r>
              <a:rPr sz="1400" b="1" i="1" dirty="0">
                <a:latin typeface="Arial"/>
                <a:cs typeface="Arial"/>
              </a:rPr>
              <a:t>ra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sacti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n</a:t>
            </a:r>
            <a:r>
              <a:rPr sz="1400" b="1" i="1" spc="-50" dirty="0">
                <a:latin typeface="Arial"/>
                <a:cs typeface="Arial"/>
              </a:rPr>
              <a:t> V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l</a:t>
            </a:r>
            <a:r>
              <a:rPr sz="1400" b="1" i="1" spc="-10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605532"/>
            <a:ext cx="8445246" cy="1970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0423" y="726248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lang="en-US"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4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6785609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nal</a:t>
            </a:r>
            <a:r>
              <a:rPr sz="18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Up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ates</a:t>
            </a:r>
            <a:r>
              <a:rPr sz="18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ren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27605">
              <a:lnSpc>
                <a:spcPct val="100000"/>
              </a:lnSpc>
              <a:spcBef>
                <a:spcPts val="1080"/>
              </a:spcBef>
            </a:pPr>
            <a:r>
              <a:rPr sz="1400" b="1" i="1" spc="-10" dirty="0">
                <a:latin typeface="Arial"/>
                <a:cs typeface="Arial"/>
              </a:rPr>
              <a:t>Mob</a:t>
            </a:r>
            <a:r>
              <a:rPr sz="1400" b="1" i="1" dirty="0">
                <a:latin typeface="Arial"/>
                <a:cs typeface="Arial"/>
              </a:rPr>
              <a:t>ile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Payme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sers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fr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m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2009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to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2016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b</a:t>
            </a:r>
            <a:r>
              <a:rPr sz="1400" b="1" i="1" dirty="0">
                <a:latin typeface="Arial"/>
                <a:cs typeface="Arial"/>
              </a:rPr>
              <a:t>y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R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g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2226817"/>
            <a:ext cx="5676138" cy="3259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508" y="7213422"/>
            <a:ext cx="10699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Trebuchet MS"/>
                <a:cs typeface="Trebuchet MS"/>
              </a:rPr>
              <a:t>S</a:t>
            </a:r>
            <a:r>
              <a:rPr sz="900" spc="-10" dirty="0">
                <a:latin typeface="Trebuchet MS"/>
                <a:cs typeface="Trebuchet MS"/>
              </a:rPr>
              <a:t>o</a:t>
            </a:r>
            <a:r>
              <a:rPr sz="900" spc="-5" dirty="0">
                <a:latin typeface="Trebuchet MS"/>
                <a:cs typeface="Trebuchet MS"/>
              </a:rPr>
              <a:t>urce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</a:t>
            </a:r>
            <a:r>
              <a:rPr sz="900" spc="-5" dirty="0">
                <a:latin typeface="Trebuchet MS"/>
                <a:cs typeface="Trebuchet MS"/>
              </a:rPr>
              <a:t>aymen</a:t>
            </a:r>
            <a:r>
              <a:rPr sz="900" dirty="0">
                <a:latin typeface="Trebuchet MS"/>
                <a:cs typeface="Trebuchet MS"/>
              </a:rPr>
              <a:t>tEye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0423" y="726248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lang="en-US"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560197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EMV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410585">
              <a:lnSpc>
                <a:spcPct val="100000"/>
              </a:lnSpc>
              <a:spcBef>
                <a:spcPts val="1540"/>
              </a:spcBef>
            </a:pPr>
            <a:r>
              <a:rPr sz="1600" b="1" i="1" spc="-10" dirty="0">
                <a:latin typeface="Arial"/>
                <a:cs typeface="Arial"/>
              </a:rPr>
              <a:t>U.S.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Credit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Card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Fraud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2590800"/>
            <a:ext cx="7749413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733" y="7213422"/>
            <a:ext cx="10363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Trebuchet MS"/>
                <a:cs typeface="Trebuchet MS"/>
              </a:rPr>
              <a:t>S</a:t>
            </a:r>
            <a:r>
              <a:rPr sz="900" spc="-10" dirty="0">
                <a:latin typeface="Trebuchet MS"/>
                <a:cs typeface="Trebuchet MS"/>
              </a:rPr>
              <a:t>o</a:t>
            </a:r>
            <a:r>
              <a:rPr sz="900" spc="-5" dirty="0">
                <a:latin typeface="Trebuchet MS"/>
                <a:cs typeface="Trebuchet MS"/>
              </a:rPr>
              <a:t>urce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Fo</a:t>
            </a:r>
            <a:r>
              <a:rPr sz="900" dirty="0">
                <a:latin typeface="Trebuchet MS"/>
                <a:cs typeface="Trebuchet MS"/>
              </a:rPr>
              <a:t>rbes.</a:t>
            </a:r>
            <a:r>
              <a:rPr sz="900" spc="-10" dirty="0">
                <a:latin typeface="Trebuchet MS"/>
                <a:cs typeface="Trebuchet MS"/>
              </a:rPr>
              <a:t>co</a:t>
            </a:r>
            <a:r>
              <a:rPr sz="900" dirty="0">
                <a:latin typeface="Trebuchet MS"/>
                <a:cs typeface="Trebuchet MS"/>
              </a:rPr>
              <a:t>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0423" y="726248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lang="en-US" sz="1000" b="1" spc="-15" dirty="0" smtClean="0">
                <a:solidFill>
                  <a:srgbClr val="6C6D70"/>
                </a:solidFill>
                <a:latin typeface="Arial"/>
                <a:cs typeface="Arial"/>
              </a:rPr>
              <a:t>6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8422005" cy="528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Ant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-Money</a:t>
            </a:r>
            <a:r>
              <a:rPr sz="18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La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nd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ri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800" spc="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(AML)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100">
              <a:latin typeface="Times New Roman"/>
              <a:cs typeface="Times New Roman"/>
            </a:endParaRPr>
          </a:p>
          <a:p>
            <a:pPr marL="602615" marR="5080" indent="-342900">
              <a:lnSpc>
                <a:spcPct val="120000"/>
              </a:lnSpc>
              <a:buClr>
                <a:srgbClr val="7396BB"/>
              </a:buClr>
              <a:buSzPct val="91176"/>
              <a:buFont typeface="Wingdings"/>
              <a:buChar char=""/>
              <a:tabLst>
                <a:tab pos="603250" algn="l"/>
              </a:tabLst>
            </a:pPr>
            <a:r>
              <a:rPr sz="1700" dirty="0">
                <a:latin typeface="Arial"/>
                <a:cs typeface="Arial"/>
              </a:rPr>
              <a:t>Anti</a:t>
            </a:r>
            <a:r>
              <a:rPr sz="1700" spc="-5" dirty="0">
                <a:latin typeface="Arial"/>
                <a:cs typeface="Arial"/>
              </a:rPr>
              <a:t>-</a:t>
            </a:r>
            <a:r>
              <a:rPr sz="1700" dirty="0">
                <a:latin typeface="Arial"/>
                <a:cs typeface="Arial"/>
              </a:rPr>
              <a:t>money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laundering </a:t>
            </a:r>
            <a:r>
              <a:rPr sz="1700" spc="-10" dirty="0">
                <a:latin typeface="Arial"/>
                <a:cs typeface="Arial"/>
              </a:rPr>
              <a:t>(</a:t>
            </a:r>
            <a:r>
              <a:rPr sz="1700" dirty="0">
                <a:latin typeface="Arial"/>
                <a:cs typeface="Arial"/>
              </a:rPr>
              <a:t>AM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)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used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inanc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al 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legal indust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ies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describe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legal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hat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require 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inanc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al ins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ions and other regulated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entities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prevent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repo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money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laundering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ivi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ies.</a:t>
            </a:r>
            <a:endParaRPr sz="1700">
              <a:latin typeface="Arial"/>
              <a:cs typeface="Arial"/>
            </a:endParaRPr>
          </a:p>
          <a:p>
            <a:pPr marL="602615" marR="497205" indent="-342900">
              <a:lnSpc>
                <a:spcPct val="120100"/>
              </a:lnSpc>
              <a:spcBef>
                <a:spcPts val="1100"/>
              </a:spcBef>
              <a:buClr>
                <a:srgbClr val="7396BB"/>
              </a:buClr>
              <a:buSzPct val="91176"/>
              <a:buFont typeface="Wingdings"/>
              <a:buChar char=""/>
              <a:tabLst>
                <a:tab pos="603250" algn="l"/>
              </a:tabLst>
            </a:pPr>
            <a:r>
              <a:rPr sz="1700" dirty="0">
                <a:latin typeface="Arial"/>
                <a:cs typeface="Arial"/>
              </a:rPr>
              <a:t>AML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gu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ines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came 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inence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oba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ly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ft</a:t>
            </a:r>
            <a:r>
              <a:rPr sz="1700" dirty="0">
                <a:latin typeface="Arial"/>
                <a:cs typeface="Arial"/>
              </a:rPr>
              <a:t>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September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1, 2001 a</a:t>
            </a:r>
            <a:r>
              <a:rPr sz="1700" spc="-10" dirty="0">
                <a:latin typeface="Arial"/>
                <a:cs typeface="Arial"/>
              </a:rPr>
              <a:t>tt</a:t>
            </a:r>
            <a:r>
              <a:rPr sz="1700" dirty="0">
                <a:latin typeface="Arial"/>
                <a:cs typeface="Arial"/>
              </a:rPr>
              <a:t>acks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subsequent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enact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USA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iot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Act.</a:t>
            </a:r>
            <a:endParaRPr sz="1700">
              <a:latin typeface="Arial"/>
              <a:cs typeface="Arial"/>
            </a:endParaRPr>
          </a:p>
          <a:p>
            <a:pPr marL="602615" marR="57785" indent="-342900">
              <a:lnSpc>
                <a:spcPct val="120000"/>
              </a:lnSpc>
              <a:spcBef>
                <a:spcPts val="1090"/>
              </a:spcBef>
              <a:buClr>
                <a:srgbClr val="7396BB"/>
              </a:buClr>
              <a:buSzPct val="91176"/>
              <a:buFont typeface="Wingdings"/>
              <a:buChar char=""/>
              <a:tabLst>
                <a:tab pos="603250" algn="l"/>
              </a:tabLst>
            </a:pP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ing impl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enact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iot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Act on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broke</a:t>
            </a:r>
            <a:r>
              <a:rPr sz="1700" spc="30" dirty="0">
                <a:latin typeface="Arial"/>
                <a:cs typeface="Arial"/>
              </a:rPr>
              <a:t>r</a:t>
            </a:r>
            <a:r>
              <a:rPr sz="1700" spc="-5" dirty="0">
                <a:latin typeface="Arial"/>
                <a:cs typeface="Arial"/>
              </a:rPr>
              <a:t>-</a:t>
            </a:r>
            <a:r>
              <a:rPr sz="1700" dirty="0">
                <a:latin typeface="Arial"/>
                <a:cs typeface="Arial"/>
              </a:rPr>
              <a:t>dea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ers, banks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her financ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al ins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ions is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hat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hey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ill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required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devote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 resou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ces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han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ever be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ant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-</a:t>
            </a:r>
            <a:r>
              <a:rPr sz="1700" dirty="0">
                <a:latin typeface="Arial"/>
                <a:cs typeface="Arial"/>
              </a:rPr>
              <a:t>money laundering e</a:t>
            </a:r>
            <a:r>
              <a:rPr sz="1700" spc="-50" dirty="0">
                <a:latin typeface="Arial"/>
                <a:cs typeface="Arial"/>
              </a:rPr>
              <a:t>f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s.</a:t>
            </a:r>
            <a:endParaRPr sz="1700">
              <a:latin typeface="Arial"/>
              <a:cs typeface="Arial"/>
            </a:endParaRPr>
          </a:p>
          <a:p>
            <a:pPr marL="602615" marR="87630" indent="-342900">
              <a:lnSpc>
                <a:spcPct val="120000"/>
              </a:lnSpc>
              <a:spcBef>
                <a:spcPts val="1105"/>
              </a:spcBef>
              <a:buClr>
                <a:srgbClr val="7396BB"/>
              </a:buClr>
              <a:buSzPct val="91176"/>
              <a:buFont typeface="Wingdings"/>
              <a:buChar char=""/>
              <a:tabLst>
                <a:tab pos="603250" algn="l"/>
              </a:tabLst>
            </a:pP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riot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</a:t>
            </a:r>
            <a:r>
              <a:rPr sz="1700" spc="-10" dirty="0">
                <a:latin typeface="Arial"/>
                <a:cs typeface="Arial"/>
              </a:rPr>
              <a:t>q</a:t>
            </a:r>
            <a:r>
              <a:rPr sz="1700" dirty="0">
                <a:latin typeface="Arial"/>
                <a:cs typeface="Arial"/>
              </a:rPr>
              <a:t>uires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-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oney launde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ing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pl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ance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gr</a:t>
            </a:r>
            <a:r>
              <a:rPr sz="1700" spc="-10" dirty="0">
                <a:latin typeface="Arial"/>
                <a:cs typeface="Arial"/>
              </a:rPr>
              <a:t>am</a:t>
            </a:r>
            <a:r>
              <a:rPr sz="1700" dirty="0">
                <a:latin typeface="Arial"/>
                <a:cs typeface="Arial"/>
              </a:rPr>
              <a:t>s,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suspicious ac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ivi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repo</a:t>
            </a:r>
            <a:r>
              <a:rPr sz="1700" spc="-10" dirty="0">
                <a:latin typeface="Arial"/>
                <a:cs typeface="Arial"/>
              </a:rPr>
              <a:t>rt</a:t>
            </a:r>
            <a:r>
              <a:rPr sz="1700" dirty="0">
                <a:latin typeface="Arial"/>
                <a:cs typeface="Arial"/>
              </a:rPr>
              <a:t>ing,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verification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new accounts,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cer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reco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dkeep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 “co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respondent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accounts”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oreign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banks, spec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al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due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ligence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 cor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espondent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private bank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ng accoun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espondent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accounts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oreign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she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banks.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33" y="7213234"/>
            <a:ext cx="119824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Sour</a:t>
            </a:r>
            <a:r>
              <a:rPr sz="900" spc="5" dirty="0">
                <a:latin typeface="Arial"/>
                <a:cs typeface="Arial"/>
              </a:rPr>
              <a:t>c</a:t>
            </a:r>
            <a:r>
              <a:rPr sz="900" dirty="0">
                <a:latin typeface="Arial"/>
                <a:cs typeface="Arial"/>
              </a:rPr>
              <a:t>e: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  <a:hlinkClick r:id="rId3"/>
              </a:rPr>
              <a:t>www</a:t>
            </a:r>
            <a:r>
              <a:rPr sz="900" dirty="0">
                <a:latin typeface="Arial"/>
                <a:cs typeface="Arial"/>
                <a:hlinkClick r:id="rId3"/>
              </a:rPr>
              <a:t>.</a:t>
            </a:r>
            <a:r>
              <a:rPr sz="900" spc="5" dirty="0">
                <a:latin typeface="Arial"/>
                <a:cs typeface="Arial"/>
                <a:hlinkClick r:id="rId3"/>
              </a:rPr>
              <a:t>s</a:t>
            </a:r>
            <a:r>
              <a:rPr sz="900" dirty="0">
                <a:latin typeface="Arial"/>
                <a:cs typeface="Arial"/>
                <a:hlinkClick r:id="rId3"/>
              </a:rPr>
              <a:t>if</a:t>
            </a:r>
            <a:r>
              <a:rPr sz="900" spc="5" dirty="0">
                <a:latin typeface="Arial"/>
                <a:cs typeface="Arial"/>
                <a:hlinkClick r:id="rId3"/>
              </a:rPr>
              <a:t>m</a:t>
            </a:r>
            <a:r>
              <a:rPr sz="900" dirty="0">
                <a:latin typeface="Arial"/>
                <a:cs typeface="Arial"/>
                <a:hlinkClick r:id="rId3"/>
              </a:rPr>
              <a:t>a.org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 smtClean="0"/>
              <a:t>3</a:t>
            </a:r>
            <a:r>
              <a:rPr lang="en-US" spc="-10" dirty="0" smtClean="0"/>
              <a:t>8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052573"/>
            <a:ext cx="6875526" cy="4881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6251" y="856416"/>
            <a:ext cx="8297545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atio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  <a:spcBef>
                <a:spcPts val="1080"/>
              </a:spcBef>
            </a:pPr>
            <a:r>
              <a:rPr sz="1400" b="1" i="1" spc="-10" dirty="0">
                <a:latin typeface="Arial"/>
                <a:cs typeface="Arial"/>
              </a:rPr>
              <a:t>K</a:t>
            </a:r>
            <a:r>
              <a:rPr sz="1400" b="1" i="1" dirty="0">
                <a:latin typeface="Arial"/>
                <a:cs typeface="Arial"/>
              </a:rPr>
              <a:t>ey</a:t>
            </a:r>
            <a:r>
              <a:rPr sz="1400" b="1" i="1" spc="-10" dirty="0">
                <a:latin typeface="Arial"/>
                <a:cs typeface="Arial"/>
              </a:rPr>
              <a:t> R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gu</a:t>
            </a:r>
            <a:r>
              <a:rPr sz="1400" b="1" i="1" dirty="0">
                <a:latin typeface="Arial"/>
                <a:cs typeface="Arial"/>
              </a:rPr>
              <a:t>lat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ry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a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d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ndu</a:t>
            </a:r>
            <a:r>
              <a:rPr sz="1400" b="1" i="1" dirty="0">
                <a:latin typeface="Arial"/>
                <a:cs typeface="Arial"/>
              </a:rPr>
              <a:t>stry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iti</a:t>
            </a:r>
            <a:r>
              <a:rPr sz="1400" b="1" i="1" spc="-15" dirty="0">
                <a:latin typeface="Arial"/>
                <a:cs typeface="Arial"/>
              </a:rPr>
              <a:t>a</a:t>
            </a:r>
            <a:r>
              <a:rPr sz="1400" b="1" i="1" dirty="0">
                <a:latin typeface="Arial"/>
                <a:cs typeface="Arial"/>
              </a:rPr>
              <a:t>t</a:t>
            </a:r>
            <a:r>
              <a:rPr sz="1400" b="1" i="1" spc="-10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v</a:t>
            </a:r>
            <a:r>
              <a:rPr sz="1400" b="1" i="1" spc="-15" dirty="0">
                <a:latin typeface="Arial"/>
                <a:cs typeface="Arial"/>
              </a:rPr>
              <a:t>e</a:t>
            </a:r>
            <a:r>
              <a:rPr sz="1400" b="1" i="1" dirty="0">
                <a:latin typeface="Arial"/>
                <a:cs typeface="Arial"/>
              </a:rPr>
              <a:t>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l</a:t>
            </a:r>
            <a:r>
              <a:rPr sz="1400" b="1" i="1" spc="-10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stered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b</a:t>
            </a:r>
            <a:r>
              <a:rPr sz="1400" b="1" i="1" dirty="0">
                <a:latin typeface="Arial"/>
                <a:cs typeface="Arial"/>
              </a:rPr>
              <a:t>y</a:t>
            </a:r>
            <a:r>
              <a:rPr sz="1400" b="1" i="1" spc="-10" dirty="0">
                <a:latin typeface="Arial"/>
                <a:cs typeface="Arial"/>
              </a:rPr>
              <a:t> R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gu</a:t>
            </a:r>
            <a:r>
              <a:rPr sz="1400" b="1" i="1" dirty="0">
                <a:latin typeface="Arial"/>
                <a:cs typeface="Arial"/>
              </a:rPr>
              <a:t>lat</a:t>
            </a:r>
            <a:r>
              <a:rPr sz="1400" b="1" i="1" spc="-10" dirty="0">
                <a:latin typeface="Arial"/>
                <a:cs typeface="Arial"/>
              </a:rPr>
              <a:t>o</a:t>
            </a:r>
            <a:r>
              <a:rPr sz="1400" b="1" i="1" dirty="0">
                <a:latin typeface="Arial"/>
                <a:cs typeface="Arial"/>
              </a:rPr>
              <a:t>rs’</a:t>
            </a:r>
            <a:r>
              <a:rPr sz="1400" b="1" i="1" spc="-10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Primary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10" dirty="0">
                <a:latin typeface="Arial"/>
                <a:cs typeface="Arial"/>
              </a:rPr>
              <a:t>b</a:t>
            </a:r>
            <a:r>
              <a:rPr sz="1400" b="1" i="1" dirty="0">
                <a:latin typeface="Arial"/>
                <a:cs typeface="Arial"/>
              </a:rPr>
              <a:t>jecti</a:t>
            </a:r>
            <a:r>
              <a:rPr sz="1400" b="1" i="1" spc="-15" dirty="0">
                <a:latin typeface="Arial"/>
                <a:cs typeface="Arial"/>
              </a:rPr>
              <a:t>v</a:t>
            </a:r>
            <a:r>
              <a:rPr sz="1400" b="1" i="1" dirty="0">
                <a:latin typeface="Arial"/>
                <a:cs typeface="Arial"/>
              </a:rPr>
              <a:t>es,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dirty="0" smtClean="0">
                <a:latin typeface="Arial"/>
                <a:cs typeface="Arial"/>
              </a:rPr>
              <a:t>201</a:t>
            </a:r>
            <a:r>
              <a:rPr lang="en-US" sz="1400" b="1" i="1" dirty="0" smtClean="0"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 smtClean="0"/>
              <a:t>3</a:t>
            </a:r>
            <a:r>
              <a:rPr lang="en-US" spc="-10" dirty="0" smtClean="0"/>
              <a:t>9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8444865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atio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5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Heat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ap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of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Key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Regula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ory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and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In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us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ry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Ini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iatives,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G</a:t>
            </a:r>
            <a:r>
              <a:rPr sz="1600" b="1" i="1" spc="-10" dirty="0">
                <a:latin typeface="Arial"/>
                <a:cs typeface="Arial"/>
              </a:rPr>
              <a:t>lo</a:t>
            </a:r>
            <a:r>
              <a:rPr sz="1600" b="1" i="1" spc="-20" dirty="0">
                <a:latin typeface="Arial"/>
                <a:cs typeface="Arial"/>
              </a:rPr>
              <a:t>b</a:t>
            </a:r>
            <a:r>
              <a:rPr sz="1600" b="1" i="1" spc="-10" dirty="0">
                <a:latin typeface="Arial"/>
                <a:cs typeface="Arial"/>
              </a:rPr>
              <a:t>al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and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Regi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nal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2017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1676438"/>
            <a:ext cx="8269224" cy="5487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-10" dirty="0" smtClean="0"/>
              <a:t>40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60305" cy="7546975"/>
          </a:xfrm>
          <a:custGeom>
            <a:avLst/>
            <a:gdLst/>
            <a:ahLst/>
            <a:cxnLst/>
            <a:rect l="l" t="t" r="r" b="b"/>
            <a:pathLst>
              <a:path w="10060305" h="7546975">
                <a:moveTo>
                  <a:pt x="0" y="7546848"/>
                </a:moveTo>
                <a:lnTo>
                  <a:pt x="10059923" y="7546848"/>
                </a:lnTo>
                <a:lnTo>
                  <a:pt x="10059923" y="0"/>
                </a:lnTo>
                <a:lnTo>
                  <a:pt x="0" y="0"/>
                </a:lnTo>
                <a:lnTo>
                  <a:pt x="0" y="7546848"/>
                </a:lnTo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788" y="390143"/>
            <a:ext cx="672084" cy="1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98" y="419226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6828" y="1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6648" y="390143"/>
            <a:ext cx="2097024" cy="100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9701" y="419226"/>
            <a:ext cx="2012314" cy="1905"/>
          </a:xfrm>
          <a:custGeom>
            <a:avLst/>
            <a:gdLst/>
            <a:ahLst/>
            <a:cxnLst/>
            <a:rect l="l" t="t" r="r" b="b"/>
            <a:pathLst>
              <a:path w="2012314" h="1904">
                <a:moveTo>
                  <a:pt x="0" y="0"/>
                </a:moveTo>
                <a:lnTo>
                  <a:pt x="2011934" y="1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24125" y="6988978"/>
            <a:ext cx="11239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solidFill>
                  <a:srgbClr val="FFFFFF"/>
                </a:solidFill>
                <a:latin typeface="Helvetica"/>
                <a:cs typeface="Helvetica"/>
              </a:rPr>
              <a:t>#Pay2014</a:t>
            </a:r>
            <a:endParaRPr sz="19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6648" y="6836664"/>
            <a:ext cx="83972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9701" y="6866039"/>
            <a:ext cx="755015" cy="1905"/>
          </a:xfrm>
          <a:custGeom>
            <a:avLst/>
            <a:gdLst/>
            <a:ahLst/>
            <a:cxnLst/>
            <a:rect l="l" t="t" r="r" b="b"/>
            <a:pathLst>
              <a:path w="755014" h="1904">
                <a:moveTo>
                  <a:pt x="0" y="0"/>
                </a:moveTo>
                <a:lnTo>
                  <a:pt x="754507" y="17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9701" y="6680474"/>
            <a:ext cx="285038" cy="791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732" y="607085"/>
            <a:ext cx="1680845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 algn="just">
              <a:lnSpc>
                <a:spcPct val="100000"/>
              </a:lnSpc>
            </a:pP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Cor</a:t>
            </a:r>
            <a:r>
              <a:rPr sz="2800" spc="-30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o</a:t>
            </a:r>
            <a:r>
              <a:rPr sz="2800" spc="-75" dirty="0">
                <a:solidFill>
                  <a:srgbClr val="3DB4DD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3DB4DD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3DB4DD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specti</a:t>
            </a:r>
            <a:r>
              <a:rPr sz="2800" spc="-50" dirty="0">
                <a:solidFill>
                  <a:srgbClr val="3DB4DD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225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784" y="1887245"/>
            <a:ext cx="16103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Exper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256" y="2108065"/>
            <a:ext cx="8049895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3239" algn="l"/>
              </a:tabLst>
            </a:pPr>
            <a:r>
              <a:rPr sz="3000" baseline="-23611" dirty="0">
                <a:latin typeface="Calibri"/>
                <a:cs typeface="Calibri"/>
              </a:rPr>
              <a:t>A</a:t>
            </a:r>
            <a:r>
              <a:rPr sz="3000" spc="7" baseline="-23611" dirty="0">
                <a:latin typeface="Calibri"/>
                <a:cs typeface="Calibri"/>
              </a:rPr>
              <a:t>D</a:t>
            </a:r>
            <a:r>
              <a:rPr sz="3000" baseline="-23611" dirty="0">
                <a:latin typeface="Calibri"/>
                <a:cs typeface="Calibri"/>
              </a:rPr>
              <a:t>P</a:t>
            </a:r>
            <a:r>
              <a:rPr sz="3000" spc="-22" baseline="-23611" dirty="0">
                <a:latin typeface="Calibri"/>
                <a:cs typeface="Calibri"/>
              </a:rPr>
              <a:t> </a:t>
            </a:r>
            <a:r>
              <a:rPr sz="3000" spc="-7" baseline="-23611" dirty="0">
                <a:latin typeface="Calibri"/>
                <a:cs typeface="Calibri"/>
              </a:rPr>
              <a:t>Cana</a:t>
            </a:r>
            <a:r>
              <a:rPr sz="3000" spc="7" baseline="-23611" dirty="0">
                <a:latin typeface="Calibri"/>
                <a:cs typeface="Calibri"/>
              </a:rPr>
              <a:t>d</a:t>
            </a:r>
            <a:r>
              <a:rPr sz="3000" baseline="-23611" dirty="0">
                <a:latin typeface="Calibri"/>
                <a:cs typeface="Calibri"/>
              </a:rPr>
              <a:t>a</a:t>
            </a:r>
            <a:r>
              <a:rPr sz="3000" spc="-15" baseline="-23611" dirty="0">
                <a:latin typeface="Calibri"/>
                <a:cs typeface="Calibri"/>
              </a:rPr>
              <a:t> </a:t>
            </a:r>
            <a:r>
              <a:rPr sz="3000" spc="-7" baseline="-23611" dirty="0">
                <a:latin typeface="Calibri"/>
                <a:cs typeface="Calibri"/>
              </a:rPr>
              <a:t>Co</a:t>
            </a:r>
            <a:r>
              <a:rPr sz="3000" baseline="-23611" dirty="0">
                <a:latin typeface="Calibri"/>
                <a:cs typeface="Calibri"/>
              </a:rPr>
              <a:t>.	</a:t>
            </a:r>
            <a:r>
              <a:rPr sz="2600" dirty="0">
                <a:solidFill>
                  <a:srgbClr val="00ADEE"/>
                </a:solidFill>
                <a:latin typeface="Arial"/>
                <a:cs typeface="Arial"/>
              </a:rPr>
              <a:t>•</a:t>
            </a:r>
            <a:r>
              <a:rPr sz="2600" spc="165" dirty="0">
                <a:solidFill>
                  <a:srgbClr val="00ADEE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Helvetica"/>
                <a:cs typeface="Helvetica"/>
              </a:rPr>
              <a:t>L</a:t>
            </a:r>
            <a:r>
              <a:rPr sz="2600" spc="10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n</a:t>
            </a:r>
            <a:r>
              <a:rPr sz="2600" spc="10" dirty="0">
                <a:latin typeface="Helvetica"/>
                <a:cs typeface="Helvetica"/>
              </a:rPr>
              <a:t>g</a:t>
            </a:r>
            <a:r>
              <a:rPr sz="2600" dirty="0">
                <a:latin typeface="Helvetica"/>
                <a:cs typeface="Helvetica"/>
              </a:rPr>
              <a:t>thy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spc="5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10" dirty="0">
                <a:latin typeface="Helvetica"/>
                <a:cs typeface="Helvetica"/>
              </a:rPr>
              <a:t>n</a:t>
            </a:r>
            <a:r>
              <a:rPr sz="2600" spc="5" dirty="0">
                <a:latin typeface="Helvetica"/>
                <a:cs typeface="Helvetica"/>
              </a:rPr>
              <a:t>v</a:t>
            </a:r>
            <a:r>
              <a:rPr sz="2600" dirty="0">
                <a:latin typeface="Helvetica"/>
                <a:cs typeface="Helvetica"/>
              </a:rPr>
              <a:t>er</a:t>
            </a:r>
            <a:r>
              <a:rPr sz="2600" spc="10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ion</a:t>
            </a:r>
            <a:r>
              <a:rPr sz="2600" spc="-3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with</a:t>
            </a:r>
            <a:r>
              <a:rPr sz="2600" spc="-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Cli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nt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re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di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e</a:t>
            </a:r>
            <a:r>
              <a:rPr sz="2600" spc="10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s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944" y="2600324"/>
            <a:ext cx="13360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Bi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l) P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1873" y="1266436"/>
            <a:ext cx="5570855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buClr>
                <a:srgbClr val="00ADEE"/>
              </a:buClr>
              <a:buFont typeface="Arial"/>
              <a:buChar char="•"/>
              <a:tabLst>
                <a:tab pos="241935" algn="l"/>
                <a:tab pos="1308100" algn="l"/>
              </a:tabLst>
            </a:pPr>
            <a:r>
              <a:rPr sz="2600" spc="5" dirty="0">
                <a:latin typeface="Helvetica"/>
                <a:cs typeface="Helvetica"/>
              </a:rPr>
              <a:t>SEP</a:t>
            </a:r>
            <a:r>
              <a:rPr sz="2600" dirty="0">
                <a:latin typeface="Helvetica"/>
                <a:cs typeface="Helvetica"/>
              </a:rPr>
              <a:t>A	pr</a:t>
            </a:r>
            <a:r>
              <a:rPr sz="2600" spc="5" dirty="0">
                <a:latin typeface="Helvetica"/>
                <a:cs typeface="Helvetica"/>
              </a:rPr>
              <a:t>ov</a:t>
            </a:r>
            <a:r>
              <a:rPr sz="2600" dirty="0">
                <a:latin typeface="Helvetica"/>
                <a:cs typeface="Helvetica"/>
              </a:rPr>
              <a:t>id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10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10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rtunity</a:t>
            </a:r>
            <a:r>
              <a:rPr sz="2600" spc="-2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for</a:t>
            </a:r>
            <a:r>
              <a:rPr sz="2600" spc="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X</a:t>
            </a:r>
            <a:r>
              <a:rPr sz="2600" spc="5" dirty="0">
                <a:latin typeface="Helvetica"/>
                <a:cs typeface="Helvetica"/>
              </a:rPr>
              <a:t>M</a:t>
            </a:r>
            <a:r>
              <a:rPr sz="2600" dirty="0">
                <a:latin typeface="Helvetica"/>
                <a:cs typeface="Helvetica"/>
              </a:rPr>
              <a:t>L </a:t>
            </a:r>
            <a:r>
              <a:rPr sz="2600" spc="5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10" dirty="0">
                <a:latin typeface="Helvetica"/>
                <a:cs typeface="Helvetica"/>
              </a:rPr>
              <a:t>n</a:t>
            </a:r>
            <a:r>
              <a:rPr sz="2600" spc="5" dirty="0">
                <a:latin typeface="Helvetica"/>
                <a:cs typeface="Helvetica"/>
              </a:rPr>
              <a:t>v</a:t>
            </a:r>
            <a:r>
              <a:rPr sz="2600" dirty="0">
                <a:latin typeface="Helvetica"/>
                <a:cs typeface="Helvetica"/>
              </a:rPr>
              <a:t>er</a:t>
            </a:r>
            <a:r>
              <a:rPr sz="2600" spc="10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ion</a:t>
            </a:r>
            <a:r>
              <a:rPr sz="2600" spc="-3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at </a:t>
            </a:r>
            <a:r>
              <a:rPr sz="2600" spc="5" dirty="0">
                <a:latin typeface="Helvetica"/>
                <a:cs typeface="Helvetica"/>
              </a:rPr>
              <a:t>ADP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1873" y="2464681"/>
            <a:ext cx="6896734" cy="371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600" spc="5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10" dirty="0">
                <a:latin typeface="Helvetica"/>
                <a:cs typeface="Helvetica"/>
              </a:rPr>
              <a:t>m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10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n</a:t>
            </a:r>
            <a:r>
              <a:rPr sz="2600" spc="10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nt</a:t>
            </a:r>
            <a:endParaRPr sz="2600">
              <a:latin typeface="Helvetica"/>
              <a:cs typeface="Helvetica"/>
            </a:endParaRPr>
          </a:p>
          <a:p>
            <a:pPr marL="241300" marR="465455" indent="-228600">
              <a:lnSpc>
                <a:spcPts val="2810"/>
              </a:lnSpc>
              <a:spcBef>
                <a:spcPts val="1035"/>
              </a:spcBef>
              <a:buClr>
                <a:srgbClr val="00ADEE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Helvetica"/>
                <a:cs typeface="Helvetica"/>
              </a:rPr>
              <a:t>Pr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m</a:t>
            </a:r>
            <a:r>
              <a:rPr sz="2600" spc="10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tes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gl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b</a:t>
            </a:r>
            <a:r>
              <a:rPr sz="2600" spc="10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l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spc="5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ta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10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rd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for </a:t>
            </a:r>
            <a:r>
              <a:rPr sz="2600" spc="10" dirty="0">
                <a:latin typeface="Helvetica"/>
                <a:cs typeface="Helvetica"/>
              </a:rPr>
              <a:t>B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10" dirty="0">
                <a:latin typeface="Helvetica"/>
                <a:cs typeface="Helvetica"/>
              </a:rPr>
              <a:t>n</a:t>
            </a:r>
            <a:r>
              <a:rPr sz="2600" spc="5" dirty="0">
                <a:latin typeface="Helvetica"/>
                <a:cs typeface="Helvetica"/>
              </a:rPr>
              <a:t>k</a:t>
            </a:r>
            <a:r>
              <a:rPr sz="2600" dirty="0">
                <a:latin typeface="Helvetica"/>
                <a:cs typeface="Helvetica"/>
              </a:rPr>
              <a:t>ing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10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 B</a:t>
            </a:r>
            <a:r>
              <a:rPr sz="2600" spc="10" dirty="0">
                <a:latin typeface="Helvetica"/>
                <a:cs typeface="Helvetica"/>
              </a:rPr>
              <a:t>u</a:t>
            </a:r>
            <a:r>
              <a:rPr sz="2600" spc="5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in</a:t>
            </a:r>
            <a:r>
              <a:rPr sz="2600" spc="5" dirty="0">
                <a:latin typeface="Helvetica"/>
                <a:cs typeface="Helvetica"/>
              </a:rPr>
              <a:t>es</a:t>
            </a:r>
            <a:r>
              <a:rPr sz="2600" dirty="0">
                <a:latin typeface="Helvetica"/>
                <a:cs typeface="Helvetica"/>
              </a:rPr>
              <a:t>s</a:t>
            </a:r>
            <a:endParaRPr sz="2600">
              <a:latin typeface="Helvetica"/>
              <a:cs typeface="Helvetica"/>
            </a:endParaRPr>
          </a:p>
          <a:p>
            <a:pPr marL="241300" marR="5080" indent="-228600">
              <a:lnSpc>
                <a:spcPts val="2810"/>
              </a:lnSpc>
              <a:spcBef>
                <a:spcPts val="994"/>
              </a:spcBef>
              <a:buClr>
                <a:srgbClr val="00ADEE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Helvetica"/>
                <a:cs typeface="Helvetica"/>
              </a:rPr>
              <a:t>Pr</a:t>
            </a:r>
            <a:r>
              <a:rPr sz="2600" spc="5" dirty="0">
                <a:latin typeface="Helvetica"/>
                <a:cs typeface="Helvetica"/>
              </a:rPr>
              <a:t>ov</a:t>
            </a:r>
            <a:r>
              <a:rPr sz="2600" dirty="0">
                <a:latin typeface="Helvetica"/>
                <a:cs typeface="Helvetica"/>
              </a:rPr>
              <a:t>ed</a:t>
            </a:r>
            <a:r>
              <a:rPr sz="2600" spc="-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to</a:t>
            </a:r>
            <a:r>
              <a:rPr sz="2600" spc="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be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 gr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at o</a:t>
            </a:r>
            <a:r>
              <a:rPr sz="2600" spc="10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10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rtunity</a:t>
            </a:r>
            <a:r>
              <a:rPr sz="2600" spc="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-3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le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rni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g e</a:t>
            </a:r>
            <a:r>
              <a:rPr sz="2600" spc="10" dirty="0">
                <a:latin typeface="Helvetica"/>
                <a:cs typeface="Helvetica"/>
              </a:rPr>
              <a:t>x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10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rie</a:t>
            </a:r>
            <a:r>
              <a:rPr sz="2600" spc="5" dirty="0">
                <a:latin typeface="Helvetica"/>
                <a:cs typeface="Helvetica"/>
              </a:rPr>
              <a:t>nc</a:t>
            </a:r>
            <a:r>
              <a:rPr sz="2600" dirty="0">
                <a:latin typeface="Helvetica"/>
                <a:cs typeface="Helvetica"/>
              </a:rPr>
              <a:t>e</a:t>
            </a:r>
            <a:endParaRPr sz="2600">
              <a:latin typeface="Helvetica"/>
              <a:cs typeface="Helvetica"/>
            </a:endParaRPr>
          </a:p>
          <a:p>
            <a:pPr marL="241300" indent="-228600">
              <a:lnSpc>
                <a:spcPts val="2965"/>
              </a:lnSpc>
              <a:spcBef>
                <a:spcPts val="655"/>
              </a:spcBef>
              <a:buClr>
                <a:srgbClr val="00ADEE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Helvetica"/>
                <a:cs typeface="Helvetica"/>
              </a:rPr>
              <a:t>Hi</a:t>
            </a:r>
            <a:r>
              <a:rPr sz="2600" spc="5" dirty="0">
                <a:latin typeface="Helvetica"/>
                <a:cs typeface="Helvetica"/>
              </a:rPr>
              <a:t>g</a:t>
            </a:r>
            <a:r>
              <a:rPr sz="2600" dirty="0">
                <a:latin typeface="Helvetica"/>
                <a:cs typeface="Helvetica"/>
              </a:rPr>
              <a:t>hli</a:t>
            </a:r>
            <a:r>
              <a:rPr sz="2600" spc="5" dirty="0">
                <a:latin typeface="Helvetica"/>
                <a:cs typeface="Helvetica"/>
              </a:rPr>
              <a:t>g</a:t>
            </a:r>
            <a:r>
              <a:rPr sz="2600" dirty="0">
                <a:latin typeface="Helvetica"/>
                <a:cs typeface="Helvetica"/>
              </a:rPr>
              <a:t>ht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n</a:t>
            </a:r>
            <a:r>
              <a:rPr sz="2600" spc="10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ed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spc="-10" dirty="0">
                <a:latin typeface="Helvetica"/>
                <a:cs typeface="Helvetica"/>
              </a:rPr>
              <a:t>f</a:t>
            </a:r>
            <a:r>
              <a:rPr sz="2600" dirty="0">
                <a:latin typeface="Helvetica"/>
                <a:cs typeface="Helvetica"/>
              </a:rPr>
              <a:t>or </a:t>
            </a:r>
            <a:r>
              <a:rPr sz="2600" spc="5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ta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10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rdi</a:t>
            </a:r>
            <a:r>
              <a:rPr sz="2600" spc="5" dirty="0">
                <a:latin typeface="Helvetica"/>
                <a:cs typeface="Helvetica"/>
              </a:rPr>
              <a:t>z</a:t>
            </a:r>
            <a:r>
              <a:rPr sz="2600" dirty="0">
                <a:latin typeface="Helvetica"/>
                <a:cs typeface="Helvetica"/>
              </a:rPr>
              <a:t>ation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in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B</a:t>
            </a:r>
            <a:r>
              <a:rPr sz="2600" spc="10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nk</a:t>
            </a:r>
            <a:endParaRPr sz="2600">
              <a:latin typeface="Helvetica"/>
              <a:cs typeface="Helvetica"/>
            </a:endParaRPr>
          </a:p>
          <a:p>
            <a:pPr marL="241300">
              <a:lnSpc>
                <a:spcPts val="2965"/>
              </a:lnSpc>
            </a:pP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d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5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tion</a:t>
            </a:r>
            <a:endParaRPr sz="2600">
              <a:latin typeface="Helvetica"/>
              <a:cs typeface="Helvetica"/>
            </a:endParaRPr>
          </a:p>
          <a:p>
            <a:pPr marL="241300" marR="937894" indent="-228600">
              <a:lnSpc>
                <a:spcPts val="2810"/>
              </a:lnSpc>
              <a:spcBef>
                <a:spcPts val="1035"/>
              </a:spcBef>
              <a:buClr>
                <a:srgbClr val="00ADEE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Helvetica"/>
                <a:cs typeface="Helvetica"/>
              </a:rPr>
              <a:t>E</a:t>
            </a:r>
            <a:r>
              <a:rPr sz="2600" spc="10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10" dirty="0">
                <a:latin typeface="Helvetica"/>
                <a:cs typeface="Helvetica"/>
              </a:rPr>
              <a:t>b</a:t>
            </a:r>
            <a:r>
              <a:rPr sz="2600" dirty="0">
                <a:latin typeface="Helvetica"/>
                <a:cs typeface="Helvetica"/>
              </a:rPr>
              <a:t>led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effici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n</a:t>
            </a:r>
            <a:r>
              <a:rPr sz="2600" spc="10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ies</a:t>
            </a:r>
            <a:r>
              <a:rPr sz="2600" spc="-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thro</a:t>
            </a:r>
            <a:r>
              <a:rPr sz="2600" spc="10" dirty="0">
                <a:latin typeface="Helvetica"/>
                <a:cs typeface="Helvetica"/>
              </a:rPr>
              <a:t>u</a:t>
            </a:r>
            <a:r>
              <a:rPr sz="2600" dirty="0">
                <a:latin typeface="Helvetica"/>
                <a:cs typeface="Helvetica"/>
              </a:rPr>
              <a:t>gh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e</a:t>
            </a:r>
            <a:r>
              <a:rPr sz="2600" spc="5" dirty="0">
                <a:latin typeface="Helvetica"/>
                <a:cs typeface="Helvetica"/>
              </a:rPr>
              <a:t>x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10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n</a:t>
            </a:r>
            <a:r>
              <a:rPr sz="2600" spc="10" dirty="0">
                <a:latin typeface="Helvetica"/>
                <a:cs typeface="Helvetica"/>
              </a:rPr>
              <a:t>d</a:t>
            </a:r>
            <a:r>
              <a:rPr sz="2600" dirty="0">
                <a:latin typeface="Helvetica"/>
                <a:cs typeface="Helvetica"/>
              </a:rPr>
              <a:t>ed re</a:t>
            </a:r>
            <a:r>
              <a:rPr sz="2600" spc="5" dirty="0">
                <a:latin typeface="Helvetica"/>
                <a:cs typeface="Helvetica"/>
              </a:rPr>
              <a:t>m</a:t>
            </a:r>
            <a:r>
              <a:rPr sz="2600" dirty="0">
                <a:latin typeface="Helvetica"/>
                <a:cs typeface="Helvetica"/>
              </a:rPr>
              <a:t>it</a:t>
            </a:r>
            <a:r>
              <a:rPr sz="2600" spc="-15" dirty="0">
                <a:latin typeface="Helvetica"/>
                <a:cs typeface="Helvetica"/>
              </a:rPr>
              <a:t>t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10" dirty="0">
                <a:latin typeface="Helvetica"/>
                <a:cs typeface="Helvetica"/>
              </a:rPr>
              <a:t>n</a:t>
            </a:r>
            <a:r>
              <a:rPr sz="2600" spc="5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e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10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tail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10219" y="177672"/>
            <a:ext cx="1692655" cy="821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3349" y="7228357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-5" dirty="0">
                <a:solidFill>
                  <a:srgbClr val="474748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60305" cy="7546975"/>
          </a:xfrm>
          <a:custGeom>
            <a:avLst/>
            <a:gdLst/>
            <a:ahLst/>
            <a:cxnLst/>
            <a:rect l="l" t="t" r="r" b="b"/>
            <a:pathLst>
              <a:path w="10060305" h="7546975">
                <a:moveTo>
                  <a:pt x="0" y="7546848"/>
                </a:moveTo>
                <a:lnTo>
                  <a:pt x="10059923" y="7546848"/>
                </a:lnTo>
                <a:lnTo>
                  <a:pt x="10059923" y="0"/>
                </a:lnTo>
                <a:lnTo>
                  <a:pt x="0" y="0"/>
                </a:lnTo>
                <a:lnTo>
                  <a:pt x="0" y="7546848"/>
                </a:lnTo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64648" y="7116267"/>
            <a:ext cx="10922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359" y="6653047"/>
            <a:ext cx="294767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Calibri"/>
                <a:cs typeface="Calibri"/>
              </a:rPr>
              <a:t>SOU</a:t>
            </a:r>
            <a:r>
              <a:rPr sz="1000" spc="10" dirty="0"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Fe</a:t>
            </a:r>
            <a:r>
              <a:rPr sz="1000" spc="10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er</a:t>
            </a:r>
            <a:r>
              <a:rPr sz="1000" spc="5" dirty="0">
                <a:latin typeface="Calibri"/>
                <a:cs typeface="Calibri"/>
              </a:rPr>
              <a:t>al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ese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Ban</a:t>
            </a:r>
            <a:r>
              <a:rPr sz="1000" dirty="0">
                <a:latin typeface="Calibri"/>
                <a:cs typeface="Calibri"/>
              </a:rPr>
              <a:t>k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W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5" dirty="0">
                <a:latin typeface="Calibri"/>
                <a:cs typeface="Calibri"/>
              </a:rPr>
              <a:t>rldwi</a:t>
            </a:r>
            <a:r>
              <a:rPr sz="1000" spc="10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e,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ele</a:t>
            </a:r>
            <a:r>
              <a:rPr sz="1000" spc="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1205" y="1996185"/>
            <a:ext cx="4067175" cy="4272915"/>
          </a:xfrm>
          <a:custGeom>
            <a:avLst/>
            <a:gdLst/>
            <a:ahLst/>
            <a:cxnLst/>
            <a:rect l="l" t="t" r="r" b="b"/>
            <a:pathLst>
              <a:path w="4067175" h="4272915">
                <a:moveTo>
                  <a:pt x="0" y="4272407"/>
                </a:moveTo>
                <a:lnTo>
                  <a:pt x="4067048" y="4272407"/>
                </a:lnTo>
                <a:lnTo>
                  <a:pt x="4067048" y="0"/>
                </a:lnTo>
                <a:lnTo>
                  <a:pt x="0" y="0"/>
                </a:lnTo>
                <a:lnTo>
                  <a:pt x="0" y="4272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1205" y="1422272"/>
            <a:ext cx="4067175" cy="4846320"/>
          </a:xfrm>
          <a:custGeom>
            <a:avLst/>
            <a:gdLst/>
            <a:ahLst/>
            <a:cxnLst/>
            <a:rect l="l" t="t" r="r" b="b"/>
            <a:pathLst>
              <a:path w="4067175" h="4846320">
                <a:moveTo>
                  <a:pt x="0" y="4846320"/>
                </a:moveTo>
                <a:lnTo>
                  <a:pt x="4067048" y="4846320"/>
                </a:lnTo>
                <a:lnTo>
                  <a:pt x="4067048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1905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634" y="1996185"/>
            <a:ext cx="4491990" cy="4272915"/>
          </a:xfrm>
          <a:custGeom>
            <a:avLst/>
            <a:gdLst/>
            <a:ahLst/>
            <a:cxnLst/>
            <a:rect l="l" t="t" r="r" b="b"/>
            <a:pathLst>
              <a:path w="4491990" h="4272915">
                <a:moveTo>
                  <a:pt x="0" y="4272407"/>
                </a:moveTo>
                <a:lnTo>
                  <a:pt x="4491609" y="4272407"/>
                </a:lnTo>
                <a:lnTo>
                  <a:pt x="4491609" y="0"/>
                </a:lnTo>
                <a:lnTo>
                  <a:pt x="0" y="0"/>
                </a:lnTo>
                <a:lnTo>
                  <a:pt x="0" y="4272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634" y="1422272"/>
            <a:ext cx="4491990" cy="4846320"/>
          </a:xfrm>
          <a:custGeom>
            <a:avLst/>
            <a:gdLst/>
            <a:ahLst/>
            <a:cxnLst/>
            <a:rect l="l" t="t" r="r" b="b"/>
            <a:pathLst>
              <a:path w="4491990" h="4846320">
                <a:moveTo>
                  <a:pt x="0" y="4846320"/>
                </a:moveTo>
                <a:lnTo>
                  <a:pt x="4491609" y="4846320"/>
                </a:lnTo>
                <a:lnTo>
                  <a:pt x="4491609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190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1205" y="1422298"/>
            <a:ext cx="4067175" cy="574040"/>
          </a:xfrm>
          <a:custGeom>
            <a:avLst/>
            <a:gdLst/>
            <a:ahLst/>
            <a:cxnLst/>
            <a:rect l="l" t="t" r="r" b="b"/>
            <a:pathLst>
              <a:path w="4067175" h="574039">
                <a:moveTo>
                  <a:pt x="0" y="573887"/>
                </a:moveTo>
                <a:lnTo>
                  <a:pt x="4067048" y="573887"/>
                </a:lnTo>
                <a:lnTo>
                  <a:pt x="4067048" y="0"/>
                </a:lnTo>
                <a:lnTo>
                  <a:pt x="0" y="0"/>
                </a:lnTo>
                <a:lnTo>
                  <a:pt x="0" y="573887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1205" y="1422298"/>
            <a:ext cx="4067175" cy="574040"/>
          </a:xfrm>
          <a:custGeom>
            <a:avLst/>
            <a:gdLst/>
            <a:ahLst/>
            <a:cxnLst/>
            <a:rect l="l" t="t" r="r" b="b"/>
            <a:pathLst>
              <a:path w="4067175" h="574039">
                <a:moveTo>
                  <a:pt x="0" y="573887"/>
                </a:moveTo>
                <a:lnTo>
                  <a:pt x="4067048" y="573887"/>
                </a:lnTo>
                <a:lnTo>
                  <a:pt x="4067048" y="0"/>
                </a:lnTo>
                <a:lnTo>
                  <a:pt x="0" y="0"/>
                </a:lnTo>
                <a:lnTo>
                  <a:pt x="0" y="573887"/>
                </a:lnTo>
                <a:close/>
              </a:path>
            </a:pathLst>
          </a:custGeom>
          <a:ln w="1905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634" y="1422298"/>
            <a:ext cx="4491990" cy="574040"/>
          </a:xfrm>
          <a:custGeom>
            <a:avLst/>
            <a:gdLst/>
            <a:ahLst/>
            <a:cxnLst/>
            <a:rect l="l" t="t" r="r" b="b"/>
            <a:pathLst>
              <a:path w="4491990" h="574039">
                <a:moveTo>
                  <a:pt x="0" y="573887"/>
                </a:moveTo>
                <a:lnTo>
                  <a:pt x="4491609" y="573887"/>
                </a:lnTo>
                <a:lnTo>
                  <a:pt x="4491609" y="0"/>
                </a:lnTo>
                <a:lnTo>
                  <a:pt x="0" y="0"/>
                </a:lnTo>
                <a:lnTo>
                  <a:pt x="0" y="5738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634" y="1422298"/>
            <a:ext cx="4491990" cy="574040"/>
          </a:xfrm>
          <a:custGeom>
            <a:avLst/>
            <a:gdLst/>
            <a:ahLst/>
            <a:cxnLst/>
            <a:rect l="l" t="t" r="r" b="b"/>
            <a:pathLst>
              <a:path w="4491990" h="574039">
                <a:moveTo>
                  <a:pt x="0" y="573887"/>
                </a:moveTo>
                <a:lnTo>
                  <a:pt x="4491609" y="573887"/>
                </a:lnTo>
                <a:lnTo>
                  <a:pt x="4491609" y="0"/>
                </a:lnTo>
                <a:lnTo>
                  <a:pt x="0" y="0"/>
                </a:lnTo>
                <a:lnTo>
                  <a:pt x="0" y="573887"/>
                </a:lnTo>
                <a:close/>
              </a:path>
            </a:pathLst>
          </a:custGeom>
          <a:ln w="190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3921" y="3595751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5" h="499745">
                <a:moveTo>
                  <a:pt x="249808" y="0"/>
                </a:moveTo>
                <a:lnTo>
                  <a:pt x="209299" y="3267"/>
                </a:lnTo>
                <a:lnTo>
                  <a:pt x="170866" y="12726"/>
                </a:lnTo>
                <a:lnTo>
                  <a:pt x="135026" y="27864"/>
                </a:lnTo>
                <a:lnTo>
                  <a:pt x="102293" y="48166"/>
                </a:lnTo>
                <a:lnTo>
                  <a:pt x="73183" y="73120"/>
                </a:lnTo>
                <a:lnTo>
                  <a:pt x="48211" y="102211"/>
                </a:lnTo>
                <a:lnTo>
                  <a:pt x="27891" y="134927"/>
                </a:lnTo>
                <a:lnTo>
                  <a:pt x="12739" y="170753"/>
                </a:lnTo>
                <a:lnTo>
                  <a:pt x="3270" y="209175"/>
                </a:lnTo>
                <a:lnTo>
                  <a:pt x="0" y="249682"/>
                </a:lnTo>
                <a:lnTo>
                  <a:pt x="828" y="270164"/>
                </a:lnTo>
                <a:lnTo>
                  <a:pt x="7262" y="309699"/>
                </a:lnTo>
                <a:lnTo>
                  <a:pt x="19637" y="346900"/>
                </a:lnTo>
                <a:lnTo>
                  <a:pt x="37437" y="381251"/>
                </a:lnTo>
                <a:lnTo>
                  <a:pt x="60148" y="412237"/>
                </a:lnTo>
                <a:lnTo>
                  <a:pt x="87253" y="439342"/>
                </a:lnTo>
                <a:lnTo>
                  <a:pt x="118239" y="462053"/>
                </a:lnTo>
                <a:lnTo>
                  <a:pt x="152590" y="479853"/>
                </a:lnTo>
                <a:lnTo>
                  <a:pt x="189791" y="492228"/>
                </a:lnTo>
                <a:lnTo>
                  <a:pt x="229326" y="498662"/>
                </a:lnTo>
                <a:lnTo>
                  <a:pt x="249808" y="499491"/>
                </a:lnTo>
                <a:lnTo>
                  <a:pt x="270290" y="498662"/>
                </a:lnTo>
                <a:lnTo>
                  <a:pt x="309819" y="492228"/>
                </a:lnTo>
                <a:lnTo>
                  <a:pt x="347007" y="479853"/>
                </a:lnTo>
                <a:lnTo>
                  <a:pt x="381342" y="462053"/>
                </a:lnTo>
                <a:lnTo>
                  <a:pt x="412310" y="439342"/>
                </a:lnTo>
                <a:lnTo>
                  <a:pt x="439396" y="412237"/>
                </a:lnTo>
                <a:lnTo>
                  <a:pt x="462089" y="381251"/>
                </a:lnTo>
                <a:lnTo>
                  <a:pt x="479873" y="346900"/>
                </a:lnTo>
                <a:lnTo>
                  <a:pt x="492236" y="309699"/>
                </a:lnTo>
                <a:lnTo>
                  <a:pt x="498663" y="270164"/>
                </a:lnTo>
                <a:lnTo>
                  <a:pt x="499490" y="249682"/>
                </a:lnTo>
                <a:lnTo>
                  <a:pt x="498663" y="229200"/>
                </a:lnTo>
                <a:lnTo>
                  <a:pt x="492236" y="189671"/>
                </a:lnTo>
                <a:lnTo>
                  <a:pt x="479873" y="152483"/>
                </a:lnTo>
                <a:lnTo>
                  <a:pt x="462089" y="118148"/>
                </a:lnTo>
                <a:lnTo>
                  <a:pt x="439396" y="87180"/>
                </a:lnTo>
                <a:lnTo>
                  <a:pt x="412310" y="60094"/>
                </a:lnTo>
                <a:lnTo>
                  <a:pt x="381342" y="37401"/>
                </a:lnTo>
                <a:lnTo>
                  <a:pt x="347007" y="19617"/>
                </a:lnTo>
                <a:lnTo>
                  <a:pt x="309819" y="7254"/>
                </a:lnTo>
                <a:lnTo>
                  <a:pt x="270290" y="827"/>
                </a:lnTo>
                <a:lnTo>
                  <a:pt x="249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3921" y="3595751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5" h="499745">
                <a:moveTo>
                  <a:pt x="0" y="249682"/>
                </a:moveTo>
                <a:lnTo>
                  <a:pt x="3270" y="209175"/>
                </a:lnTo>
                <a:lnTo>
                  <a:pt x="12739" y="170753"/>
                </a:lnTo>
                <a:lnTo>
                  <a:pt x="27891" y="134927"/>
                </a:lnTo>
                <a:lnTo>
                  <a:pt x="48211" y="102211"/>
                </a:lnTo>
                <a:lnTo>
                  <a:pt x="73183" y="73120"/>
                </a:lnTo>
                <a:lnTo>
                  <a:pt x="102293" y="48166"/>
                </a:lnTo>
                <a:lnTo>
                  <a:pt x="135026" y="27864"/>
                </a:lnTo>
                <a:lnTo>
                  <a:pt x="170866" y="12726"/>
                </a:lnTo>
                <a:lnTo>
                  <a:pt x="209299" y="3267"/>
                </a:lnTo>
                <a:lnTo>
                  <a:pt x="249808" y="0"/>
                </a:lnTo>
                <a:lnTo>
                  <a:pt x="270290" y="827"/>
                </a:lnTo>
                <a:lnTo>
                  <a:pt x="309819" y="7254"/>
                </a:lnTo>
                <a:lnTo>
                  <a:pt x="347007" y="19617"/>
                </a:lnTo>
                <a:lnTo>
                  <a:pt x="381342" y="37401"/>
                </a:lnTo>
                <a:lnTo>
                  <a:pt x="412310" y="60094"/>
                </a:lnTo>
                <a:lnTo>
                  <a:pt x="439396" y="87180"/>
                </a:lnTo>
                <a:lnTo>
                  <a:pt x="462089" y="118148"/>
                </a:lnTo>
                <a:lnTo>
                  <a:pt x="479873" y="152483"/>
                </a:lnTo>
                <a:lnTo>
                  <a:pt x="492236" y="189671"/>
                </a:lnTo>
                <a:lnTo>
                  <a:pt x="498663" y="229200"/>
                </a:lnTo>
                <a:lnTo>
                  <a:pt x="499490" y="249682"/>
                </a:lnTo>
                <a:lnTo>
                  <a:pt x="498663" y="270164"/>
                </a:lnTo>
                <a:lnTo>
                  <a:pt x="492236" y="309699"/>
                </a:lnTo>
                <a:lnTo>
                  <a:pt x="479873" y="346900"/>
                </a:lnTo>
                <a:lnTo>
                  <a:pt x="462089" y="381251"/>
                </a:lnTo>
                <a:lnTo>
                  <a:pt x="439396" y="412237"/>
                </a:lnTo>
                <a:lnTo>
                  <a:pt x="412310" y="439342"/>
                </a:lnTo>
                <a:lnTo>
                  <a:pt x="381342" y="462053"/>
                </a:lnTo>
                <a:lnTo>
                  <a:pt x="347007" y="479853"/>
                </a:lnTo>
                <a:lnTo>
                  <a:pt x="309819" y="492228"/>
                </a:lnTo>
                <a:lnTo>
                  <a:pt x="270290" y="498662"/>
                </a:lnTo>
                <a:lnTo>
                  <a:pt x="249808" y="499491"/>
                </a:lnTo>
                <a:lnTo>
                  <a:pt x="229326" y="498662"/>
                </a:lnTo>
                <a:lnTo>
                  <a:pt x="189791" y="492228"/>
                </a:lnTo>
                <a:lnTo>
                  <a:pt x="152590" y="479853"/>
                </a:lnTo>
                <a:lnTo>
                  <a:pt x="118239" y="462053"/>
                </a:lnTo>
                <a:lnTo>
                  <a:pt x="87253" y="439342"/>
                </a:lnTo>
                <a:lnTo>
                  <a:pt x="60148" y="412237"/>
                </a:lnTo>
                <a:lnTo>
                  <a:pt x="37437" y="381251"/>
                </a:lnTo>
                <a:lnTo>
                  <a:pt x="19637" y="346900"/>
                </a:lnTo>
                <a:lnTo>
                  <a:pt x="7262" y="309699"/>
                </a:lnTo>
                <a:lnTo>
                  <a:pt x="828" y="270164"/>
                </a:lnTo>
                <a:lnTo>
                  <a:pt x="0" y="249682"/>
                </a:lnTo>
                <a:close/>
              </a:path>
            </a:pathLst>
          </a:custGeom>
          <a:ln w="9525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6853" y="3682364"/>
            <a:ext cx="212090" cy="326390"/>
          </a:xfrm>
          <a:custGeom>
            <a:avLst/>
            <a:gdLst/>
            <a:ahLst/>
            <a:cxnLst/>
            <a:rect l="l" t="t" r="r" b="b"/>
            <a:pathLst>
              <a:path w="212089" h="326389">
                <a:moveTo>
                  <a:pt x="118237" y="0"/>
                </a:moveTo>
                <a:lnTo>
                  <a:pt x="0" y="0"/>
                </a:lnTo>
                <a:lnTo>
                  <a:pt x="93345" y="163068"/>
                </a:lnTo>
                <a:lnTo>
                  <a:pt x="0" y="326263"/>
                </a:lnTo>
                <a:lnTo>
                  <a:pt x="118237" y="326263"/>
                </a:lnTo>
                <a:lnTo>
                  <a:pt x="211582" y="163068"/>
                </a:lnTo>
                <a:lnTo>
                  <a:pt x="1182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0748" y="3736720"/>
            <a:ext cx="149860" cy="217804"/>
          </a:xfrm>
          <a:custGeom>
            <a:avLst/>
            <a:gdLst/>
            <a:ahLst/>
            <a:cxnLst/>
            <a:rect l="l" t="t" r="r" b="b"/>
            <a:pathLst>
              <a:path w="149860" h="217804">
                <a:moveTo>
                  <a:pt x="87502" y="0"/>
                </a:moveTo>
                <a:lnTo>
                  <a:pt x="0" y="0"/>
                </a:lnTo>
                <a:lnTo>
                  <a:pt x="62229" y="108712"/>
                </a:lnTo>
                <a:lnTo>
                  <a:pt x="0" y="217550"/>
                </a:lnTo>
                <a:lnTo>
                  <a:pt x="87502" y="217550"/>
                </a:lnTo>
                <a:lnTo>
                  <a:pt x="149860" y="108712"/>
                </a:lnTo>
                <a:lnTo>
                  <a:pt x="87502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8385" y="2239579"/>
            <a:ext cx="1129030" cy="385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05" dirty="0">
                <a:latin typeface="Arial"/>
                <a:cs typeface="Arial"/>
              </a:rPr>
              <a:t>75%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4800" spc="-305" dirty="0">
                <a:latin typeface="Arial"/>
                <a:cs typeface="Arial"/>
              </a:rPr>
              <a:t>70%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4800" spc="-305" dirty="0">
                <a:latin typeface="Arial"/>
                <a:cs typeface="Arial"/>
              </a:rPr>
              <a:t>59%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4800" spc="-305" dirty="0">
                <a:latin typeface="Arial"/>
                <a:cs typeface="Arial"/>
              </a:rPr>
              <a:t>42%</a:t>
            </a:r>
            <a:endParaRPr sz="4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9610" y="3179444"/>
            <a:ext cx="274764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nanc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in</a:t>
            </a:r>
            <a:r>
              <a:rPr sz="1400" spc="1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st</a:t>
            </a:r>
            <a:r>
              <a:rPr sz="1400" spc="5" dirty="0">
                <a:latin typeface="Calibri"/>
                <a:cs typeface="Calibri"/>
              </a:rPr>
              <a:t>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f</a:t>
            </a:r>
            <a:r>
              <a:rPr sz="1400" spc="5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io</a:t>
            </a:r>
            <a:r>
              <a:rPr sz="1400" spc="1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al be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ea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5" dirty="0">
                <a:latin typeface="Calibri"/>
                <a:cs typeface="Calibri"/>
              </a:rPr>
              <a:t>time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15" dirty="0">
                <a:latin typeface="Calibri"/>
                <a:cs typeface="Calibri"/>
              </a:rPr>
              <a:t>H 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yme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il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spc="10" dirty="0">
                <a:latin typeface="Calibri"/>
                <a:cs typeface="Calibri"/>
              </a:rPr>
              <a:t> b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om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ea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ty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x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1</a:t>
            </a: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5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ea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9610" y="5433212"/>
            <a:ext cx="285115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20" dirty="0">
                <a:latin typeface="Calibri"/>
                <a:cs typeface="Calibri"/>
              </a:rPr>
              <a:t>U</a:t>
            </a:r>
            <a:r>
              <a:rPr sz="1400" spc="5" dirty="0">
                <a:latin typeface="Calibri"/>
                <a:cs typeface="Calibri"/>
              </a:rPr>
              <a:t>.S.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15" dirty="0">
                <a:latin typeface="Calibri"/>
                <a:cs typeface="Calibri"/>
              </a:rPr>
              <a:t>nsum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xp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ci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5" dirty="0">
                <a:latin typeface="Calibri"/>
                <a:cs typeface="Calibri"/>
              </a:rPr>
              <a:t>ie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t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b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10" dirty="0">
                <a:latin typeface="Calibri"/>
                <a:cs typeface="Calibri"/>
              </a:rPr>
              <a:t>ab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10" dirty="0">
                <a:latin typeface="Calibri"/>
                <a:cs typeface="Calibri"/>
              </a:rPr>
              <a:t>th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15" dirty="0">
                <a:latin typeface="Calibri"/>
                <a:cs typeface="Calibri"/>
              </a:rPr>
              <a:t>mon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 i</a:t>
            </a:r>
            <a:r>
              <a:rPr sz="1400" spc="10" dirty="0">
                <a:latin typeface="Calibri"/>
                <a:cs typeface="Calibri"/>
              </a:rPr>
              <a:t>mm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y </a:t>
            </a:r>
            <a:r>
              <a:rPr sz="1400" spc="20" dirty="0">
                <a:latin typeface="Calibri"/>
                <a:cs typeface="Calibri"/>
              </a:rPr>
              <a:t>w</a:t>
            </a:r>
            <a:r>
              <a:rPr sz="1400" spc="15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en mak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g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yme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9610" y="4263516"/>
            <a:ext cx="300672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099"/>
              </a:lnSpc>
            </a:pP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1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su</a:t>
            </a:r>
            <a:r>
              <a:rPr sz="1400" spc="5" dirty="0">
                <a:latin typeface="Calibri"/>
                <a:cs typeface="Calibri"/>
              </a:rPr>
              <a:t>me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xp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b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10" dirty="0">
                <a:latin typeface="Calibri"/>
                <a:cs typeface="Calibri"/>
              </a:rPr>
              <a:t>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tie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iv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nt</a:t>
            </a:r>
            <a:r>
              <a:rPr sz="1400" spc="-15" dirty="0">
                <a:latin typeface="Calibri"/>
                <a:cs typeface="Calibri"/>
              </a:rPr>
              <a:t> c</a:t>
            </a:r>
            <a:r>
              <a:rPr sz="1400" spc="5" dirty="0">
                <a:latin typeface="Calibri"/>
                <a:cs typeface="Calibri"/>
              </a:rPr>
              <a:t>on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15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yme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1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ce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ansact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s </a:t>
            </a:r>
            <a:r>
              <a:rPr sz="1400" spc="5" dirty="0">
                <a:latin typeface="Calibri"/>
                <a:cs typeface="Calibri"/>
              </a:rPr>
              <a:t>initi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spc="5" dirty="0">
                <a:latin typeface="Calibri"/>
                <a:cs typeface="Calibri"/>
              </a:rPr>
              <a:t>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9610" y="2095245"/>
            <a:ext cx="296545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b</a:t>
            </a:r>
            <a:r>
              <a:rPr sz="1400" spc="10" dirty="0">
                <a:latin typeface="Calibri"/>
                <a:cs typeface="Calibri"/>
              </a:rPr>
              <a:t>us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xp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ed </a:t>
            </a:r>
            <a:r>
              <a:rPr sz="1400" spc="2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illi</a:t>
            </a:r>
            <a:r>
              <a:rPr sz="1400" spc="10" dirty="0">
                <a:latin typeface="Calibri"/>
                <a:cs typeface="Calibri"/>
              </a:rPr>
              <a:t>ngn</a:t>
            </a:r>
            <a:r>
              <a:rPr sz="1400" spc="5" dirty="0">
                <a:latin typeface="Calibri"/>
                <a:cs typeface="Calibri"/>
              </a:rPr>
              <a:t>ess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y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f</a:t>
            </a:r>
            <a:r>
              <a:rPr sz="1400" spc="5" dirty="0">
                <a:latin typeface="Calibri"/>
                <a:cs typeface="Calibri"/>
              </a:rPr>
              <a:t>ee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yme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v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il</a:t>
            </a:r>
            <a:r>
              <a:rPr sz="1400" spc="10" dirty="0">
                <a:latin typeface="Calibri"/>
                <a:cs typeface="Calibri"/>
              </a:rPr>
              <a:t>ab</a:t>
            </a:r>
            <a:r>
              <a:rPr sz="1400" dirty="0">
                <a:latin typeface="Calibri"/>
                <a:cs typeface="Calibri"/>
              </a:rPr>
              <a:t>ili</a:t>
            </a:r>
            <a:r>
              <a:rPr sz="1400" spc="5" dirty="0">
                <a:latin typeface="Calibri"/>
                <a:cs typeface="Calibri"/>
              </a:rPr>
              <a:t>ty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e </a:t>
            </a:r>
            <a:r>
              <a:rPr sz="1400" spc="1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ee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03951" y="2145969"/>
            <a:ext cx="3321430" cy="899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5372798"/>
            <a:ext cx="3145536" cy="709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7748" y="3235832"/>
            <a:ext cx="1473962" cy="1947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8835" y="1512442"/>
            <a:ext cx="3695700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purr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indu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ini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4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uctu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3349" y="7228357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-5" dirty="0">
                <a:solidFill>
                  <a:srgbClr val="474748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891" y="1512442"/>
            <a:ext cx="398462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or inc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speed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 c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nuing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ow…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162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Trends</a:t>
            </a:r>
            <a:r>
              <a:rPr sz="4400" b="1" spc="-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- Speed</a:t>
            </a:r>
            <a:r>
              <a:rPr sz="4400" b="1" spc="-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of Pay</a:t>
            </a:r>
            <a:r>
              <a:rPr sz="4400" b="1" spc="-20" dirty="0">
                <a:solidFill>
                  <a:srgbClr val="001F5F"/>
                </a:solidFill>
                <a:latin typeface="Helvetica"/>
                <a:cs typeface="Helvetica"/>
              </a:rPr>
              <a:t>m</a:t>
            </a: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ent</a:t>
            </a:r>
            <a:endParaRPr sz="4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60305" cy="7546975"/>
          </a:xfrm>
          <a:custGeom>
            <a:avLst/>
            <a:gdLst/>
            <a:ahLst/>
            <a:cxnLst/>
            <a:rect l="l" t="t" r="r" b="b"/>
            <a:pathLst>
              <a:path w="10060305" h="7546975">
                <a:moveTo>
                  <a:pt x="0" y="7546848"/>
                </a:moveTo>
                <a:lnTo>
                  <a:pt x="10059923" y="7546848"/>
                </a:lnTo>
                <a:lnTo>
                  <a:pt x="10059923" y="0"/>
                </a:lnTo>
                <a:lnTo>
                  <a:pt x="0" y="0"/>
                </a:lnTo>
                <a:lnTo>
                  <a:pt x="0" y="7546848"/>
                </a:lnTo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633" y="500103"/>
            <a:ext cx="701802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45"/>
              </a:lnSpc>
            </a:pP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Trends</a:t>
            </a:r>
            <a:r>
              <a:rPr sz="4400" b="1" spc="-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–</a:t>
            </a:r>
            <a:r>
              <a:rPr sz="4400" b="1" spc="-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Type and </a:t>
            </a:r>
            <a:r>
              <a:rPr sz="4400" b="1" spc="-20" dirty="0">
                <a:solidFill>
                  <a:srgbClr val="001F5F"/>
                </a:solidFill>
                <a:latin typeface="Helvetica"/>
                <a:cs typeface="Helvetica"/>
              </a:rPr>
              <a:t>F</a:t>
            </a: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ormat</a:t>
            </a:r>
            <a:endParaRPr sz="44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3617" y="1433441"/>
            <a:ext cx="75653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095"/>
              </a:lnSpc>
              <a:buClr>
                <a:srgbClr val="00ADEE"/>
              </a:buClr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Helvetica"/>
                <a:cs typeface="Helvetica"/>
              </a:rPr>
              <a:t>Millen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ial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w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rk</a:t>
            </a:r>
            <a:r>
              <a:rPr sz="2600" spc="-2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force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mo</a:t>
            </a:r>
            <a:r>
              <a:rPr sz="2600" spc="5" dirty="0">
                <a:latin typeface="Helvetica"/>
                <a:cs typeface="Helvetica"/>
              </a:rPr>
              <a:t>g</a:t>
            </a:r>
            <a:r>
              <a:rPr sz="2600" dirty="0">
                <a:latin typeface="Helvetica"/>
                <a:cs typeface="Helvetica"/>
              </a:rPr>
              <a:t>rap</a:t>
            </a:r>
            <a:r>
              <a:rPr sz="2600" spc="5" dirty="0">
                <a:latin typeface="Helvetica"/>
                <a:cs typeface="Helvetica"/>
              </a:rPr>
              <a:t>h</a:t>
            </a:r>
            <a:r>
              <a:rPr sz="2600" dirty="0">
                <a:latin typeface="Helvetica"/>
                <a:cs typeface="Helvetica"/>
              </a:rPr>
              <a:t>ic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gro</a:t>
            </a:r>
            <a:r>
              <a:rPr sz="2600" spc="5" dirty="0">
                <a:latin typeface="Helvetica"/>
                <a:cs typeface="Helvetica"/>
              </a:rPr>
              <a:t>w</a:t>
            </a:r>
            <a:r>
              <a:rPr sz="2600" dirty="0">
                <a:latin typeface="Helvetica"/>
                <a:cs typeface="Helvetica"/>
              </a:rPr>
              <a:t>ing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rapidly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3617" y="1777357"/>
            <a:ext cx="7588884" cy="407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ts val="2965"/>
              </a:lnSpc>
              <a:tabLst>
                <a:tab pos="4816475" algn="l"/>
              </a:tabLst>
            </a:pP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 willing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to</a:t>
            </a:r>
            <a:r>
              <a:rPr sz="2600" spc="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c</a:t>
            </a:r>
            <a:r>
              <a:rPr sz="2600" spc="5" dirty="0">
                <a:latin typeface="Helvetica"/>
                <a:cs typeface="Helvetica"/>
              </a:rPr>
              <a:t>h</a:t>
            </a:r>
            <a:r>
              <a:rPr sz="2600" dirty="0">
                <a:latin typeface="Helvetica"/>
                <a:cs typeface="Helvetica"/>
              </a:rPr>
              <a:t>alle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ge</a:t>
            </a:r>
            <a:r>
              <a:rPr sz="2600" spc="-2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status	q</a:t>
            </a:r>
            <a:r>
              <a:rPr sz="2600" spc="5" dirty="0">
                <a:latin typeface="Helvetica"/>
                <a:cs typeface="Helvetica"/>
              </a:rPr>
              <a:t>u</a:t>
            </a:r>
            <a:r>
              <a:rPr sz="2600" dirty="0">
                <a:latin typeface="Helvetica"/>
                <a:cs typeface="Helvetica"/>
              </a:rPr>
              <a:t>o 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 a</a:t>
            </a:r>
            <a:r>
              <a:rPr sz="2600" spc="5" dirty="0">
                <a:latin typeface="Helvetica"/>
                <a:cs typeface="Helvetica"/>
              </a:rPr>
              <a:t>d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5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t</a:t>
            </a:r>
            <a:endParaRPr sz="2600">
              <a:latin typeface="Helvetica"/>
              <a:cs typeface="Helvetica"/>
            </a:endParaRPr>
          </a:p>
          <a:p>
            <a:pPr marL="241300">
              <a:lnSpc>
                <a:spcPts val="2965"/>
              </a:lnSpc>
            </a:pPr>
            <a:r>
              <a:rPr sz="2600" dirty="0">
                <a:latin typeface="Helvetica"/>
                <a:cs typeface="Helvetica"/>
              </a:rPr>
              <a:t>new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tech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ologies</a:t>
            </a:r>
            <a:endParaRPr sz="2600">
              <a:latin typeface="Helvetica"/>
              <a:cs typeface="Helvetica"/>
            </a:endParaRPr>
          </a:p>
          <a:p>
            <a:pPr marL="241300" marR="5080" indent="-228600">
              <a:lnSpc>
                <a:spcPts val="2810"/>
              </a:lnSpc>
              <a:spcBef>
                <a:spcPts val="1045"/>
              </a:spcBef>
              <a:buClr>
                <a:srgbClr val="00ADEE"/>
              </a:buClr>
              <a:buFont typeface="Arial"/>
              <a:buChar char="•"/>
              <a:tabLst>
                <a:tab pos="241300" algn="l"/>
                <a:tab pos="6140450" algn="l"/>
              </a:tabLst>
            </a:pPr>
            <a:r>
              <a:rPr sz="2600" dirty="0">
                <a:latin typeface="Helvetica"/>
                <a:cs typeface="Helvetica"/>
              </a:rPr>
              <a:t>F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ster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 altern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tive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y</a:t>
            </a:r>
            <a:r>
              <a:rPr sz="2600" spc="5" dirty="0">
                <a:latin typeface="Helvetica"/>
                <a:cs typeface="Helvetica"/>
              </a:rPr>
              <a:t>m</a:t>
            </a:r>
            <a:r>
              <a:rPr sz="2600" dirty="0">
                <a:latin typeface="Helvetica"/>
                <a:cs typeface="Helvetica"/>
              </a:rPr>
              <a:t>e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t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5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tions	b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c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ming in</a:t>
            </a:r>
            <a:r>
              <a:rPr sz="2600" spc="5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rea</a:t>
            </a:r>
            <a:r>
              <a:rPr sz="2600" spc="5" dirty="0">
                <a:latin typeface="Helvetica"/>
                <a:cs typeface="Helvetica"/>
              </a:rPr>
              <a:t>s</a:t>
            </a:r>
            <a:r>
              <a:rPr sz="2600" dirty="0">
                <a:latin typeface="Helvetica"/>
                <a:cs typeface="Helvetica"/>
              </a:rPr>
              <a:t>ingly</a:t>
            </a:r>
            <a:r>
              <a:rPr sz="2600" spc="-3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v</a:t>
            </a:r>
            <a:r>
              <a:rPr sz="2600" dirty="0">
                <a:latin typeface="Helvetica"/>
                <a:cs typeface="Helvetica"/>
              </a:rPr>
              <a:t>aila</a:t>
            </a:r>
            <a:r>
              <a:rPr sz="2600" spc="5" dirty="0">
                <a:latin typeface="Helvetica"/>
                <a:cs typeface="Helvetica"/>
              </a:rPr>
              <a:t>b</a:t>
            </a:r>
            <a:r>
              <a:rPr sz="2600" dirty="0">
                <a:latin typeface="Helvetica"/>
                <a:cs typeface="Helvetica"/>
              </a:rPr>
              <a:t>le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(Pa</a:t>
            </a:r>
            <a:r>
              <a:rPr sz="2600" spc="5" dirty="0">
                <a:latin typeface="Helvetica"/>
                <a:cs typeface="Helvetica"/>
              </a:rPr>
              <a:t>y</a:t>
            </a:r>
            <a:r>
              <a:rPr sz="2600" dirty="0">
                <a:latin typeface="Helvetica"/>
                <a:cs typeface="Helvetica"/>
              </a:rPr>
              <a:t>Pal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, A</a:t>
            </a:r>
            <a:r>
              <a:rPr sz="2600" spc="5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ple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Pa</a:t>
            </a:r>
            <a:r>
              <a:rPr sz="2600" spc="10" dirty="0">
                <a:latin typeface="Helvetica"/>
                <a:cs typeface="Helvetica"/>
              </a:rPr>
              <a:t>y</a:t>
            </a:r>
            <a:r>
              <a:rPr sz="2600" dirty="0">
                <a:latin typeface="Helvetica"/>
                <a:cs typeface="Helvetica"/>
              </a:rPr>
              <a:t>, Go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gle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Pay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etc.)</a:t>
            </a:r>
            <a:endParaRPr sz="2600">
              <a:latin typeface="Helvetica"/>
              <a:cs typeface="Helvetica"/>
            </a:endParaRPr>
          </a:p>
          <a:p>
            <a:pPr marL="241300" marR="256540" indent="-228600">
              <a:lnSpc>
                <a:spcPts val="2810"/>
              </a:lnSpc>
              <a:spcBef>
                <a:spcPts val="994"/>
              </a:spcBef>
              <a:buClr>
                <a:srgbClr val="00ADEE"/>
              </a:buClr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Helvetica"/>
                <a:cs typeface="Helvetica"/>
              </a:rPr>
              <a:t>C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ntinu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us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mar</a:t>
            </a:r>
            <a:r>
              <a:rPr sz="2600" spc="5" dirty="0">
                <a:latin typeface="Helvetica"/>
                <a:cs typeface="Helvetica"/>
              </a:rPr>
              <a:t>k</a:t>
            </a:r>
            <a:r>
              <a:rPr sz="2600" dirty="0">
                <a:latin typeface="Helvetica"/>
                <a:cs typeface="Helvetica"/>
              </a:rPr>
              <a:t>et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forces</a:t>
            </a:r>
            <a:r>
              <a:rPr sz="2600" spc="-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to</a:t>
            </a:r>
            <a:r>
              <a:rPr sz="2600" spc="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drive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wn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related interc</a:t>
            </a:r>
            <a:r>
              <a:rPr sz="2600" spc="5" dirty="0">
                <a:latin typeface="Helvetica"/>
                <a:cs typeface="Helvetica"/>
              </a:rPr>
              <a:t>h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ge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fees</a:t>
            </a:r>
            <a:r>
              <a:rPr sz="2600" spc="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betw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en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Ba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ks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a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d</a:t>
            </a:r>
            <a:r>
              <a:rPr sz="2600" spc="3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mer</a:t>
            </a:r>
            <a:r>
              <a:rPr sz="2600" spc="5" dirty="0">
                <a:latin typeface="Helvetica"/>
                <a:cs typeface="Helvetica"/>
              </a:rPr>
              <a:t>c</a:t>
            </a:r>
            <a:r>
              <a:rPr sz="2600" dirty="0">
                <a:latin typeface="Helvetica"/>
                <a:cs typeface="Helvetica"/>
              </a:rPr>
              <a:t>h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nts</a:t>
            </a:r>
            <a:endParaRPr sz="2600">
              <a:latin typeface="Helvetica"/>
              <a:cs typeface="Helvetica"/>
            </a:endParaRPr>
          </a:p>
          <a:p>
            <a:pPr marL="241300" indent="-228600">
              <a:lnSpc>
                <a:spcPts val="2965"/>
              </a:lnSpc>
              <a:spcBef>
                <a:spcPts val="640"/>
              </a:spcBef>
              <a:buClr>
                <a:srgbClr val="00ADEE"/>
              </a:buClr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Helvetica"/>
                <a:cs typeface="Helvetica"/>
              </a:rPr>
              <a:t>Em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rging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c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nting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nt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w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rk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o</a:t>
            </a:r>
            <a:r>
              <a:rPr sz="2600" spc="5" dirty="0">
                <a:latin typeface="Helvetica"/>
                <a:cs typeface="Helvetica"/>
              </a:rPr>
              <a:t>p</a:t>
            </a:r>
            <a:r>
              <a:rPr sz="2600" dirty="0">
                <a:latin typeface="Helvetica"/>
                <a:cs typeface="Helvetica"/>
              </a:rPr>
              <a:t>tions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with ‘wa</a:t>
            </a:r>
            <a:r>
              <a:rPr sz="2600" spc="5" dirty="0">
                <a:latin typeface="Helvetica"/>
                <a:cs typeface="Helvetica"/>
              </a:rPr>
              <a:t>g</a:t>
            </a:r>
            <a:r>
              <a:rPr sz="2600" dirty="0">
                <a:latin typeface="Helvetica"/>
                <a:cs typeface="Helvetica"/>
              </a:rPr>
              <a:t>es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on</a:t>
            </a:r>
            <a:endParaRPr sz="2600">
              <a:latin typeface="Helvetica"/>
              <a:cs typeface="Helvetica"/>
            </a:endParaRPr>
          </a:p>
          <a:p>
            <a:pPr marL="241300">
              <a:lnSpc>
                <a:spcPts val="2965"/>
              </a:lnSpc>
            </a:pPr>
            <a:r>
              <a:rPr sz="2600" dirty="0">
                <a:latin typeface="Helvetica"/>
                <a:cs typeface="Helvetica"/>
              </a:rPr>
              <a:t>dem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nd’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(eg.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UBER,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s</a:t>
            </a:r>
            <a:r>
              <a:rPr sz="2600" spc="5" dirty="0">
                <a:latin typeface="Helvetica"/>
                <a:cs typeface="Helvetica"/>
              </a:rPr>
              <a:t>k</a:t>
            </a:r>
            <a:r>
              <a:rPr sz="2600" dirty="0">
                <a:latin typeface="Helvetica"/>
                <a:cs typeface="Helvetica"/>
              </a:rPr>
              <a:t>il</a:t>
            </a:r>
            <a:r>
              <a:rPr sz="2600" spc="-10" dirty="0">
                <a:latin typeface="Helvetica"/>
                <a:cs typeface="Helvetica"/>
              </a:rPr>
              <a:t>l</a:t>
            </a:r>
            <a:r>
              <a:rPr sz="2600" dirty="0">
                <a:latin typeface="Helvetica"/>
                <a:cs typeface="Helvetica"/>
              </a:rPr>
              <a:t>ed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</a:t>
            </a:r>
            <a:r>
              <a:rPr sz="2600" spc="-10" dirty="0">
                <a:latin typeface="Helvetica"/>
                <a:cs typeface="Helvetica"/>
              </a:rPr>
              <a:t>r</a:t>
            </a:r>
            <a:r>
              <a:rPr sz="2600" dirty="0">
                <a:latin typeface="Helvetica"/>
                <a:cs typeface="Helvetica"/>
              </a:rPr>
              <a:t>ad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s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etc.)</a:t>
            </a:r>
            <a:endParaRPr sz="2600">
              <a:latin typeface="Helvetica"/>
              <a:cs typeface="Helvetica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lr>
                <a:srgbClr val="00ADEE"/>
              </a:buClr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Helvetica"/>
                <a:cs typeface="Helvetica"/>
              </a:rPr>
              <a:t>Glo</a:t>
            </a:r>
            <a:r>
              <a:rPr sz="2600" spc="5" dirty="0">
                <a:latin typeface="Helvetica"/>
                <a:cs typeface="Helvetica"/>
              </a:rPr>
              <a:t>b</a:t>
            </a:r>
            <a:r>
              <a:rPr sz="2600" dirty="0">
                <a:latin typeface="Helvetica"/>
                <a:cs typeface="Helvetica"/>
              </a:rPr>
              <a:t>al</a:t>
            </a:r>
            <a:r>
              <a:rPr sz="2600" spc="-15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trend</a:t>
            </a:r>
            <a:r>
              <a:rPr sz="2600" spc="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for mobile</a:t>
            </a:r>
            <a:r>
              <a:rPr sz="2600" spc="-1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p</a:t>
            </a:r>
            <a:r>
              <a:rPr sz="2600" spc="5" dirty="0">
                <a:latin typeface="Helvetica"/>
                <a:cs typeface="Helvetica"/>
              </a:rPr>
              <a:t>a</a:t>
            </a:r>
            <a:r>
              <a:rPr sz="2600" dirty="0">
                <a:latin typeface="Helvetica"/>
                <a:cs typeface="Helvetica"/>
              </a:rPr>
              <a:t>y</a:t>
            </a:r>
            <a:r>
              <a:rPr sz="2600" spc="5" dirty="0">
                <a:latin typeface="Helvetica"/>
                <a:cs typeface="Helvetica"/>
              </a:rPr>
              <a:t>m</a:t>
            </a:r>
            <a:r>
              <a:rPr sz="2600" dirty="0">
                <a:latin typeface="Helvetica"/>
                <a:cs typeface="Helvetica"/>
              </a:rPr>
              <a:t>e</a:t>
            </a:r>
            <a:r>
              <a:rPr sz="2600" spc="5" dirty="0">
                <a:latin typeface="Helvetica"/>
                <a:cs typeface="Helvetica"/>
              </a:rPr>
              <a:t>n</a:t>
            </a:r>
            <a:r>
              <a:rPr sz="2600" dirty="0">
                <a:latin typeface="Helvetica"/>
                <a:cs typeface="Helvetica"/>
              </a:rPr>
              <a:t>t</a:t>
            </a:r>
            <a:r>
              <a:rPr sz="2600" spc="-20" dirty="0">
                <a:latin typeface="Helvetica"/>
                <a:cs typeface="Helvetica"/>
              </a:rPr>
              <a:t> </a:t>
            </a:r>
            <a:r>
              <a:rPr sz="2600" dirty="0">
                <a:latin typeface="Helvetica"/>
                <a:cs typeface="Helvetica"/>
              </a:rPr>
              <a:t>tec</a:t>
            </a:r>
            <a:r>
              <a:rPr sz="2600" spc="5" dirty="0">
                <a:latin typeface="Helvetica"/>
                <a:cs typeface="Helvetica"/>
              </a:rPr>
              <a:t>h</a:t>
            </a:r>
            <a:r>
              <a:rPr sz="2600" dirty="0">
                <a:latin typeface="Helvetica"/>
                <a:cs typeface="Helvetica"/>
              </a:rPr>
              <a:t>n</a:t>
            </a:r>
            <a:r>
              <a:rPr sz="2600" spc="5" dirty="0">
                <a:latin typeface="Helvetica"/>
                <a:cs typeface="Helvetica"/>
              </a:rPr>
              <a:t>o</a:t>
            </a:r>
            <a:r>
              <a:rPr sz="2600" dirty="0">
                <a:latin typeface="Helvetica"/>
                <a:cs typeface="Helvetica"/>
              </a:rPr>
              <a:t>logi</a:t>
            </a:r>
            <a:r>
              <a:rPr sz="2600" spc="5" dirty="0">
                <a:latin typeface="Helvetica"/>
                <a:cs typeface="Helvetica"/>
              </a:rPr>
              <a:t>e</a:t>
            </a:r>
            <a:r>
              <a:rPr sz="2600" dirty="0">
                <a:latin typeface="Helvetica"/>
                <a:cs typeface="Helvetica"/>
              </a:rPr>
              <a:t>s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27" y="1567433"/>
            <a:ext cx="1680845" cy="2044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Glo</a:t>
            </a:r>
            <a:r>
              <a:rPr sz="2800" spc="-25" dirty="0">
                <a:solidFill>
                  <a:srgbClr val="3DB4DD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al </a:t>
            </a:r>
            <a:r>
              <a:rPr sz="2800" spc="-85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60" dirty="0">
                <a:solidFill>
                  <a:srgbClr val="3DB4DD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y</a:t>
            </a:r>
            <a:r>
              <a:rPr sz="2800" spc="-40" dirty="0">
                <a:solidFill>
                  <a:srgbClr val="3DB4DD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3DB4DD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ts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Corpo</a:t>
            </a:r>
            <a:r>
              <a:rPr sz="2800" spc="-80" dirty="0">
                <a:solidFill>
                  <a:srgbClr val="3DB4DD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3DB4DD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3DB4DD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specti</a:t>
            </a:r>
            <a:r>
              <a:rPr sz="2800" spc="-50" dirty="0">
                <a:solidFill>
                  <a:srgbClr val="3DB4DD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049" y="7228357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474748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235" y="835334"/>
            <a:ext cx="805815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me </a:t>
            </a: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D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y</a:t>
            </a:r>
            <a:r>
              <a:rPr sz="1800" spc="-7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ACH</a:t>
            </a:r>
            <a:endParaRPr sz="18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935"/>
              </a:spcBef>
            </a:pPr>
            <a:r>
              <a:rPr sz="1600" b="1" i="1" spc="-50" dirty="0">
                <a:solidFill>
                  <a:srgbClr val="486F9A"/>
                </a:solidFill>
                <a:latin typeface="Arial"/>
                <a:cs typeface="Arial"/>
              </a:rPr>
              <a:t>G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ea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4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p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ay</a:t>
            </a:r>
            <a:r>
              <a:rPr sz="1600" b="1" i="1" spc="-35" dirty="0">
                <a:solidFill>
                  <a:srgbClr val="486F9A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4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f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lexi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b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il</a:t>
            </a:r>
            <a:r>
              <a:rPr sz="1600" b="1" i="1" spc="-5" dirty="0">
                <a:solidFill>
                  <a:srgbClr val="486F9A"/>
                </a:solidFill>
                <a:latin typeface="Arial"/>
                <a:cs typeface="Arial"/>
              </a:rPr>
              <a:t>i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15" dirty="0">
                <a:solidFill>
                  <a:srgbClr val="486F9A"/>
                </a:solidFill>
                <a:latin typeface="Arial"/>
                <a:cs typeface="Arial"/>
              </a:rPr>
              <a:t>y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:</a:t>
            </a:r>
            <a:r>
              <a:rPr sz="1600" b="1" i="1" spc="10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55" dirty="0">
                <a:solidFill>
                  <a:srgbClr val="486F9A"/>
                </a:solidFill>
                <a:latin typeface="Arial"/>
                <a:cs typeface="Arial"/>
              </a:rPr>
              <a:t>W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i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h</a:t>
            </a:r>
            <a:r>
              <a:rPr sz="1600" b="1" i="1" spc="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7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0</a:t>
            </a:r>
            <a:r>
              <a:rPr sz="1600" b="1" i="1" spc="1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d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i</a:t>
            </a:r>
            <a:r>
              <a:rPr sz="1600" b="1" i="1" spc="-90" dirty="0">
                <a:solidFill>
                  <a:srgbClr val="486F9A"/>
                </a:solidFill>
                <a:latin typeface="Arial"/>
                <a:cs typeface="Arial"/>
              </a:rPr>
              <a:t>f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f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9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c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s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u</a:t>
            </a:r>
            <a:r>
              <a:rPr sz="1600" b="1" i="1" spc="-45" dirty="0">
                <a:solidFill>
                  <a:srgbClr val="486F9A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4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a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d</a:t>
            </a:r>
            <a:r>
              <a:rPr sz="1600" b="1" i="1" spc="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b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u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si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es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s</a:t>
            </a:r>
            <a:r>
              <a:rPr sz="1600" b="1" i="1" spc="4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p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ti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15" dirty="0">
                <a:solidFill>
                  <a:srgbClr val="486F9A"/>
                </a:solidFill>
                <a:latin typeface="Arial"/>
                <a:cs typeface="Arial"/>
              </a:rPr>
              <a:t>s,</a:t>
            </a:r>
            <a:endParaRPr sz="16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190"/>
              </a:spcBef>
            </a:pP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S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am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1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Da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y</a:t>
            </a:r>
            <a:r>
              <a:rPr sz="1600" b="1" i="1" spc="-12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AC</a:t>
            </a:r>
            <a:r>
              <a:rPr sz="1600" b="1" i="1" spc="-15" dirty="0">
                <a:solidFill>
                  <a:srgbClr val="486F9A"/>
                </a:solidFill>
                <a:latin typeface="Arial"/>
                <a:cs typeface="Arial"/>
              </a:rPr>
              <a:t>H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45" dirty="0">
                <a:solidFill>
                  <a:srgbClr val="486F9A"/>
                </a:solidFill>
                <a:latin typeface="Arial"/>
                <a:cs typeface="Arial"/>
              </a:rPr>
              <a:t>w</a:t>
            </a:r>
            <a:r>
              <a:rPr sz="1600" b="1" i="1" spc="-5" dirty="0">
                <a:solidFill>
                  <a:srgbClr val="486F9A"/>
                </a:solidFill>
                <a:latin typeface="Arial"/>
                <a:cs typeface="Arial"/>
              </a:rPr>
              <a:t>ill</a:t>
            </a:r>
            <a:r>
              <a:rPr sz="1600" b="1" i="1" spc="5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g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ea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l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y</a:t>
            </a:r>
            <a:r>
              <a:rPr sz="1600" b="1" i="1" spc="3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h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anc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600" b="1" i="1" spc="2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payme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p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ocessin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g</a:t>
            </a:r>
            <a:r>
              <a:rPr sz="1600" b="1" i="1" spc="4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p</a:t>
            </a:r>
            <a:r>
              <a:rPr sz="1600" b="1" i="1" spc="-15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5" dirty="0">
                <a:solidFill>
                  <a:srgbClr val="486F9A"/>
                </a:solidFill>
                <a:latin typeface="Arial"/>
                <a:cs typeface="Arial"/>
              </a:rPr>
              <a:t>i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s</a:t>
            </a:r>
            <a:r>
              <a:rPr sz="1600" b="1" i="1" spc="3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f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600" b="1" i="1" spc="6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clien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s</a:t>
            </a:r>
            <a:r>
              <a:rPr sz="1600" b="1" i="1" spc="-5" dirty="0">
                <a:solidFill>
                  <a:srgbClr val="486F9A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5763" y="1822069"/>
            <a:ext cx="7483475" cy="1039494"/>
          </a:xfrm>
          <a:custGeom>
            <a:avLst/>
            <a:gdLst/>
            <a:ahLst/>
            <a:cxnLst/>
            <a:rect l="l" t="t" r="r" b="b"/>
            <a:pathLst>
              <a:path w="7483475" h="1039494">
                <a:moveTo>
                  <a:pt x="0" y="1039367"/>
                </a:moveTo>
                <a:lnTo>
                  <a:pt x="7482967" y="1039367"/>
                </a:lnTo>
                <a:lnTo>
                  <a:pt x="7482967" y="0"/>
                </a:lnTo>
                <a:lnTo>
                  <a:pt x="0" y="0"/>
                </a:lnTo>
                <a:lnTo>
                  <a:pt x="0" y="1039367"/>
                </a:lnTo>
                <a:close/>
              </a:path>
            </a:pathLst>
          </a:custGeom>
          <a:solidFill>
            <a:srgbClr val="486F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5272" y="1926335"/>
            <a:ext cx="885444" cy="883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5244" y="1955926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60" h="772160">
                <a:moveTo>
                  <a:pt x="385825" y="0"/>
                </a:moveTo>
                <a:lnTo>
                  <a:pt x="323214" y="5080"/>
                </a:lnTo>
                <a:lnTo>
                  <a:pt x="263906" y="19685"/>
                </a:lnTo>
                <a:lnTo>
                  <a:pt x="208533" y="43052"/>
                </a:lnTo>
                <a:lnTo>
                  <a:pt x="157987" y="74422"/>
                </a:lnTo>
                <a:lnTo>
                  <a:pt x="113030" y="113030"/>
                </a:lnTo>
                <a:lnTo>
                  <a:pt x="74422" y="157987"/>
                </a:lnTo>
                <a:lnTo>
                  <a:pt x="43053" y="208534"/>
                </a:lnTo>
                <a:lnTo>
                  <a:pt x="19685" y="263906"/>
                </a:lnTo>
                <a:lnTo>
                  <a:pt x="5080" y="323214"/>
                </a:lnTo>
                <a:lnTo>
                  <a:pt x="0" y="385825"/>
                </a:lnTo>
                <a:lnTo>
                  <a:pt x="1269" y="417449"/>
                </a:lnTo>
                <a:lnTo>
                  <a:pt x="11175" y="478536"/>
                </a:lnTo>
                <a:lnTo>
                  <a:pt x="30353" y="536067"/>
                </a:lnTo>
                <a:lnTo>
                  <a:pt x="57785" y="589026"/>
                </a:lnTo>
                <a:lnTo>
                  <a:pt x="92837" y="636905"/>
                </a:lnTo>
                <a:lnTo>
                  <a:pt x="134747" y="678814"/>
                </a:lnTo>
                <a:lnTo>
                  <a:pt x="182625" y="713867"/>
                </a:lnTo>
                <a:lnTo>
                  <a:pt x="235585" y="741299"/>
                </a:lnTo>
                <a:lnTo>
                  <a:pt x="293116" y="760476"/>
                </a:lnTo>
                <a:lnTo>
                  <a:pt x="354203" y="770382"/>
                </a:lnTo>
                <a:lnTo>
                  <a:pt x="385825" y="771651"/>
                </a:lnTo>
                <a:lnTo>
                  <a:pt x="417449" y="770382"/>
                </a:lnTo>
                <a:lnTo>
                  <a:pt x="478536" y="760476"/>
                </a:lnTo>
                <a:lnTo>
                  <a:pt x="536067" y="741299"/>
                </a:lnTo>
                <a:lnTo>
                  <a:pt x="589026" y="713867"/>
                </a:lnTo>
                <a:lnTo>
                  <a:pt x="636905" y="678814"/>
                </a:lnTo>
                <a:lnTo>
                  <a:pt x="678814" y="636905"/>
                </a:lnTo>
                <a:lnTo>
                  <a:pt x="713867" y="589026"/>
                </a:lnTo>
                <a:lnTo>
                  <a:pt x="741299" y="536067"/>
                </a:lnTo>
                <a:lnTo>
                  <a:pt x="760476" y="478536"/>
                </a:lnTo>
                <a:lnTo>
                  <a:pt x="770382" y="417449"/>
                </a:lnTo>
                <a:lnTo>
                  <a:pt x="771651" y="385825"/>
                </a:lnTo>
                <a:lnTo>
                  <a:pt x="770382" y="354202"/>
                </a:lnTo>
                <a:lnTo>
                  <a:pt x="760476" y="293115"/>
                </a:lnTo>
                <a:lnTo>
                  <a:pt x="741299" y="235585"/>
                </a:lnTo>
                <a:lnTo>
                  <a:pt x="713867" y="182625"/>
                </a:lnTo>
                <a:lnTo>
                  <a:pt x="678814" y="134747"/>
                </a:lnTo>
                <a:lnTo>
                  <a:pt x="636905" y="92837"/>
                </a:lnTo>
                <a:lnTo>
                  <a:pt x="589026" y="57785"/>
                </a:lnTo>
                <a:lnTo>
                  <a:pt x="536067" y="30352"/>
                </a:lnTo>
                <a:lnTo>
                  <a:pt x="478536" y="11175"/>
                </a:lnTo>
                <a:lnTo>
                  <a:pt x="417449" y="1270"/>
                </a:lnTo>
                <a:lnTo>
                  <a:pt x="385825" y="0"/>
                </a:lnTo>
                <a:close/>
              </a:path>
            </a:pathLst>
          </a:custGeom>
          <a:solidFill>
            <a:srgbClr val="92A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5244" y="1955926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60" h="772160">
                <a:moveTo>
                  <a:pt x="0" y="385825"/>
                </a:moveTo>
                <a:lnTo>
                  <a:pt x="5080" y="323214"/>
                </a:lnTo>
                <a:lnTo>
                  <a:pt x="19685" y="263906"/>
                </a:lnTo>
                <a:lnTo>
                  <a:pt x="43053" y="208534"/>
                </a:lnTo>
                <a:lnTo>
                  <a:pt x="74422" y="157987"/>
                </a:lnTo>
                <a:lnTo>
                  <a:pt x="113030" y="113030"/>
                </a:lnTo>
                <a:lnTo>
                  <a:pt x="157987" y="74422"/>
                </a:lnTo>
                <a:lnTo>
                  <a:pt x="208533" y="43052"/>
                </a:lnTo>
                <a:lnTo>
                  <a:pt x="263906" y="19685"/>
                </a:lnTo>
                <a:lnTo>
                  <a:pt x="323214" y="5080"/>
                </a:lnTo>
                <a:lnTo>
                  <a:pt x="385825" y="0"/>
                </a:lnTo>
                <a:lnTo>
                  <a:pt x="417449" y="1270"/>
                </a:lnTo>
                <a:lnTo>
                  <a:pt x="478536" y="11175"/>
                </a:lnTo>
                <a:lnTo>
                  <a:pt x="536067" y="30352"/>
                </a:lnTo>
                <a:lnTo>
                  <a:pt x="589026" y="57785"/>
                </a:lnTo>
                <a:lnTo>
                  <a:pt x="636905" y="92837"/>
                </a:lnTo>
                <a:lnTo>
                  <a:pt x="678814" y="134747"/>
                </a:lnTo>
                <a:lnTo>
                  <a:pt x="713867" y="182625"/>
                </a:lnTo>
                <a:lnTo>
                  <a:pt x="741299" y="235585"/>
                </a:lnTo>
                <a:lnTo>
                  <a:pt x="760476" y="293115"/>
                </a:lnTo>
                <a:lnTo>
                  <a:pt x="770382" y="354202"/>
                </a:lnTo>
                <a:lnTo>
                  <a:pt x="771651" y="385825"/>
                </a:lnTo>
                <a:lnTo>
                  <a:pt x="770382" y="417449"/>
                </a:lnTo>
                <a:lnTo>
                  <a:pt x="760476" y="478536"/>
                </a:lnTo>
                <a:lnTo>
                  <a:pt x="741299" y="536067"/>
                </a:lnTo>
                <a:lnTo>
                  <a:pt x="713867" y="589026"/>
                </a:lnTo>
                <a:lnTo>
                  <a:pt x="678814" y="636905"/>
                </a:lnTo>
                <a:lnTo>
                  <a:pt x="636905" y="678814"/>
                </a:lnTo>
                <a:lnTo>
                  <a:pt x="589026" y="713867"/>
                </a:lnTo>
                <a:lnTo>
                  <a:pt x="536067" y="741299"/>
                </a:lnTo>
                <a:lnTo>
                  <a:pt x="478536" y="760476"/>
                </a:lnTo>
                <a:lnTo>
                  <a:pt x="417449" y="770382"/>
                </a:lnTo>
                <a:lnTo>
                  <a:pt x="385825" y="771651"/>
                </a:lnTo>
                <a:lnTo>
                  <a:pt x="354203" y="770382"/>
                </a:lnTo>
                <a:lnTo>
                  <a:pt x="293116" y="760476"/>
                </a:lnTo>
                <a:lnTo>
                  <a:pt x="235585" y="741299"/>
                </a:lnTo>
                <a:lnTo>
                  <a:pt x="182625" y="713867"/>
                </a:lnTo>
                <a:lnTo>
                  <a:pt x="134747" y="678814"/>
                </a:lnTo>
                <a:lnTo>
                  <a:pt x="92837" y="636905"/>
                </a:lnTo>
                <a:lnTo>
                  <a:pt x="57785" y="589026"/>
                </a:lnTo>
                <a:lnTo>
                  <a:pt x="30353" y="536067"/>
                </a:lnTo>
                <a:lnTo>
                  <a:pt x="11175" y="478536"/>
                </a:lnTo>
                <a:lnTo>
                  <a:pt x="1269" y="417449"/>
                </a:lnTo>
                <a:lnTo>
                  <a:pt x="0" y="385825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273" y="2043264"/>
            <a:ext cx="954773" cy="534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4468" y="1926335"/>
            <a:ext cx="1065276" cy="883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4351" y="1955926"/>
            <a:ext cx="771525" cy="772160"/>
          </a:xfrm>
          <a:custGeom>
            <a:avLst/>
            <a:gdLst/>
            <a:ahLst/>
            <a:cxnLst/>
            <a:rect l="l" t="t" r="r" b="b"/>
            <a:pathLst>
              <a:path w="771525" h="772160">
                <a:moveTo>
                  <a:pt x="385699" y="0"/>
                </a:moveTo>
                <a:lnTo>
                  <a:pt x="323088" y="5080"/>
                </a:lnTo>
                <a:lnTo>
                  <a:pt x="263778" y="19685"/>
                </a:lnTo>
                <a:lnTo>
                  <a:pt x="208406" y="43052"/>
                </a:lnTo>
                <a:lnTo>
                  <a:pt x="157988" y="74422"/>
                </a:lnTo>
                <a:lnTo>
                  <a:pt x="113029" y="113030"/>
                </a:lnTo>
                <a:lnTo>
                  <a:pt x="74422" y="157987"/>
                </a:lnTo>
                <a:lnTo>
                  <a:pt x="43052" y="208534"/>
                </a:lnTo>
                <a:lnTo>
                  <a:pt x="19684" y="263906"/>
                </a:lnTo>
                <a:lnTo>
                  <a:pt x="5079" y="323214"/>
                </a:lnTo>
                <a:lnTo>
                  <a:pt x="0" y="385825"/>
                </a:lnTo>
                <a:lnTo>
                  <a:pt x="1270" y="417449"/>
                </a:lnTo>
                <a:lnTo>
                  <a:pt x="11175" y="478536"/>
                </a:lnTo>
                <a:lnTo>
                  <a:pt x="30352" y="536067"/>
                </a:lnTo>
                <a:lnTo>
                  <a:pt x="57784" y="589026"/>
                </a:lnTo>
                <a:lnTo>
                  <a:pt x="92837" y="636905"/>
                </a:lnTo>
                <a:lnTo>
                  <a:pt x="134747" y="678814"/>
                </a:lnTo>
                <a:lnTo>
                  <a:pt x="182499" y="713867"/>
                </a:lnTo>
                <a:lnTo>
                  <a:pt x="235584" y="741299"/>
                </a:lnTo>
                <a:lnTo>
                  <a:pt x="292989" y="760476"/>
                </a:lnTo>
                <a:lnTo>
                  <a:pt x="354075" y="770382"/>
                </a:lnTo>
                <a:lnTo>
                  <a:pt x="385699" y="771651"/>
                </a:lnTo>
                <a:lnTo>
                  <a:pt x="417322" y="770382"/>
                </a:lnTo>
                <a:lnTo>
                  <a:pt x="478408" y="760476"/>
                </a:lnTo>
                <a:lnTo>
                  <a:pt x="535940" y="741299"/>
                </a:lnTo>
                <a:lnTo>
                  <a:pt x="588899" y="713867"/>
                </a:lnTo>
                <a:lnTo>
                  <a:pt x="636777" y="678814"/>
                </a:lnTo>
                <a:lnTo>
                  <a:pt x="678688" y="636905"/>
                </a:lnTo>
                <a:lnTo>
                  <a:pt x="713740" y="589026"/>
                </a:lnTo>
                <a:lnTo>
                  <a:pt x="741172" y="536067"/>
                </a:lnTo>
                <a:lnTo>
                  <a:pt x="760349" y="478536"/>
                </a:lnTo>
                <a:lnTo>
                  <a:pt x="770254" y="417449"/>
                </a:lnTo>
                <a:lnTo>
                  <a:pt x="771525" y="385825"/>
                </a:lnTo>
                <a:lnTo>
                  <a:pt x="770254" y="354202"/>
                </a:lnTo>
                <a:lnTo>
                  <a:pt x="760349" y="293115"/>
                </a:lnTo>
                <a:lnTo>
                  <a:pt x="741172" y="235585"/>
                </a:lnTo>
                <a:lnTo>
                  <a:pt x="713740" y="182625"/>
                </a:lnTo>
                <a:lnTo>
                  <a:pt x="678688" y="134747"/>
                </a:lnTo>
                <a:lnTo>
                  <a:pt x="636777" y="92837"/>
                </a:lnTo>
                <a:lnTo>
                  <a:pt x="588899" y="57785"/>
                </a:lnTo>
                <a:lnTo>
                  <a:pt x="535940" y="30352"/>
                </a:lnTo>
                <a:lnTo>
                  <a:pt x="478408" y="11175"/>
                </a:lnTo>
                <a:lnTo>
                  <a:pt x="417322" y="1270"/>
                </a:lnTo>
                <a:lnTo>
                  <a:pt x="385699" y="0"/>
                </a:lnTo>
                <a:close/>
              </a:path>
            </a:pathLst>
          </a:custGeom>
          <a:solidFill>
            <a:srgbClr val="92A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4351" y="1955926"/>
            <a:ext cx="771525" cy="772160"/>
          </a:xfrm>
          <a:custGeom>
            <a:avLst/>
            <a:gdLst/>
            <a:ahLst/>
            <a:cxnLst/>
            <a:rect l="l" t="t" r="r" b="b"/>
            <a:pathLst>
              <a:path w="771525" h="772160">
                <a:moveTo>
                  <a:pt x="0" y="385825"/>
                </a:moveTo>
                <a:lnTo>
                  <a:pt x="5079" y="323214"/>
                </a:lnTo>
                <a:lnTo>
                  <a:pt x="19684" y="263906"/>
                </a:lnTo>
                <a:lnTo>
                  <a:pt x="43052" y="208534"/>
                </a:lnTo>
                <a:lnTo>
                  <a:pt x="74422" y="157987"/>
                </a:lnTo>
                <a:lnTo>
                  <a:pt x="113029" y="113030"/>
                </a:lnTo>
                <a:lnTo>
                  <a:pt x="157988" y="74422"/>
                </a:lnTo>
                <a:lnTo>
                  <a:pt x="208406" y="43052"/>
                </a:lnTo>
                <a:lnTo>
                  <a:pt x="263778" y="19685"/>
                </a:lnTo>
                <a:lnTo>
                  <a:pt x="323088" y="5080"/>
                </a:lnTo>
                <a:lnTo>
                  <a:pt x="385699" y="0"/>
                </a:lnTo>
                <a:lnTo>
                  <a:pt x="417322" y="1270"/>
                </a:lnTo>
                <a:lnTo>
                  <a:pt x="478408" y="11175"/>
                </a:lnTo>
                <a:lnTo>
                  <a:pt x="535940" y="30352"/>
                </a:lnTo>
                <a:lnTo>
                  <a:pt x="588899" y="57785"/>
                </a:lnTo>
                <a:lnTo>
                  <a:pt x="636777" y="92837"/>
                </a:lnTo>
                <a:lnTo>
                  <a:pt x="678688" y="134747"/>
                </a:lnTo>
                <a:lnTo>
                  <a:pt x="713740" y="182625"/>
                </a:lnTo>
                <a:lnTo>
                  <a:pt x="741172" y="235585"/>
                </a:lnTo>
                <a:lnTo>
                  <a:pt x="760349" y="293115"/>
                </a:lnTo>
                <a:lnTo>
                  <a:pt x="770254" y="354202"/>
                </a:lnTo>
                <a:lnTo>
                  <a:pt x="771525" y="385825"/>
                </a:lnTo>
                <a:lnTo>
                  <a:pt x="770254" y="417449"/>
                </a:lnTo>
                <a:lnTo>
                  <a:pt x="760349" y="478536"/>
                </a:lnTo>
                <a:lnTo>
                  <a:pt x="741172" y="536067"/>
                </a:lnTo>
                <a:lnTo>
                  <a:pt x="713740" y="589026"/>
                </a:lnTo>
                <a:lnTo>
                  <a:pt x="678688" y="636905"/>
                </a:lnTo>
                <a:lnTo>
                  <a:pt x="636777" y="678814"/>
                </a:lnTo>
                <a:lnTo>
                  <a:pt x="588899" y="713867"/>
                </a:lnTo>
                <a:lnTo>
                  <a:pt x="535940" y="741299"/>
                </a:lnTo>
                <a:lnTo>
                  <a:pt x="478408" y="760476"/>
                </a:lnTo>
                <a:lnTo>
                  <a:pt x="417322" y="770382"/>
                </a:lnTo>
                <a:lnTo>
                  <a:pt x="385699" y="771651"/>
                </a:lnTo>
                <a:lnTo>
                  <a:pt x="354075" y="770382"/>
                </a:lnTo>
                <a:lnTo>
                  <a:pt x="292989" y="760476"/>
                </a:lnTo>
                <a:lnTo>
                  <a:pt x="235584" y="741299"/>
                </a:lnTo>
                <a:lnTo>
                  <a:pt x="182499" y="713867"/>
                </a:lnTo>
                <a:lnTo>
                  <a:pt x="134747" y="678814"/>
                </a:lnTo>
                <a:lnTo>
                  <a:pt x="92837" y="636905"/>
                </a:lnTo>
                <a:lnTo>
                  <a:pt x="57784" y="589026"/>
                </a:lnTo>
                <a:lnTo>
                  <a:pt x="30352" y="536067"/>
                </a:lnTo>
                <a:lnTo>
                  <a:pt x="11175" y="478536"/>
                </a:lnTo>
                <a:lnTo>
                  <a:pt x="1270" y="417449"/>
                </a:lnTo>
                <a:lnTo>
                  <a:pt x="0" y="385825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80630" y="2033917"/>
            <a:ext cx="959434" cy="53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1926335"/>
            <a:ext cx="929640" cy="883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2479" y="1955926"/>
            <a:ext cx="771525" cy="772160"/>
          </a:xfrm>
          <a:custGeom>
            <a:avLst/>
            <a:gdLst/>
            <a:ahLst/>
            <a:cxnLst/>
            <a:rect l="l" t="t" r="r" b="b"/>
            <a:pathLst>
              <a:path w="771525" h="772160">
                <a:moveTo>
                  <a:pt x="385825" y="0"/>
                </a:moveTo>
                <a:lnTo>
                  <a:pt x="323215" y="5080"/>
                </a:lnTo>
                <a:lnTo>
                  <a:pt x="263906" y="19685"/>
                </a:lnTo>
                <a:lnTo>
                  <a:pt x="208534" y="43052"/>
                </a:lnTo>
                <a:lnTo>
                  <a:pt x="157987" y="74422"/>
                </a:lnTo>
                <a:lnTo>
                  <a:pt x="113030" y="113030"/>
                </a:lnTo>
                <a:lnTo>
                  <a:pt x="74422" y="157987"/>
                </a:lnTo>
                <a:lnTo>
                  <a:pt x="43053" y="208534"/>
                </a:lnTo>
                <a:lnTo>
                  <a:pt x="19685" y="263906"/>
                </a:lnTo>
                <a:lnTo>
                  <a:pt x="5080" y="323214"/>
                </a:lnTo>
                <a:lnTo>
                  <a:pt x="0" y="385825"/>
                </a:lnTo>
                <a:lnTo>
                  <a:pt x="1270" y="417449"/>
                </a:lnTo>
                <a:lnTo>
                  <a:pt x="11175" y="478536"/>
                </a:lnTo>
                <a:lnTo>
                  <a:pt x="30353" y="536067"/>
                </a:lnTo>
                <a:lnTo>
                  <a:pt x="57785" y="589026"/>
                </a:lnTo>
                <a:lnTo>
                  <a:pt x="92837" y="636905"/>
                </a:lnTo>
                <a:lnTo>
                  <a:pt x="134747" y="678814"/>
                </a:lnTo>
                <a:lnTo>
                  <a:pt x="182625" y="713867"/>
                </a:lnTo>
                <a:lnTo>
                  <a:pt x="235585" y="741299"/>
                </a:lnTo>
                <a:lnTo>
                  <a:pt x="293116" y="760476"/>
                </a:lnTo>
                <a:lnTo>
                  <a:pt x="354203" y="770382"/>
                </a:lnTo>
                <a:lnTo>
                  <a:pt x="385825" y="771651"/>
                </a:lnTo>
                <a:lnTo>
                  <a:pt x="417449" y="770382"/>
                </a:lnTo>
                <a:lnTo>
                  <a:pt x="478536" y="760476"/>
                </a:lnTo>
                <a:lnTo>
                  <a:pt x="535940" y="741299"/>
                </a:lnTo>
                <a:lnTo>
                  <a:pt x="589026" y="713867"/>
                </a:lnTo>
                <a:lnTo>
                  <a:pt x="636777" y="678814"/>
                </a:lnTo>
                <a:lnTo>
                  <a:pt x="678688" y="636905"/>
                </a:lnTo>
                <a:lnTo>
                  <a:pt x="713740" y="589026"/>
                </a:lnTo>
                <a:lnTo>
                  <a:pt x="741172" y="536067"/>
                </a:lnTo>
                <a:lnTo>
                  <a:pt x="760349" y="478536"/>
                </a:lnTo>
                <a:lnTo>
                  <a:pt x="770254" y="417449"/>
                </a:lnTo>
                <a:lnTo>
                  <a:pt x="771525" y="385825"/>
                </a:lnTo>
                <a:lnTo>
                  <a:pt x="770254" y="354202"/>
                </a:lnTo>
                <a:lnTo>
                  <a:pt x="760349" y="293115"/>
                </a:lnTo>
                <a:lnTo>
                  <a:pt x="741172" y="235585"/>
                </a:lnTo>
                <a:lnTo>
                  <a:pt x="713740" y="182625"/>
                </a:lnTo>
                <a:lnTo>
                  <a:pt x="678688" y="134747"/>
                </a:lnTo>
                <a:lnTo>
                  <a:pt x="636777" y="92837"/>
                </a:lnTo>
                <a:lnTo>
                  <a:pt x="589026" y="57785"/>
                </a:lnTo>
                <a:lnTo>
                  <a:pt x="535940" y="30352"/>
                </a:lnTo>
                <a:lnTo>
                  <a:pt x="478536" y="11175"/>
                </a:lnTo>
                <a:lnTo>
                  <a:pt x="417449" y="1270"/>
                </a:lnTo>
                <a:lnTo>
                  <a:pt x="385825" y="0"/>
                </a:lnTo>
                <a:close/>
              </a:path>
            </a:pathLst>
          </a:custGeom>
          <a:solidFill>
            <a:srgbClr val="92A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2479" y="1955926"/>
            <a:ext cx="771525" cy="772160"/>
          </a:xfrm>
          <a:custGeom>
            <a:avLst/>
            <a:gdLst/>
            <a:ahLst/>
            <a:cxnLst/>
            <a:rect l="l" t="t" r="r" b="b"/>
            <a:pathLst>
              <a:path w="771525" h="772160">
                <a:moveTo>
                  <a:pt x="0" y="385825"/>
                </a:moveTo>
                <a:lnTo>
                  <a:pt x="5080" y="323214"/>
                </a:lnTo>
                <a:lnTo>
                  <a:pt x="19685" y="263906"/>
                </a:lnTo>
                <a:lnTo>
                  <a:pt x="43053" y="208534"/>
                </a:lnTo>
                <a:lnTo>
                  <a:pt x="74422" y="157987"/>
                </a:lnTo>
                <a:lnTo>
                  <a:pt x="113030" y="113030"/>
                </a:lnTo>
                <a:lnTo>
                  <a:pt x="157987" y="74422"/>
                </a:lnTo>
                <a:lnTo>
                  <a:pt x="208534" y="43052"/>
                </a:lnTo>
                <a:lnTo>
                  <a:pt x="263906" y="19685"/>
                </a:lnTo>
                <a:lnTo>
                  <a:pt x="323215" y="5080"/>
                </a:lnTo>
                <a:lnTo>
                  <a:pt x="385825" y="0"/>
                </a:lnTo>
                <a:lnTo>
                  <a:pt x="417449" y="1270"/>
                </a:lnTo>
                <a:lnTo>
                  <a:pt x="478536" y="11175"/>
                </a:lnTo>
                <a:lnTo>
                  <a:pt x="535940" y="30352"/>
                </a:lnTo>
                <a:lnTo>
                  <a:pt x="589026" y="57785"/>
                </a:lnTo>
                <a:lnTo>
                  <a:pt x="636777" y="92837"/>
                </a:lnTo>
                <a:lnTo>
                  <a:pt x="678688" y="134747"/>
                </a:lnTo>
                <a:lnTo>
                  <a:pt x="713740" y="182625"/>
                </a:lnTo>
                <a:lnTo>
                  <a:pt x="741172" y="235585"/>
                </a:lnTo>
                <a:lnTo>
                  <a:pt x="760349" y="293115"/>
                </a:lnTo>
                <a:lnTo>
                  <a:pt x="770254" y="354202"/>
                </a:lnTo>
                <a:lnTo>
                  <a:pt x="771525" y="385825"/>
                </a:lnTo>
                <a:lnTo>
                  <a:pt x="770254" y="417449"/>
                </a:lnTo>
                <a:lnTo>
                  <a:pt x="760349" y="478536"/>
                </a:lnTo>
                <a:lnTo>
                  <a:pt x="741172" y="536067"/>
                </a:lnTo>
                <a:lnTo>
                  <a:pt x="713740" y="589026"/>
                </a:lnTo>
                <a:lnTo>
                  <a:pt x="678688" y="636905"/>
                </a:lnTo>
                <a:lnTo>
                  <a:pt x="636777" y="678814"/>
                </a:lnTo>
                <a:lnTo>
                  <a:pt x="589026" y="713867"/>
                </a:lnTo>
                <a:lnTo>
                  <a:pt x="535940" y="741299"/>
                </a:lnTo>
                <a:lnTo>
                  <a:pt x="478536" y="760476"/>
                </a:lnTo>
                <a:lnTo>
                  <a:pt x="417449" y="770382"/>
                </a:lnTo>
                <a:lnTo>
                  <a:pt x="385825" y="771651"/>
                </a:lnTo>
                <a:lnTo>
                  <a:pt x="354203" y="770382"/>
                </a:lnTo>
                <a:lnTo>
                  <a:pt x="293116" y="760476"/>
                </a:lnTo>
                <a:lnTo>
                  <a:pt x="235585" y="741299"/>
                </a:lnTo>
                <a:lnTo>
                  <a:pt x="182625" y="713867"/>
                </a:lnTo>
                <a:lnTo>
                  <a:pt x="134747" y="678814"/>
                </a:lnTo>
                <a:lnTo>
                  <a:pt x="92837" y="636905"/>
                </a:lnTo>
                <a:lnTo>
                  <a:pt x="57785" y="589026"/>
                </a:lnTo>
                <a:lnTo>
                  <a:pt x="30353" y="536067"/>
                </a:lnTo>
                <a:lnTo>
                  <a:pt x="11175" y="478536"/>
                </a:lnTo>
                <a:lnTo>
                  <a:pt x="1270" y="417449"/>
                </a:lnTo>
                <a:lnTo>
                  <a:pt x="0" y="385825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4572" y="2090140"/>
            <a:ext cx="823023" cy="461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8579" y="1926335"/>
            <a:ext cx="885444" cy="883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8297" y="1955926"/>
            <a:ext cx="771525" cy="772160"/>
          </a:xfrm>
          <a:custGeom>
            <a:avLst/>
            <a:gdLst/>
            <a:ahLst/>
            <a:cxnLst/>
            <a:rect l="l" t="t" r="r" b="b"/>
            <a:pathLst>
              <a:path w="771525" h="772160">
                <a:moveTo>
                  <a:pt x="385825" y="0"/>
                </a:moveTo>
                <a:lnTo>
                  <a:pt x="323214" y="5080"/>
                </a:lnTo>
                <a:lnTo>
                  <a:pt x="263905" y="19685"/>
                </a:lnTo>
                <a:lnTo>
                  <a:pt x="208534" y="43052"/>
                </a:lnTo>
                <a:lnTo>
                  <a:pt x="157987" y="74422"/>
                </a:lnTo>
                <a:lnTo>
                  <a:pt x="113029" y="113030"/>
                </a:lnTo>
                <a:lnTo>
                  <a:pt x="74422" y="157987"/>
                </a:lnTo>
                <a:lnTo>
                  <a:pt x="43052" y="208534"/>
                </a:lnTo>
                <a:lnTo>
                  <a:pt x="19685" y="263906"/>
                </a:lnTo>
                <a:lnTo>
                  <a:pt x="5079" y="323214"/>
                </a:lnTo>
                <a:lnTo>
                  <a:pt x="0" y="385825"/>
                </a:lnTo>
                <a:lnTo>
                  <a:pt x="1269" y="417449"/>
                </a:lnTo>
                <a:lnTo>
                  <a:pt x="11175" y="478536"/>
                </a:lnTo>
                <a:lnTo>
                  <a:pt x="30352" y="536067"/>
                </a:lnTo>
                <a:lnTo>
                  <a:pt x="57785" y="589026"/>
                </a:lnTo>
                <a:lnTo>
                  <a:pt x="92837" y="636905"/>
                </a:lnTo>
                <a:lnTo>
                  <a:pt x="134747" y="678814"/>
                </a:lnTo>
                <a:lnTo>
                  <a:pt x="182625" y="713867"/>
                </a:lnTo>
                <a:lnTo>
                  <a:pt x="235585" y="741299"/>
                </a:lnTo>
                <a:lnTo>
                  <a:pt x="293115" y="760476"/>
                </a:lnTo>
                <a:lnTo>
                  <a:pt x="354202" y="770382"/>
                </a:lnTo>
                <a:lnTo>
                  <a:pt x="385825" y="771651"/>
                </a:lnTo>
                <a:lnTo>
                  <a:pt x="417449" y="770382"/>
                </a:lnTo>
                <a:lnTo>
                  <a:pt x="478536" y="760476"/>
                </a:lnTo>
                <a:lnTo>
                  <a:pt x="535939" y="741299"/>
                </a:lnTo>
                <a:lnTo>
                  <a:pt x="589026" y="713867"/>
                </a:lnTo>
                <a:lnTo>
                  <a:pt x="636777" y="678814"/>
                </a:lnTo>
                <a:lnTo>
                  <a:pt x="678688" y="636905"/>
                </a:lnTo>
                <a:lnTo>
                  <a:pt x="713739" y="589026"/>
                </a:lnTo>
                <a:lnTo>
                  <a:pt x="741172" y="536067"/>
                </a:lnTo>
                <a:lnTo>
                  <a:pt x="760349" y="478536"/>
                </a:lnTo>
                <a:lnTo>
                  <a:pt x="770254" y="417449"/>
                </a:lnTo>
                <a:lnTo>
                  <a:pt x="771525" y="385825"/>
                </a:lnTo>
                <a:lnTo>
                  <a:pt x="770254" y="354202"/>
                </a:lnTo>
                <a:lnTo>
                  <a:pt x="760349" y="293115"/>
                </a:lnTo>
                <a:lnTo>
                  <a:pt x="741172" y="235585"/>
                </a:lnTo>
                <a:lnTo>
                  <a:pt x="713739" y="182625"/>
                </a:lnTo>
                <a:lnTo>
                  <a:pt x="678688" y="134747"/>
                </a:lnTo>
                <a:lnTo>
                  <a:pt x="636777" y="92837"/>
                </a:lnTo>
                <a:lnTo>
                  <a:pt x="589026" y="57785"/>
                </a:lnTo>
                <a:lnTo>
                  <a:pt x="535939" y="30352"/>
                </a:lnTo>
                <a:lnTo>
                  <a:pt x="478536" y="11175"/>
                </a:lnTo>
                <a:lnTo>
                  <a:pt x="417449" y="1270"/>
                </a:lnTo>
                <a:lnTo>
                  <a:pt x="385825" y="0"/>
                </a:lnTo>
                <a:close/>
              </a:path>
            </a:pathLst>
          </a:custGeom>
          <a:solidFill>
            <a:srgbClr val="92A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7" y="1955926"/>
            <a:ext cx="771525" cy="772160"/>
          </a:xfrm>
          <a:custGeom>
            <a:avLst/>
            <a:gdLst/>
            <a:ahLst/>
            <a:cxnLst/>
            <a:rect l="l" t="t" r="r" b="b"/>
            <a:pathLst>
              <a:path w="771525" h="772160">
                <a:moveTo>
                  <a:pt x="0" y="385825"/>
                </a:moveTo>
                <a:lnTo>
                  <a:pt x="5079" y="323214"/>
                </a:lnTo>
                <a:lnTo>
                  <a:pt x="19685" y="263906"/>
                </a:lnTo>
                <a:lnTo>
                  <a:pt x="43052" y="208534"/>
                </a:lnTo>
                <a:lnTo>
                  <a:pt x="74422" y="157987"/>
                </a:lnTo>
                <a:lnTo>
                  <a:pt x="113029" y="113030"/>
                </a:lnTo>
                <a:lnTo>
                  <a:pt x="157987" y="74422"/>
                </a:lnTo>
                <a:lnTo>
                  <a:pt x="208534" y="43052"/>
                </a:lnTo>
                <a:lnTo>
                  <a:pt x="263905" y="19685"/>
                </a:lnTo>
                <a:lnTo>
                  <a:pt x="323214" y="5080"/>
                </a:lnTo>
                <a:lnTo>
                  <a:pt x="385825" y="0"/>
                </a:lnTo>
                <a:lnTo>
                  <a:pt x="417449" y="1270"/>
                </a:lnTo>
                <a:lnTo>
                  <a:pt x="478536" y="11175"/>
                </a:lnTo>
                <a:lnTo>
                  <a:pt x="535939" y="30352"/>
                </a:lnTo>
                <a:lnTo>
                  <a:pt x="589026" y="57785"/>
                </a:lnTo>
                <a:lnTo>
                  <a:pt x="636777" y="92837"/>
                </a:lnTo>
                <a:lnTo>
                  <a:pt x="678688" y="134747"/>
                </a:lnTo>
                <a:lnTo>
                  <a:pt x="713739" y="182625"/>
                </a:lnTo>
                <a:lnTo>
                  <a:pt x="741172" y="235585"/>
                </a:lnTo>
                <a:lnTo>
                  <a:pt x="760349" y="293115"/>
                </a:lnTo>
                <a:lnTo>
                  <a:pt x="770254" y="354202"/>
                </a:lnTo>
                <a:lnTo>
                  <a:pt x="771525" y="385825"/>
                </a:lnTo>
                <a:lnTo>
                  <a:pt x="770254" y="417449"/>
                </a:lnTo>
                <a:lnTo>
                  <a:pt x="760349" y="478536"/>
                </a:lnTo>
                <a:lnTo>
                  <a:pt x="741172" y="536067"/>
                </a:lnTo>
                <a:lnTo>
                  <a:pt x="713739" y="589026"/>
                </a:lnTo>
                <a:lnTo>
                  <a:pt x="678688" y="636905"/>
                </a:lnTo>
                <a:lnTo>
                  <a:pt x="636777" y="678814"/>
                </a:lnTo>
                <a:lnTo>
                  <a:pt x="589026" y="713867"/>
                </a:lnTo>
                <a:lnTo>
                  <a:pt x="535939" y="741299"/>
                </a:lnTo>
                <a:lnTo>
                  <a:pt x="478536" y="760476"/>
                </a:lnTo>
                <a:lnTo>
                  <a:pt x="417449" y="770382"/>
                </a:lnTo>
                <a:lnTo>
                  <a:pt x="385825" y="771651"/>
                </a:lnTo>
                <a:lnTo>
                  <a:pt x="354202" y="770382"/>
                </a:lnTo>
                <a:lnTo>
                  <a:pt x="293115" y="760476"/>
                </a:lnTo>
                <a:lnTo>
                  <a:pt x="235585" y="741299"/>
                </a:lnTo>
                <a:lnTo>
                  <a:pt x="182625" y="713867"/>
                </a:lnTo>
                <a:lnTo>
                  <a:pt x="134747" y="678814"/>
                </a:lnTo>
                <a:lnTo>
                  <a:pt x="92837" y="636905"/>
                </a:lnTo>
                <a:lnTo>
                  <a:pt x="57785" y="589026"/>
                </a:lnTo>
                <a:lnTo>
                  <a:pt x="30352" y="536067"/>
                </a:lnTo>
                <a:lnTo>
                  <a:pt x="11175" y="478536"/>
                </a:lnTo>
                <a:lnTo>
                  <a:pt x="1269" y="417449"/>
                </a:lnTo>
                <a:lnTo>
                  <a:pt x="0" y="385825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8178" y="1991194"/>
            <a:ext cx="1167434" cy="653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1863" y="3093305"/>
            <a:ext cx="1986914" cy="185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59" marR="398145" indent="-175260">
              <a:lnSpc>
                <a:spcPct val="100000"/>
              </a:lnSpc>
            </a:pP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Co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sz="1600" b="1" i="1" spc="-45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</a:t>
            </a:r>
            <a:r>
              <a:rPr sz="1600" b="1" i="1" spc="-10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600" b="1" i="1" spc="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to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 Busi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ess</a:t>
            </a:r>
            <a:endParaRPr sz="16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105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5" dirty="0">
                <a:latin typeface="Arial"/>
                <a:cs typeface="Arial"/>
              </a:rPr>
              <a:t>Bil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pay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erce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5" dirty="0">
                <a:latin typeface="Arial"/>
                <a:cs typeface="Arial"/>
              </a:rPr>
              <a:t>PO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-4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ersion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erchant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debit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2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1734" y="3093305"/>
            <a:ext cx="1559560" cy="141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232410" indent="-123825">
              <a:lnSpc>
                <a:spcPct val="100000"/>
              </a:lnSpc>
            </a:pP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Busi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es</a:t>
            </a:r>
            <a:r>
              <a:rPr sz="1600" b="1" i="1" spc="-10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sz="1600" b="1" i="1" spc="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to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 Busi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ess</a:t>
            </a:r>
            <a:endParaRPr sz="1600">
              <a:latin typeface="Arial"/>
              <a:cs typeface="Arial"/>
            </a:endParaRPr>
          </a:p>
          <a:p>
            <a:pPr marL="182880" marR="171450" indent="-170180">
              <a:lnSpc>
                <a:spcPct val="100000"/>
              </a:lnSpc>
              <a:spcBef>
                <a:spcPts val="105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11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rading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partner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-45" dirty="0">
                <a:latin typeface="Arial"/>
                <a:cs typeface="Arial"/>
              </a:rPr>
              <a:t>y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ents</a:t>
            </a:r>
            <a:endParaRPr sz="1400">
              <a:latin typeface="Arial"/>
              <a:cs typeface="Arial"/>
            </a:endParaRPr>
          </a:p>
          <a:p>
            <a:pPr marL="182880" marR="5080" indent="-17018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ue</a:t>
            </a:r>
            <a:r>
              <a:rPr sz="1400" dirty="0">
                <a:latin typeface="Arial"/>
                <a:cs typeface="Arial"/>
              </a:rPr>
              <a:t>-date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oice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-45" dirty="0">
                <a:latin typeface="Arial"/>
                <a:cs typeface="Arial"/>
              </a:rPr>
              <a:t>y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9898" y="3093305"/>
            <a:ext cx="1701164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455" marR="241300" indent="-125095">
              <a:lnSpc>
                <a:spcPct val="100000"/>
              </a:lnSpc>
            </a:pP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Co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sz="1600" b="1" i="1" spc="-45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</a:t>
            </a:r>
            <a:r>
              <a:rPr sz="1600" b="1" i="1" spc="-10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600" b="1" i="1" spc="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to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Co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105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dirty="0">
                <a:latin typeface="Arial"/>
                <a:cs typeface="Arial"/>
              </a:rPr>
              <a:t>Person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dirty="0">
                <a:latin typeface="Arial"/>
                <a:cs typeface="Arial"/>
              </a:rPr>
              <a:t>Account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6988" y="3093305"/>
            <a:ext cx="1308735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74930">
              <a:lnSpc>
                <a:spcPct val="100000"/>
              </a:lnSpc>
            </a:pP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Busi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es</a:t>
            </a:r>
            <a:r>
              <a:rPr sz="1600" b="1" i="1" spc="-10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sz="1600" b="1" i="1" spc="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to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Co</a:t>
            </a:r>
            <a:r>
              <a:rPr sz="1600" b="1" i="1" spc="-4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sz="1600" b="1" i="1" spc="-30" dirty="0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sz="1600" b="1" i="1" spc="-45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575757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105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-4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roll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695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dirty="0">
                <a:latin typeface="Arial"/>
                <a:cs typeface="Arial"/>
              </a:rPr>
              <a:t>Insura</a:t>
            </a:r>
            <a:r>
              <a:rPr sz="1400" spc="-2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900"/>
              </a:spcBef>
              <a:buClr>
                <a:srgbClr val="7395BA"/>
              </a:buClr>
              <a:buSzPct val="89285"/>
              <a:buFont typeface="Wingdings"/>
              <a:buChar char=""/>
              <a:tabLst>
                <a:tab pos="183515" algn="l"/>
              </a:tabLst>
            </a:pPr>
            <a:r>
              <a:rPr sz="1400" spc="-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efunds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4139" y="5045803"/>
            <a:ext cx="30924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NACH</a:t>
            </a:r>
            <a:r>
              <a:rPr sz="1600" b="1" i="1" spc="-15" dirty="0">
                <a:solidFill>
                  <a:srgbClr val="486F9A"/>
                </a:solidFill>
                <a:latin typeface="Arial"/>
                <a:cs typeface="Arial"/>
              </a:rPr>
              <a:t>A</a:t>
            </a:r>
            <a:r>
              <a:rPr sz="1600" b="1" i="1" spc="-16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Im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p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lemen</a:t>
            </a:r>
            <a:r>
              <a:rPr sz="1600" b="1" i="1" spc="-40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at</a:t>
            </a:r>
            <a:r>
              <a:rPr sz="1600" b="1" i="1" spc="-20" dirty="0">
                <a:solidFill>
                  <a:srgbClr val="486F9A"/>
                </a:solidFill>
                <a:latin typeface="Arial"/>
                <a:cs typeface="Arial"/>
              </a:rPr>
              <a:t>i</a:t>
            </a:r>
            <a:r>
              <a:rPr sz="1600" b="1" i="1" spc="-30" dirty="0">
                <a:solidFill>
                  <a:srgbClr val="486F9A"/>
                </a:solidFill>
                <a:latin typeface="Arial"/>
                <a:cs typeface="Arial"/>
              </a:rPr>
              <a:t>o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n</a:t>
            </a:r>
            <a:r>
              <a:rPr sz="1600" b="1" i="1" spc="114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600" b="1" i="1" spc="-5" dirty="0">
                <a:solidFill>
                  <a:srgbClr val="486F9A"/>
                </a:solidFill>
                <a:latin typeface="Arial"/>
                <a:cs typeface="Arial"/>
              </a:rPr>
              <a:t>i</a:t>
            </a:r>
            <a:r>
              <a:rPr sz="1600" b="1" i="1" spc="-45" dirty="0">
                <a:solidFill>
                  <a:srgbClr val="486F9A"/>
                </a:solidFill>
                <a:latin typeface="Arial"/>
                <a:cs typeface="Arial"/>
              </a:rPr>
              <a:t>m</a:t>
            </a:r>
            <a:r>
              <a:rPr sz="1600" b="1" i="1" spc="-25" dirty="0">
                <a:solidFill>
                  <a:srgbClr val="486F9A"/>
                </a:solidFill>
                <a:latin typeface="Arial"/>
                <a:cs typeface="Arial"/>
              </a:rPr>
              <a:t>elin</a:t>
            </a:r>
            <a:r>
              <a:rPr sz="1600" b="1" i="1" spc="-1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4517" y="5323966"/>
            <a:ext cx="2245995" cy="1883410"/>
          </a:xfrm>
          <a:custGeom>
            <a:avLst/>
            <a:gdLst/>
            <a:ahLst/>
            <a:cxnLst/>
            <a:rect l="l" t="t" r="r" b="b"/>
            <a:pathLst>
              <a:path w="2245995" h="1883409">
                <a:moveTo>
                  <a:pt x="0" y="1883155"/>
                </a:moveTo>
                <a:lnTo>
                  <a:pt x="2245486" y="1883155"/>
                </a:lnTo>
                <a:lnTo>
                  <a:pt x="2245486" y="0"/>
                </a:lnTo>
                <a:lnTo>
                  <a:pt x="0" y="0"/>
                </a:lnTo>
                <a:lnTo>
                  <a:pt x="0" y="1883155"/>
                </a:lnTo>
                <a:close/>
              </a:path>
            </a:pathLst>
          </a:custGeom>
          <a:solidFill>
            <a:srgbClr val="E1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1320" y="5323966"/>
            <a:ext cx="2245995" cy="1883410"/>
          </a:xfrm>
          <a:custGeom>
            <a:avLst/>
            <a:gdLst/>
            <a:ahLst/>
            <a:cxnLst/>
            <a:rect l="l" t="t" r="r" b="b"/>
            <a:pathLst>
              <a:path w="2245995" h="1883409">
                <a:moveTo>
                  <a:pt x="0" y="1883155"/>
                </a:moveTo>
                <a:lnTo>
                  <a:pt x="2245487" y="1883155"/>
                </a:lnTo>
                <a:lnTo>
                  <a:pt x="2245487" y="0"/>
                </a:lnTo>
                <a:lnTo>
                  <a:pt x="0" y="0"/>
                </a:lnTo>
                <a:lnTo>
                  <a:pt x="0" y="1883155"/>
                </a:lnTo>
                <a:close/>
              </a:path>
            </a:pathLst>
          </a:custGeom>
          <a:solidFill>
            <a:srgbClr val="E1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71904" y="5420057"/>
            <a:ext cx="1883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Sep</a:t>
            </a:r>
            <a:r>
              <a:rPr sz="1200" spc="5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486F9A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86F9A"/>
                </a:solidFill>
                <a:latin typeface="Arial"/>
                <a:cs typeface="Arial"/>
              </a:rPr>
              <a:t>b</a:t>
            </a:r>
            <a:r>
              <a:rPr sz="1200" spc="-2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200" spc="-6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2016</a:t>
            </a:r>
            <a:r>
              <a:rPr sz="1200" spc="-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–</a:t>
            </a:r>
            <a:r>
              <a:rPr sz="1200" spc="-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6F9A"/>
                </a:solidFill>
                <a:latin typeface="Arial"/>
                <a:cs typeface="Arial"/>
              </a:rPr>
              <a:t>Phase</a:t>
            </a:r>
            <a:r>
              <a:rPr sz="1200" b="1" spc="-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6F9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30752" y="5888735"/>
            <a:ext cx="466344" cy="4922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58691" y="5917184"/>
            <a:ext cx="357505" cy="381635"/>
          </a:xfrm>
          <a:custGeom>
            <a:avLst/>
            <a:gdLst/>
            <a:ahLst/>
            <a:cxnLst/>
            <a:rect l="l" t="t" r="r" b="b"/>
            <a:pathLst>
              <a:path w="357504" h="381635">
                <a:moveTo>
                  <a:pt x="0" y="0"/>
                </a:moveTo>
                <a:lnTo>
                  <a:pt x="0" y="381635"/>
                </a:lnTo>
                <a:lnTo>
                  <a:pt x="357124" y="190881"/>
                </a:lnTo>
                <a:lnTo>
                  <a:pt x="0" y="0"/>
                </a:lnTo>
                <a:close/>
              </a:path>
            </a:pathLst>
          </a:custGeom>
          <a:solidFill>
            <a:srgbClr val="D4B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58691" y="5917184"/>
            <a:ext cx="357505" cy="381635"/>
          </a:xfrm>
          <a:custGeom>
            <a:avLst/>
            <a:gdLst/>
            <a:ahLst/>
            <a:cxnLst/>
            <a:rect l="l" t="t" r="r" b="b"/>
            <a:pathLst>
              <a:path w="357504" h="381635">
                <a:moveTo>
                  <a:pt x="0" y="0"/>
                </a:moveTo>
                <a:lnTo>
                  <a:pt x="357124" y="190881"/>
                </a:lnTo>
                <a:lnTo>
                  <a:pt x="0" y="38163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8503" y="5888735"/>
            <a:ext cx="467868" cy="4922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47078" y="5917184"/>
            <a:ext cx="357505" cy="381635"/>
          </a:xfrm>
          <a:custGeom>
            <a:avLst/>
            <a:gdLst/>
            <a:ahLst/>
            <a:cxnLst/>
            <a:rect l="l" t="t" r="r" b="b"/>
            <a:pathLst>
              <a:path w="357504" h="381635">
                <a:moveTo>
                  <a:pt x="0" y="0"/>
                </a:moveTo>
                <a:lnTo>
                  <a:pt x="0" y="381635"/>
                </a:lnTo>
                <a:lnTo>
                  <a:pt x="357124" y="190881"/>
                </a:lnTo>
                <a:lnTo>
                  <a:pt x="0" y="0"/>
                </a:lnTo>
                <a:close/>
              </a:path>
            </a:pathLst>
          </a:custGeom>
          <a:solidFill>
            <a:srgbClr val="D4B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7078" y="5917184"/>
            <a:ext cx="357505" cy="381635"/>
          </a:xfrm>
          <a:custGeom>
            <a:avLst/>
            <a:gdLst/>
            <a:ahLst/>
            <a:cxnLst/>
            <a:rect l="l" t="t" r="r" b="b"/>
            <a:pathLst>
              <a:path w="357504" h="381635">
                <a:moveTo>
                  <a:pt x="0" y="0"/>
                </a:moveTo>
                <a:lnTo>
                  <a:pt x="357124" y="190881"/>
                </a:lnTo>
                <a:lnTo>
                  <a:pt x="0" y="38163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82515" y="5420057"/>
            <a:ext cx="188341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Sep</a:t>
            </a:r>
            <a:r>
              <a:rPr sz="1200" spc="5" dirty="0">
                <a:solidFill>
                  <a:srgbClr val="486F9A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200" spc="10" dirty="0">
                <a:solidFill>
                  <a:srgbClr val="486F9A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86F9A"/>
                </a:solidFill>
                <a:latin typeface="Arial"/>
                <a:cs typeface="Arial"/>
              </a:rPr>
              <a:t>b</a:t>
            </a:r>
            <a:r>
              <a:rPr sz="1200" spc="-20" dirty="0">
                <a:solidFill>
                  <a:srgbClr val="486F9A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r</a:t>
            </a:r>
            <a:r>
              <a:rPr sz="1200" spc="-6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2017</a:t>
            </a:r>
            <a:r>
              <a:rPr sz="1200" spc="-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–</a:t>
            </a:r>
            <a:r>
              <a:rPr sz="1200" spc="-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6F9A"/>
                </a:solidFill>
                <a:latin typeface="Arial"/>
                <a:cs typeface="Arial"/>
              </a:rPr>
              <a:t>Phase</a:t>
            </a:r>
            <a:r>
              <a:rPr sz="1200" b="1" spc="-3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6F9A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485140" indent="-172720" algn="ctr">
              <a:lnSpc>
                <a:spcPct val="100000"/>
              </a:lnSpc>
              <a:spcBef>
                <a:spcPts val="710"/>
              </a:spcBef>
              <a:buClr>
                <a:srgbClr val="7395BA"/>
              </a:buClr>
              <a:buSzPct val="91666"/>
              <a:buFont typeface="Wingdings"/>
              <a:buChar char=""/>
              <a:tabLst>
                <a:tab pos="485775" algn="l"/>
              </a:tabLst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ACH</a:t>
            </a:r>
            <a:r>
              <a:rPr sz="12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cr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575757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its</a:t>
            </a:r>
            <a:r>
              <a:rPr sz="12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debits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887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43505" y="5739463"/>
            <a:ext cx="10096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7395BA"/>
              </a:buClr>
              <a:buSzPct val="91666"/>
              <a:buFont typeface="Wingdings"/>
              <a:buChar char=""/>
              <a:tabLst>
                <a:tab pos="185420" algn="l"/>
              </a:tabLst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ACH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edits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43505" y="6181423"/>
            <a:ext cx="1503045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71500">
              <a:lnSpc>
                <a:spcPct val="100000"/>
              </a:lnSpc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te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575757"/>
                </a:solidFill>
                <a:latin typeface="Arial"/>
                <a:cs typeface="Arial"/>
              </a:rPr>
              <a:t>oon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processing </a:t>
            </a:r>
            <a:r>
              <a:rPr sz="1200" spc="-40" dirty="0">
                <a:solidFill>
                  <a:srgbClr val="575757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575757"/>
                </a:solidFill>
                <a:latin typeface="Arial"/>
                <a:cs typeface="Arial"/>
              </a:rPr>
              <a:t>do</a:t>
            </a:r>
            <a:r>
              <a:rPr sz="1200" spc="-30" dirty="0">
                <a:solidFill>
                  <a:srgbClr val="575757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4785" marR="5080" indent="-172085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91666"/>
              <a:buFont typeface="Wingdings"/>
              <a:buChar char=""/>
              <a:tabLst>
                <a:tab pos="185420" algn="l"/>
              </a:tabLst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End</a:t>
            </a:r>
            <a:r>
              <a:rPr sz="12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of day</a:t>
            </a:r>
            <a:r>
              <a:rPr sz="12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rece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er </a:t>
            </a:r>
            <a:r>
              <a:rPr sz="1200" spc="25" dirty="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unds</a:t>
            </a:r>
            <a:r>
              <a:rPr sz="12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il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ab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994" y="5923826"/>
            <a:ext cx="407034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dirty="0">
                <a:solidFill>
                  <a:srgbClr val="ABC1D5"/>
                </a:solidFill>
                <a:latin typeface="Arial"/>
                <a:cs typeface="Arial"/>
              </a:rPr>
              <a:t>2</a:t>
            </a:r>
            <a:endParaRPr sz="5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82109" y="6135703"/>
            <a:ext cx="1616075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buClr>
                <a:srgbClr val="7395BA"/>
              </a:buClr>
              <a:buSzPct val="91666"/>
              <a:buFont typeface="Wingdings"/>
              <a:buChar char=""/>
              <a:tabLst>
                <a:tab pos="185420" algn="l"/>
              </a:tabLst>
            </a:pP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orning</a:t>
            </a:r>
            <a:r>
              <a:rPr sz="12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and a</a:t>
            </a:r>
            <a:r>
              <a:rPr sz="1200" spc="25" dirty="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te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575757"/>
                </a:solidFill>
                <a:latin typeface="Arial"/>
                <a:cs typeface="Arial"/>
              </a:rPr>
              <a:t>oo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2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pr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cess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ng </a:t>
            </a:r>
            <a:r>
              <a:rPr sz="1200" spc="-40" dirty="0">
                <a:solidFill>
                  <a:srgbClr val="575757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575757"/>
                </a:solidFill>
                <a:latin typeface="Arial"/>
                <a:cs typeface="Arial"/>
              </a:rPr>
              <a:t>do</a:t>
            </a:r>
            <a:r>
              <a:rPr sz="1200" spc="-30" dirty="0">
                <a:solidFill>
                  <a:srgbClr val="575757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4785" marR="119380" indent="-172085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91666"/>
              <a:buFont typeface="Wingdings"/>
              <a:buChar char=""/>
              <a:tabLst>
                <a:tab pos="185420" algn="l"/>
              </a:tabLst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End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day</a:t>
            </a:r>
            <a:r>
              <a:rPr sz="1200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rece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er </a:t>
            </a:r>
            <a:r>
              <a:rPr sz="1200" spc="25" dirty="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unds</a:t>
            </a:r>
            <a:r>
              <a:rPr sz="12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il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ab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950" y="3215415"/>
            <a:ext cx="114300" cy="4196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T 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K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  </a:t>
            </a:r>
            <a:r>
              <a:rPr sz="700" spc="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7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P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M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18121" y="5323966"/>
            <a:ext cx="2245995" cy="1883410"/>
          </a:xfrm>
          <a:prstGeom prst="rect">
            <a:avLst/>
          </a:prstGeom>
          <a:solidFill>
            <a:srgbClr val="E1EAF0"/>
          </a:solidFill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ct val="100000"/>
              </a:lnSpc>
            </a:pPr>
            <a:r>
              <a:rPr sz="1200" spc="-5" dirty="0">
                <a:solidFill>
                  <a:srgbClr val="486F9A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arch</a:t>
            </a:r>
            <a:r>
              <a:rPr sz="1200" spc="-20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2018</a:t>
            </a:r>
            <a:r>
              <a:rPr sz="1200" spc="-5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6F9A"/>
                </a:solidFill>
                <a:latin typeface="Arial"/>
                <a:cs typeface="Arial"/>
              </a:rPr>
              <a:t>–</a:t>
            </a:r>
            <a:r>
              <a:rPr sz="1200" spc="-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6F9A"/>
                </a:solidFill>
                <a:latin typeface="Arial"/>
                <a:cs typeface="Arial"/>
              </a:rPr>
              <a:t>Phase</a:t>
            </a:r>
            <a:r>
              <a:rPr sz="1200" b="1" spc="-45" dirty="0">
                <a:solidFill>
                  <a:srgbClr val="486F9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6F9A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05815" indent="-172720">
              <a:lnSpc>
                <a:spcPts val="459"/>
              </a:lnSpc>
              <a:spcBef>
                <a:spcPts val="455"/>
              </a:spcBef>
              <a:buClr>
                <a:srgbClr val="7395BA"/>
              </a:buClr>
              <a:buSzPct val="91666"/>
              <a:buFont typeface="Wingdings"/>
              <a:buChar char=""/>
              <a:tabLst>
                <a:tab pos="805815" algn="l"/>
              </a:tabLst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ACH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edits</a:t>
            </a:r>
            <a:r>
              <a:rPr sz="1200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62865">
              <a:lnSpc>
                <a:spcPts val="2325"/>
              </a:lnSpc>
              <a:tabLst>
                <a:tab pos="805180" algn="l"/>
              </a:tabLst>
            </a:pPr>
            <a:r>
              <a:rPr sz="8100" b="1" baseline="-23148" dirty="0">
                <a:solidFill>
                  <a:srgbClr val="ABC1D5"/>
                </a:solidFill>
                <a:latin typeface="Arial"/>
                <a:cs typeface="Arial"/>
              </a:rPr>
              <a:t>3	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debits</a:t>
            </a:r>
            <a:endParaRPr sz="1200">
              <a:latin typeface="Arial"/>
              <a:cs typeface="Arial"/>
            </a:endParaRPr>
          </a:p>
          <a:p>
            <a:pPr marL="805815" indent="-172720">
              <a:lnSpc>
                <a:spcPts val="1085"/>
              </a:lnSpc>
              <a:buClr>
                <a:srgbClr val="7395BA"/>
              </a:buClr>
              <a:buSzPct val="91666"/>
              <a:buFont typeface="Wingdings"/>
              <a:buChar char=""/>
              <a:tabLst>
                <a:tab pos="805815" algn="l"/>
              </a:tabLst>
            </a:pP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orning</a:t>
            </a:r>
            <a:r>
              <a:rPr sz="12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10260" marR="14604" indent="-5080">
              <a:lnSpc>
                <a:spcPct val="100000"/>
              </a:lnSpc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te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575757"/>
                </a:solidFill>
                <a:latin typeface="Arial"/>
                <a:cs typeface="Arial"/>
              </a:rPr>
              <a:t>oo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sz="12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pr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cess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ng </a:t>
            </a:r>
            <a:r>
              <a:rPr sz="1200" spc="-40" dirty="0">
                <a:solidFill>
                  <a:srgbClr val="575757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575757"/>
                </a:solidFill>
                <a:latin typeface="Arial"/>
                <a:cs typeface="Arial"/>
              </a:rPr>
              <a:t>do</a:t>
            </a:r>
            <a:r>
              <a:rPr sz="1200" spc="-30" dirty="0">
                <a:solidFill>
                  <a:srgbClr val="575757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805815" marR="215900" indent="-172720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91666"/>
              <a:buFont typeface="Wingdings"/>
              <a:buChar char=""/>
              <a:tabLst>
                <a:tab pos="805815" algn="l"/>
              </a:tabLst>
            </a:pP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5:00</a:t>
            </a:r>
            <a:r>
              <a:rPr sz="12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p.</a:t>
            </a:r>
            <a:r>
              <a:rPr sz="1200" spc="5" dirty="0">
                <a:solidFill>
                  <a:srgbClr val="575757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rece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er </a:t>
            </a:r>
            <a:r>
              <a:rPr sz="1200" spc="25" dirty="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unds</a:t>
            </a:r>
            <a:r>
              <a:rPr sz="12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il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ab</a:t>
            </a:r>
            <a:r>
              <a:rPr sz="12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sz="1200" spc="-15" dirty="0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575757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60305" cy="7546975"/>
          </a:xfrm>
          <a:custGeom>
            <a:avLst/>
            <a:gdLst/>
            <a:ahLst/>
            <a:cxnLst/>
            <a:rect l="l" t="t" r="r" b="b"/>
            <a:pathLst>
              <a:path w="10060305" h="7546975">
                <a:moveTo>
                  <a:pt x="0" y="7546848"/>
                </a:moveTo>
                <a:lnTo>
                  <a:pt x="10059923" y="7546848"/>
                </a:lnTo>
                <a:lnTo>
                  <a:pt x="10059923" y="0"/>
                </a:lnTo>
                <a:lnTo>
                  <a:pt x="0" y="0"/>
                </a:lnTo>
                <a:lnTo>
                  <a:pt x="0" y="7546848"/>
                </a:lnTo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788" y="390143"/>
            <a:ext cx="672084" cy="1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98" y="419226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6828" y="1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6648" y="390143"/>
            <a:ext cx="2097024" cy="100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9701" y="419226"/>
            <a:ext cx="2012314" cy="1905"/>
          </a:xfrm>
          <a:custGeom>
            <a:avLst/>
            <a:gdLst/>
            <a:ahLst/>
            <a:cxnLst/>
            <a:rect l="l" t="t" r="r" b="b"/>
            <a:pathLst>
              <a:path w="2012314" h="1904">
                <a:moveTo>
                  <a:pt x="0" y="0"/>
                </a:moveTo>
                <a:lnTo>
                  <a:pt x="2011934" y="1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6648" y="6836664"/>
            <a:ext cx="83972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9701" y="6866039"/>
            <a:ext cx="755015" cy="1905"/>
          </a:xfrm>
          <a:custGeom>
            <a:avLst/>
            <a:gdLst/>
            <a:ahLst/>
            <a:cxnLst/>
            <a:rect l="l" t="t" r="r" b="b"/>
            <a:pathLst>
              <a:path w="755014" h="1904">
                <a:moveTo>
                  <a:pt x="0" y="0"/>
                </a:moveTo>
                <a:lnTo>
                  <a:pt x="754507" y="17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9701" y="6680474"/>
            <a:ext cx="285038" cy="791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490" y="1521713"/>
            <a:ext cx="1680845" cy="2044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Glo</a:t>
            </a:r>
            <a:r>
              <a:rPr sz="2800" spc="-25" dirty="0">
                <a:solidFill>
                  <a:srgbClr val="3DB4DD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al </a:t>
            </a:r>
            <a:r>
              <a:rPr sz="2800" spc="-80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60" dirty="0">
                <a:solidFill>
                  <a:srgbClr val="3DB4DD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y</a:t>
            </a:r>
            <a:r>
              <a:rPr sz="2800" spc="-35" dirty="0">
                <a:solidFill>
                  <a:srgbClr val="3DB4DD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3DB4DD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ts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Corpo</a:t>
            </a:r>
            <a:r>
              <a:rPr sz="2800" spc="-80" dirty="0">
                <a:solidFill>
                  <a:srgbClr val="3DB4DD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3DB4DD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DB4DD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3DB4DD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3DB4DD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3DB4DD"/>
                </a:solidFill>
                <a:latin typeface="Calibri"/>
                <a:cs typeface="Calibri"/>
              </a:rPr>
              <a:t>specti</a:t>
            </a:r>
            <a:r>
              <a:rPr sz="2800" spc="-50" dirty="0">
                <a:solidFill>
                  <a:srgbClr val="3DB4DD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3DB4DD"/>
                </a:solidFill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385570" y="1466715"/>
            <a:ext cx="7287259" cy="5681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985" marR="944244" indent="-228600">
              <a:lnSpc>
                <a:spcPts val="2810"/>
              </a:lnSpc>
              <a:buClr>
                <a:srgbClr val="00ADEE"/>
              </a:buClr>
              <a:buFont typeface="Arial"/>
              <a:buChar char="•"/>
              <a:tabLst>
                <a:tab pos="1022985" algn="l"/>
              </a:tabLst>
            </a:pPr>
            <a:r>
              <a:rPr dirty="0"/>
              <a:t>T</a:t>
            </a:r>
            <a:r>
              <a:rPr spc="5" dirty="0"/>
              <a:t>h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XML</a:t>
            </a:r>
            <a:r>
              <a:rPr spc="5" dirty="0"/>
              <a:t> </a:t>
            </a:r>
            <a:r>
              <a:rPr dirty="0"/>
              <a:t>stan</a:t>
            </a:r>
            <a:r>
              <a:rPr spc="5" dirty="0"/>
              <a:t>d</a:t>
            </a:r>
            <a:r>
              <a:rPr dirty="0"/>
              <a:t>ard</a:t>
            </a:r>
            <a:r>
              <a:rPr spc="-10" dirty="0"/>
              <a:t> 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rves</a:t>
            </a:r>
            <a:r>
              <a:rPr spc="-20" dirty="0"/>
              <a:t> </a:t>
            </a:r>
            <a:r>
              <a:rPr dirty="0"/>
              <a:t>the glo</a:t>
            </a:r>
            <a:r>
              <a:rPr spc="5" dirty="0"/>
              <a:t>b</a:t>
            </a:r>
            <a:r>
              <a:rPr dirty="0"/>
              <a:t>al c</a:t>
            </a:r>
            <a:r>
              <a:rPr spc="5" dirty="0"/>
              <a:t>o</a:t>
            </a:r>
            <a:r>
              <a:rPr dirty="0"/>
              <a:t>mm</a:t>
            </a:r>
            <a:r>
              <a:rPr spc="5" dirty="0"/>
              <a:t>e</a:t>
            </a:r>
            <a:r>
              <a:rPr dirty="0"/>
              <a:t>rce</a:t>
            </a:r>
            <a:r>
              <a:rPr spc="-10" dirty="0"/>
              <a:t> </a:t>
            </a:r>
            <a:r>
              <a:rPr dirty="0"/>
              <a:t>n</a:t>
            </a:r>
            <a:r>
              <a:rPr spc="5" dirty="0"/>
              <a:t>e</a:t>
            </a:r>
            <a:r>
              <a:rPr dirty="0"/>
              <a:t>ed</a:t>
            </a:r>
          </a:p>
          <a:p>
            <a:pPr marL="1022985" indent="-228600">
              <a:lnSpc>
                <a:spcPts val="2965"/>
              </a:lnSpc>
              <a:spcBef>
                <a:spcPts val="655"/>
              </a:spcBef>
              <a:buClr>
                <a:srgbClr val="00ADEE"/>
              </a:buClr>
              <a:buFont typeface="Arial"/>
              <a:buChar char="•"/>
              <a:tabLst>
                <a:tab pos="1022985" algn="l"/>
              </a:tabLst>
            </a:pPr>
            <a:r>
              <a:rPr dirty="0"/>
              <a:t>XML</a:t>
            </a:r>
            <a:r>
              <a:rPr spc="-10" dirty="0"/>
              <a:t> </a:t>
            </a:r>
            <a:r>
              <a:rPr dirty="0"/>
              <a:t>is the common</a:t>
            </a:r>
            <a:r>
              <a:rPr spc="-20" dirty="0"/>
              <a:t> </a:t>
            </a:r>
            <a:r>
              <a:rPr dirty="0"/>
              <a:t>bu</a:t>
            </a:r>
            <a:r>
              <a:rPr spc="5" dirty="0"/>
              <a:t>s</a:t>
            </a:r>
            <a:r>
              <a:rPr dirty="0"/>
              <a:t>ine</a:t>
            </a:r>
            <a:r>
              <a:rPr spc="5" dirty="0"/>
              <a:t>s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lang</a:t>
            </a:r>
            <a:r>
              <a:rPr spc="5" dirty="0"/>
              <a:t>u</a:t>
            </a:r>
            <a:r>
              <a:rPr dirty="0"/>
              <a:t>age</a:t>
            </a:r>
            <a:r>
              <a:rPr spc="-5" dirty="0"/>
              <a:t> </a:t>
            </a:r>
            <a:r>
              <a:rPr dirty="0"/>
              <a:t>for</a:t>
            </a:r>
          </a:p>
          <a:p>
            <a:pPr marL="1022985">
              <a:lnSpc>
                <a:spcPts val="2965"/>
              </a:lnSpc>
            </a:pPr>
            <a:r>
              <a:rPr dirty="0"/>
              <a:t>Ba</a:t>
            </a:r>
            <a:r>
              <a:rPr spc="5" dirty="0"/>
              <a:t>n</a:t>
            </a:r>
            <a:r>
              <a:rPr dirty="0"/>
              <a:t>ki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marL="1022985" marR="521970" indent="-228600">
              <a:lnSpc>
                <a:spcPts val="2810"/>
              </a:lnSpc>
              <a:spcBef>
                <a:spcPts val="1035"/>
              </a:spcBef>
              <a:buClr>
                <a:srgbClr val="00ADEE"/>
              </a:buClr>
              <a:buFont typeface="Arial"/>
              <a:buChar char="•"/>
              <a:tabLst>
                <a:tab pos="1022985" algn="l"/>
              </a:tabLst>
            </a:pPr>
            <a:r>
              <a:rPr lang="en-US" dirty="0" smtClean="0"/>
              <a:t>Corporate entities can be </a:t>
            </a:r>
            <a:r>
              <a:rPr dirty="0" smtClean="0"/>
              <a:t>sta</a:t>
            </a:r>
            <a:r>
              <a:rPr spc="10" dirty="0" smtClean="0"/>
              <a:t>k</a:t>
            </a:r>
            <a:r>
              <a:rPr dirty="0" smtClean="0"/>
              <a:t>e</a:t>
            </a:r>
            <a:r>
              <a:rPr spc="5" dirty="0" smtClean="0"/>
              <a:t>h</a:t>
            </a:r>
            <a:r>
              <a:rPr dirty="0" smtClean="0"/>
              <a:t>old</a:t>
            </a:r>
            <a:r>
              <a:rPr spc="5" dirty="0" smtClean="0"/>
              <a:t>e</a:t>
            </a:r>
            <a:r>
              <a:rPr dirty="0" smtClean="0"/>
              <a:t>r</a:t>
            </a:r>
            <a:r>
              <a:rPr spc="-35" dirty="0" smtClean="0"/>
              <a:t> </a:t>
            </a:r>
            <a:r>
              <a:rPr dirty="0" smtClean="0"/>
              <a:t>repre</a:t>
            </a:r>
            <a:r>
              <a:rPr spc="10" dirty="0" smtClean="0"/>
              <a:t>s</a:t>
            </a:r>
            <a:r>
              <a:rPr dirty="0" smtClean="0"/>
              <a:t>e</a:t>
            </a:r>
            <a:r>
              <a:rPr spc="5" dirty="0" smtClean="0"/>
              <a:t>n</a:t>
            </a:r>
            <a:r>
              <a:rPr dirty="0" smtClean="0"/>
              <a:t>tative</a:t>
            </a:r>
            <a:r>
              <a:rPr lang="en-US" dirty="0" smtClean="0"/>
              <a:t>s</a:t>
            </a:r>
            <a:r>
              <a:rPr spc="-10" dirty="0" smtClean="0"/>
              <a:t> </a:t>
            </a:r>
            <a:r>
              <a:rPr dirty="0"/>
              <a:t>on both Can</a:t>
            </a:r>
            <a:r>
              <a:rPr spc="5" dirty="0"/>
              <a:t>a</a:t>
            </a:r>
            <a:r>
              <a:rPr dirty="0"/>
              <a:t>da</a:t>
            </a:r>
            <a:r>
              <a:rPr spc="-10" dirty="0"/>
              <a:t> </a:t>
            </a:r>
            <a:r>
              <a:rPr dirty="0"/>
              <a:t>mod</a:t>
            </a:r>
            <a:r>
              <a:rPr spc="5" dirty="0"/>
              <a:t>e</a:t>
            </a:r>
            <a:r>
              <a:rPr dirty="0"/>
              <a:t>rnization</a:t>
            </a:r>
            <a:r>
              <a:rPr spc="-20" dirty="0"/>
              <a:t> </a:t>
            </a:r>
            <a:r>
              <a:rPr dirty="0"/>
              <a:t>and US NA</a:t>
            </a:r>
            <a:r>
              <a:rPr spc="5" dirty="0"/>
              <a:t>C</a:t>
            </a:r>
            <a:r>
              <a:rPr dirty="0"/>
              <a:t>HA</a:t>
            </a:r>
            <a:r>
              <a:rPr spc="-20" dirty="0"/>
              <a:t> </a:t>
            </a:r>
            <a:r>
              <a:rPr dirty="0"/>
              <a:t>w</a:t>
            </a:r>
            <a:r>
              <a:rPr spc="5" dirty="0"/>
              <a:t>o</a:t>
            </a:r>
            <a:r>
              <a:rPr dirty="0"/>
              <a:t>rking</a:t>
            </a:r>
            <a:r>
              <a:rPr spc="-20" dirty="0"/>
              <a:t> </a:t>
            </a:r>
            <a:r>
              <a:rPr dirty="0"/>
              <a:t>gro</a:t>
            </a:r>
            <a:r>
              <a:rPr spc="5" dirty="0"/>
              <a:t>u</a:t>
            </a:r>
            <a:r>
              <a:rPr dirty="0"/>
              <a:t>ps</a:t>
            </a:r>
          </a:p>
          <a:p>
            <a:pPr marL="1022985" marR="431800" indent="-228600">
              <a:lnSpc>
                <a:spcPts val="2810"/>
              </a:lnSpc>
              <a:spcBef>
                <a:spcPts val="990"/>
              </a:spcBef>
              <a:buClr>
                <a:srgbClr val="00ADEE"/>
              </a:buClr>
              <a:buFont typeface="Arial"/>
              <a:buChar char="•"/>
              <a:tabLst>
                <a:tab pos="1022985" algn="l"/>
              </a:tabLst>
            </a:pPr>
            <a:r>
              <a:rPr dirty="0"/>
              <a:t>Wor</a:t>
            </a:r>
            <a:r>
              <a:rPr spc="5" dirty="0"/>
              <a:t>k</a:t>
            </a:r>
            <a:r>
              <a:rPr dirty="0"/>
              <a:t>ing</a:t>
            </a:r>
            <a:r>
              <a:rPr spc="-20" dirty="0"/>
              <a:t> </a:t>
            </a:r>
            <a:r>
              <a:rPr dirty="0"/>
              <a:t>with glo</a:t>
            </a:r>
            <a:r>
              <a:rPr spc="5" dirty="0"/>
              <a:t>b</a:t>
            </a:r>
            <a:r>
              <a:rPr dirty="0"/>
              <a:t>al Ba</a:t>
            </a:r>
            <a:r>
              <a:rPr spc="5" dirty="0"/>
              <a:t>n</a:t>
            </a:r>
            <a:r>
              <a:rPr dirty="0"/>
              <a:t>ki</a:t>
            </a:r>
            <a:r>
              <a:rPr spc="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p</a:t>
            </a:r>
            <a:r>
              <a:rPr spc="5" dirty="0"/>
              <a:t>a</a:t>
            </a:r>
            <a:r>
              <a:rPr dirty="0"/>
              <a:t>rtners to a</a:t>
            </a:r>
            <a:r>
              <a:rPr spc="5" dirty="0"/>
              <a:t>d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XML</a:t>
            </a:r>
          </a:p>
          <a:p>
            <a:pPr marL="1022985" marR="650240" indent="-228600">
              <a:lnSpc>
                <a:spcPts val="2810"/>
              </a:lnSpc>
              <a:spcBef>
                <a:spcPts val="1005"/>
              </a:spcBef>
              <a:buClr>
                <a:srgbClr val="00ADEE"/>
              </a:buClr>
              <a:buFont typeface="Arial"/>
              <a:buChar char="•"/>
              <a:tabLst>
                <a:tab pos="1022985" algn="l"/>
              </a:tabLst>
            </a:pPr>
            <a:r>
              <a:rPr dirty="0"/>
              <a:t>En</a:t>
            </a:r>
            <a:r>
              <a:rPr spc="5" dirty="0"/>
              <a:t>a</a:t>
            </a:r>
            <a:r>
              <a:rPr dirty="0"/>
              <a:t>bler</a:t>
            </a:r>
            <a:r>
              <a:rPr spc="-1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si</a:t>
            </a:r>
            <a:r>
              <a:rPr spc="5" dirty="0"/>
              <a:t>n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d o</a:t>
            </a:r>
            <a:r>
              <a:rPr spc="5" dirty="0"/>
              <a:t>u</a:t>
            </a:r>
            <a:r>
              <a:rPr dirty="0"/>
              <a:t>r </a:t>
            </a:r>
            <a:r>
              <a:rPr spc="-15" dirty="0"/>
              <a:t>f</a:t>
            </a:r>
            <a:r>
              <a:rPr dirty="0"/>
              <a:t>uture dire</a:t>
            </a:r>
            <a:r>
              <a:rPr spc="5" dirty="0"/>
              <a:t>c</a:t>
            </a:r>
            <a:r>
              <a:rPr dirty="0"/>
              <a:t>tion</a:t>
            </a:r>
            <a:r>
              <a:rPr spc="-15" dirty="0"/>
              <a:t> </a:t>
            </a:r>
            <a:r>
              <a:rPr dirty="0"/>
              <a:t>in pa</a:t>
            </a:r>
            <a:r>
              <a:rPr spc="10" dirty="0"/>
              <a:t>y</a:t>
            </a:r>
            <a:r>
              <a:rPr dirty="0"/>
              <a:t>me</a:t>
            </a:r>
            <a:r>
              <a:rPr spc="5" dirty="0"/>
              <a:t>n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pro</a:t>
            </a:r>
            <a:r>
              <a:rPr spc="5" dirty="0"/>
              <a:t>d</a:t>
            </a:r>
            <a:r>
              <a:rPr dirty="0"/>
              <a:t>u</a:t>
            </a:r>
            <a:r>
              <a:rPr spc="5" dirty="0"/>
              <a:t>c</a:t>
            </a:r>
            <a:r>
              <a:rPr dirty="0"/>
              <a:t>ts</a:t>
            </a:r>
          </a:p>
          <a:p>
            <a:pPr marL="1022985" indent="-228600">
              <a:lnSpc>
                <a:spcPts val="2965"/>
              </a:lnSpc>
              <a:spcBef>
                <a:spcPts val="640"/>
              </a:spcBef>
              <a:buClr>
                <a:srgbClr val="00ADEE"/>
              </a:buClr>
              <a:buFont typeface="Arial"/>
              <a:buChar char="•"/>
              <a:tabLst>
                <a:tab pos="1022985" algn="l"/>
              </a:tabLst>
            </a:pPr>
            <a:r>
              <a:rPr dirty="0"/>
              <a:t>F</a:t>
            </a:r>
            <a:r>
              <a:rPr spc="5" dirty="0"/>
              <a:t>o</a:t>
            </a:r>
            <a:r>
              <a:rPr dirty="0"/>
              <a:t>c</a:t>
            </a:r>
            <a:r>
              <a:rPr spc="5" dirty="0"/>
              <a:t>u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emer</a:t>
            </a:r>
            <a:r>
              <a:rPr spc="5" dirty="0"/>
              <a:t>g</a:t>
            </a:r>
            <a:r>
              <a:rPr dirty="0"/>
              <a:t>ing</a:t>
            </a:r>
            <a:r>
              <a:rPr spc="-20" dirty="0"/>
              <a:t> </a:t>
            </a:r>
            <a:r>
              <a:rPr dirty="0"/>
              <a:t>trends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pote</a:t>
            </a:r>
            <a:r>
              <a:rPr spc="5" dirty="0"/>
              <a:t>n</a:t>
            </a:r>
            <a:r>
              <a:rPr dirty="0"/>
              <a:t>tial</a:t>
            </a:r>
          </a:p>
          <a:p>
            <a:pPr marL="1022985">
              <a:lnSpc>
                <a:spcPts val="2965"/>
              </a:lnSpc>
            </a:pPr>
            <a:r>
              <a:rPr dirty="0"/>
              <a:t>disruptors</a:t>
            </a:r>
            <a:r>
              <a:rPr spc="-25" dirty="0"/>
              <a:t> </a:t>
            </a:r>
            <a:r>
              <a:rPr dirty="0"/>
              <a:t>in the</a:t>
            </a:r>
            <a:r>
              <a:rPr spc="5" dirty="0"/>
              <a:t> </a:t>
            </a:r>
            <a:r>
              <a:rPr dirty="0"/>
              <a:t>paym</a:t>
            </a:r>
            <a:r>
              <a:rPr spc="5" dirty="0"/>
              <a:t>e</a:t>
            </a:r>
            <a:r>
              <a:rPr dirty="0"/>
              <a:t>nts</a:t>
            </a:r>
            <a:r>
              <a:rPr spc="-25" dirty="0"/>
              <a:t> </a:t>
            </a:r>
            <a:r>
              <a:rPr dirty="0"/>
              <a:t>indu</a:t>
            </a:r>
            <a:r>
              <a:rPr spc="5" dirty="0"/>
              <a:t>s</a:t>
            </a:r>
            <a:r>
              <a:rPr dirty="0"/>
              <a:t>t</a:t>
            </a:r>
            <a:r>
              <a:rPr spc="-10" dirty="0"/>
              <a:t>r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6905" y="696205"/>
            <a:ext cx="257429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solidFill>
                  <a:srgbClr val="001F5F"/>
                </a:solidFill>
                <a:latin typeface="Helvetica"/>
                <a:cs typeface="Helvetica"/>
              </a:rPr>
              <a:t>Summary</a:t>
            </a:r>
            <a:endParaRPr sz="44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049" y="7228357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474748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021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049925"/>
            <a:ext cx="7999730" cy="393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2560" indent="-342900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Fa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liquidi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x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ion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deadline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k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lo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ban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k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holida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2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B3D2A"/>
              </a:buClr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de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li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z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oup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2000">
              <a:latin typeface="Helvetica"/>
              <a:cs typeface="Helvetica"/>
            </a:endParaRPr>
          </a:p>
          <a:p>
            <a:pPr marL="695325" marR="20955" lvl="1" indent="-220979">
              <a:lnSpc>
                <a:spcPct val="100000"/>
              </a:lnSpc>
              <a:spcBef>
                <a:spcPts val="310"/>
              </a:spcBef>
              <a:buClr>
                <a:srgbClr val="DB3D2A"/>
              </a:buClr>
              <a:buFont typeface="Wingdings"/>
              <a:buChar char=""/>
              <a:tabLst>
                <a:tab pos="695960" algn="l"/>
              </a:tabLst>
            </a:pP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Si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wi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es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,</a:t>
            </a:r>
            <a:r>
              <a:rPr sz="17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onge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ca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so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17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ecas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9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und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need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9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ou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700" spc="-9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oca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ban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k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hou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1700">
              <a:latin typeface="Helvetica"/>
              <a:cs typeface="Helvetica"/>
            </a:endParaRPr>
          </a:p>
          <a:p>
            <a:pPr marL="695325" lvl="1" indent="-220979">
              <a:lnSpc>
                <a:spcPct val="100000"/>
              </a:lnSpc>
              <a:spcBef>
                <a:spcPts val="300"/>
              </a:spcBef>
              <a:buClr>
                <a:srgbClr val="DB3D2A"/>
              </a:buClr>
              <a:buFont typeface="Wingdings"/>
              <a:buChar char=""/>
              <a:tabLst>
                <a:tab pos="695960" algn="l"/>
              </a:tabLst>
            </a:pP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Fo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ecas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17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ca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spc="-9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ea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9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ansac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7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ove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ne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pu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ac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endParaRPr sz="1700">
              <a:latin typeface="Helvetica"/>
              <a:cs typeface="Helvetica"/>
            </a:endParaRPr>
          </a:p>
          <a:p>
            <a:pPr marL="695325" marR="907415" indent="-220979">
              <a:lnSpc>
                <a:spcPct val="100000"/>
              </a:lnSpc>
              <a:spcBef>
                <a:spcPts val="285"/>
              </a:spcBef>
              <a:buClr>
                <a:srgbClr val="DB3D2A"/>
              </a:buClr>
              <a:buFont typeface="Wingdings"/>
              <a:buChar char=""/>
              <a:tabLst>
                <a:tab pos="695960" algn="l"/>
              </a:tabLst>
            </a:pP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alu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opo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ion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5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ep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ou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po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obje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?</a:t>
            </a:r>
            <a:endParaRPr sz="2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 </a:t>
            </a:r>
            <a:r>
              <a:rPr sz="2000" spc="-18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imil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du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iti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20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pha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2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B3D2A"/>
              </a:buClr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819150" marR="136525" lvl="1" indent="-343535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819150" algn="l"/>
              </a:tabLst>
            </a:pP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18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8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da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18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ailabili</a:t>
            </a:r>
            <a:r>
              <a:rPr sz="1800" spc="-4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1800" spc="-8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wi</a:t>
            </a:r>
            <a:r>
              <a:rPr sz="1800" spc="-4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18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ea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1800" spc="-9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1800" spc="-4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800" spc="-4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18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4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8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houl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18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no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800" spc="-9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ha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8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18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t </a:t>
            </a:r>
            <a:r>
              <a:rPr sz="1800" spc="-4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8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al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8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olu</a:t>
            </a:r>
            <a:r>
              <a:rPr sz="1800" spc="-50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1800" spc="-55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8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914611"/>
            <a:ext cx="6235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BABABA"/>
                </a:solidFill>
                <a:latin typeface="Helvetica"/>
                <a:cs typeface="Helvetica"/>
              </a:rPr>
              <a:t>Confi</a:t>
            </a:r>
            <a:r>
              <a:rPr sz="1000" spc="-55" dirty="0">
                <a:solidFill>
                  <a:srgbClr val="BABABA"/>
                </a:solidFill>
                <a:latin typeface="Helvetica"/>
                <a:cs typeface="Helvetica"/>
              </a:rPr>
              <a:t>dent</a:t>
            </a:r>
            <a:r>
              <a:rPr sz="1000" spc="-60" dirty="0">
                <a:solidFill>
                  <a:srgbClr val="BABABA"/>
                </a:solidFill>
                <a:latin typeface="Helvetica"/>
                <a:cs typeface="Helvetica"/>
              </a:rPr>
              <a:t>ia</a:t>
            </a:r>
            <a:r>
              <a:rPr sz="1000" spc="-5" dirty="0">
                <a:solidFill>
                  <a:srgbClr val="BABABA"/>
                </a:solidFill>
                <a:latin typeface="Helvetica"/>
                <a:cs typeface="Helvetica"/>
              </a:rPr>
              <a:t>l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4488" y="4994252"/>
            <a:ext cx="1003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700" spc="-5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54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Fa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e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11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60" dirty="0">
                <a:solidFill>
                  <a:srgbClr val="4ABCD2"/>
                </a:solidFill>
                <a:latin typeface="Helvetica"/>
                <a:cs typeface="Helvetica"/>
              </a:rPr>
              <a:t>P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a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ym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en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114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an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d</a:t>
            </a:r>
            <a:r>
              <a:rPr sz="2400" spc="-10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i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m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pa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c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114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o</a:t>
            </a:r>
            <a:r>
              <a:rPr sz="2400" spc="-11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G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loba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l</a:t>
            </a:r>
            <a:r>
              <a:rPr sz="2400" spc="-10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ea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u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y</a:t>
            </a:r>
            <a:r>
              <a:rPr sz="2400" spc="-114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Fun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c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ion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endParaRPr sz="2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021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259094"/>
            <a:ext cx="8035925" cy="347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120" indent="-342900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elopin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5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hod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bine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globa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20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rk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pu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in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de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and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po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oni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unde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rs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x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hei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ban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k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oun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2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Clr>
                <a:srgbClr val="DB3D2A"/>
              </a:buClr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355600" marR="100330" indent="-342900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ali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z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onne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ct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bine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il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0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anda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rd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/XM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id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u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bene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k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iga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quan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ope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ob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j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2000">
              <a:latin typeface="Helvetica"/>
              <a:cs typeface="Helvetica"/>
            </a:endParaRPr>
          </a:p>
          <a:p>
            <a:pPr marL="695325" lvl="1" indent="-220979">
              <a:lnSpc>
                <a:spcPct val="100000"/>
              </a:lnSpc>
              <a:spcBef>
                <a:spcPts val="310"/>
              </a:spcBef>
              <a:buClr>
                <a:srgbClr val="DB3D2A"/>
              </a:buClr>
              <a:buFont typeface="Wingdings"/>
              <a:buChar char=""/>
              <a:tabLst>
                <a:tab pos="695960" algn="l"/>
              </a:tabLst>
            </a:pP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ea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ean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1700" spc="-9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ex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t </a:t>
            </a:r>
            <a:r>
              <a:rPr sz="1700" spc="-16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onsh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p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17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qu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1700" spc="-60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k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17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he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1700" spc="-10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1700" spc="-50" dirty="0">
                <a:solidFill>
                  <a:srgbClr val="F9F9F9"/>
                </a:solidFill>
                <a:latin typeface="Helvetica"/>
                <a:cs typeface="Helvetica"/>
              </a:rPr>
              <a:t>necessa</a:t>
            </a:r>
            <a:r>
              <a:rPr sz="1700" spc="-5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17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endParaRPr sz="170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Clr>
                <a:srgbClr val="DB3D2A"/>
              </a:buClr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DB3D2A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/XM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anda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enabl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po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6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ple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be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3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lo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l</a:t>
            </a:r>
            <a:r>
              <a:rPr sz="20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un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ona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lit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y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hou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v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ttl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14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x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ti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g</a:t>
            </a:r>
            <a:r>
              <a:rPr sz="2000" spc="-14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pa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ne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3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ll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y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2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du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w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h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on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60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m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11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onne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14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an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d</a:t>
            </a:r>
            <a:r>
              <a:rPr sz="2000" spc="-125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on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c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ilia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io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n</a:t>
            </a:r>
            <a:r>
              <a:rPr sz="2000" spc="-150" dirty="0">
                <a:solidFill>
                  <a:srgbClr val="F9F9F9"/>
                </a:solidFill>
                <a:latin typeface="Helvetica"/>
                <a:cs typeface="Helvetica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e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ff</a:t>
            </a:r>
            <a:r>
              <a:rPr sz="2000" spc="-50" dirty="0">
                <a:solidFill>
                  <a:srgbClr val="F9F9F9"/>
                </a:solidFill>
                <a:latin typeface="Helvetica"/>
                <a:cs typeface="Helvetica"/>
              </a:rPr>
              <a:t>o</a:t>
            </a:r>
            <a:r>
              <a:rPr sz="2000" spc="-45" dirty="0">
                <a:solidFill>
                  <a:srgbClr val="F9F9F9"/>
                </a:solidFill>
                <a:latin typeface="Helvetica"/>
                <a:cs typeface="Helvetica"/>
              </a:rPr>
              <a:t>r</a:t>
            </a:r>
            <a:r>
              <a:rPr sz="2000" spc="-55" dirty="0">
                <a:solidFill>
                  <a:srgbClr val="F9F9F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F9F9F9"/>
                </a:solidFill>
                <a:latin typeface="Helvetica"/>
                <a:cs typeface="Helvetica"/>
              </a:rPr>
              <a:t>s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914611"/>
            <a:ext cx="6235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BABABA"/>
                </a:solidFill>
                <a:latin typeface="Helvetica"/>
                <a:cs typeface="Helvetica"/>
              </a:rPr>
              <a:t>Confi</a:t>
            </a:r>
            <a:r>
              <a:rPr sz="1000" spc="-55" dirty="0">
                <a:solidFill>
                  <a:srgbClr val="BABABA"/>
                </a:solidFill>
                <a:latin typeface="Helvetica"/>
                <a:cs typeface="Helvetica"/>
              </a:rPr>
              <a:t>dent</a:t>
            </a:r>
            <a:r>
              <a:rPr sz="1000" spc="-60" dirty="0">
                <a:solidFill>
                  <a:srgbClr val="BABABA"/>
                </a:solidFill>
                <a:latin typeface="Helvetica"/>
                <a:cs typeface="Helvetica"/>
              </a:rPr>
              <a:t>ia</a:t>
            </a:r>
            <a:r>
              <a:rPr sz="1000" spc="-5" dirty="0">
                <a:solidFill>
                  <a:srgbClr val="BABABA"/>
                </a:solidFill>
                <a:latin typeface="Helvetica"/>
                <a:cs typeface="Helvetica"/>
              </a:rPr>
              <a:t>l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4488" y="4994252"/>
            <a:ext cx="1003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700" spc="-5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54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4ABCD2"/>
                </a:solidFill>
                <a:latin typeface="Helvetica"/>
                <a:cs typeface="Helvetica"/>
              </a:rPr>
              <a:t>C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o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po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a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e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105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le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v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e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agin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g</a:t>
            </a:r>
            <a:r>
              <a:rPr sz="2400" spc="-85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f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il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e</a:t>
            </a:r>
            <a:r>
              <a:rPr sz="2400" spc="-10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anda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d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r>
              <a:rPr sz="2400" spc="-105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o</a:t>
            </a:r>
            <a:r>
              <a:rPr sz="2400" spc="-12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m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anag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e</a:t>
            </a:r>
            <a:r>
              <a:rPr sz="2400" spc="-100" dirty="0">
                <a:solidFill>
                  <a:srgbClr val="4ABCD2"/>
                </a:solidFill>
                <a:latin typeface="Helvetica"/>
                <a:cs typeface="Helvetica"/>
              </a:rPr>
              <a:t> </a:t>
            </a:r>
            <a:r>
              <a:rPr sz="2400" spc="-45" dirty="0">
                <a:solidFill>
                  <a:srgbClr val="4ABCD2"/>
                </a:solidFill>
                <a:latin typeface="Helvetica"/>
                <a:cs typeface="Helvetica"/>
              </a:rPr>
              <a:t>r</a:t>
            </a:r>
            <a:r>
              <a:rPr sz="2400" spc="-55" dirty="0">
                <a:solidFill>
                  <a:srgbClr val="4ABCD2"/>
                </a:solidFill>
                <a:latin typeface="Helvetica"/>
                <a:cs typeface="Helvetica"/>
              </a:rPr>
              <a:t>i</a:t>
            </a:r>
            <a:r>
              <a:rPr sz="2400" spc="-50" dirty="0">
                <a:solidFill>
                  <a:srgbClr val="4ABCD2"/>
                </a:solidFill>
                <a:latin typeface="Helvetica"/>
                <a:cs typeface="Helvetica"/>
              </a:rPr>
              <a:t>sk</a:t>
            </a:r>
            <a:r>
              <a:rPr sz="2400" dirty="0">
                <a:solidFill>
                  <a:srgbClr val="4ABCD2"/>
                </a:solidFill>
                <a:latin typeface="Helvetica"/>
                <a:cs typeface="Helvetica"/>
              </a:rPr>
              <a:t>s</a:t>
            </a:r>
            <a:endParaRPr sz="2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572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/>
              <a:t>Cards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3747" y="636016"/>
            <a:ext cx="16814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Rema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i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n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5417" y="636016"/>
            <a:ext cx="1958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Popular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5522" y="636016"/>
            <a:ext cx="22332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Glob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a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lly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05726"/>
            <a:ext cx="5432425" cy="43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4950" indent="-342900">
              <a:lnSpc>
                <a:spcPts val="2880"/>
              </a:lnSpc>
              <a:buClr>
                <a:srgbClr val="1F2539"/>
              </a:buClr>
              <a:buFont typeface="Arial"/>
              <a:buChar char="•"/>
              <a:tabLst>
                <a:tab pos="355600" algn="l"/>
                <a:tab pos="2196465" algn="l"/>
                <a:tab pos="4498340" algn="l"/>
              </a:tabLst>
            </a:pP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Card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s</a:t>
            </a: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 remai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n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most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popular	method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to	buy online</a:t>
            </a:r>
            <a:endParaRPr sz="3000">
              <a:latin typeface="OCR A Extended"/>
              <a:cs typeface="OCR A Extended"/>
            </a:endParaRPr>
          </a:p>
          <a:p>
            <a:pPr marL="355600" marR="464820" indent="-342900" algn="just">
              <a:lnSpc>
                <a:spcPct val="80000"/>
              </a:lnSpc>
              <a:spcBef>
                <a:spcPts val="740"/>
              </a:spcBef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Penetration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of cards does not equate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with usage</a:t>
            </a:r>
            <a:endParaRPr sz="3000">
              <a:latin typeface="OCR A Extended"/>
              <a:cs typeface="OCR A Extended"/>
            </a:endParaRPr>
          </a:p>
          <a:p>
            <a:pPr marL="756285" lvl="1" indent="-286385">
              <a:lnSpc>
                <a:spcPct val="100000"/>
              </a:lnSpc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Japan</a:t>
            </a:r>
            <a:endParaRPr sz="2600">
              <a:latin typeface="OCR A Extended"/>
              <a:cs typeface="OCR A Extended"/>
            </a:endParaRPr>
          </a:p>
          <a:p>
            <a:pPr marL="756285" lvl="1" indent="-286385">
              <a:lnSpc>
                <a:spcPct val="100000"/>
              </a:lnSpc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China</a:t>
            </a:r>
            <a:endParaRPr sz="2600">
              <a:latin typeface="OCR A Extended"/>
              <a:cs typeface="OCR A Extended"/>
            </a:endParaRPr>
          </a:p>
          <a:p>
            <a:pPr marL="756285" lvl="1" indent="-286385">
              <a:lnSpc>
                <a:spcPts val="3120"/>
              </a:lnSpc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Netherlands</a:t>
            </a:r>
            <a:endParaRPr sz="2600">
              <a:latin typeface="OCR A Extended"/>
              <a:cs typeface="OCR A Extended"/>
            </a:endParaRPr>
          </a:p>
          <a:p>
            <a:pPr marL="355600" marR="5080" indent="-342900">
              <a:lnSpc>
                <a:spcPts val="2880"/>
              </a:lnSpc>
              <a:spcBef>
                <a:spcPts val="690"/>
              </a:spcBef>
              <a:buClr>
                <a:srgbClr val="1F2539"/>
              </a:buClr>
              <a:buFont typeface="Arial"/>
              <a:buChar char="•"/>
              <a:tabLst>
                <a:tab pos="355600" algn="l"/>
                <a:tab pos="1736089" algn="l"/>
                <a:tab pos="1965960" algn="l"/>
                <a:tab pos="2656205" algn="l"/>
              </a:tabLst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Cards	are	the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dominant “pull”	payment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method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1134872"/>
            <a:ext cx="3886199" cy="549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9365" y="6373774"/>
            <a:ext cx="2524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yri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©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0-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17</a:t>
            </a:r>
            <a:r>
              <a:rPr sz="1200" spc="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RPGC</a:t>
            </a:r>
            <a:r>
              <a:rPr sz="1200" spc="1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3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oup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4681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738" y="6556654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All rig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ese</a:t>
            </a:r>
            <a:r>
              <a:rPr sz="1200" spc="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3733" y="6618757"/>
            <a:ext cx="234124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ou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r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–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Pa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y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en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2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UK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-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W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orl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d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l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Pa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y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en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2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n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h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 UK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636016"/>
            <a:ext cx="278701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  <a:tabLst>
                <a:tab pos="840740" algn="l"/>
              </a:tabLst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US	Payment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99738" y="6556654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All rig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ese</a:t>
            </a:r>
            <a:r>
              <a:rPr sz="1200" spc="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4491" y="636016"/>
            <a:ext cx="16814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Tren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d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s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51446"/>
            <a:ext cx="128905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EMV,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459" y="1651446"/>
            <a:ext cx="209677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increased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843" y="1651446"/>
            <a:ext cx="232664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fraud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,</a:t>
            </a: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 and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063179"/>
            <a:ext cx="278701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tokenization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595" y="2063179"/>
            <a:ext cx="140652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issues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2463" y="2063179"/>
            <a:ext cx="232664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dominating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2474659"/>
            <a:ext cx="3707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2815" algn="l"/>
              </a:tabLst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the	conversation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2962892"/>
            <a:ext cx="19094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A43C3B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A43C3B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Expected</a:t>
            </a:r>
            <a:endParaRPr sz="2600">
              <a:latin typeface="OCR A Extended"/>
              <a:cs typeface="OCR A Extend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9345" y="2962892"/>
            <a:ext cx="362457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frau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2600" spc="2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migratio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2600" spc="2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to</a:t>
            </a:r>
            <a:endParaRPr sz="2600">
              <a:latin typeface="OCR A Extended"/>
              <a:cs typeface="OCR A Extend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905" y="3313665"/>
            <a:ext cx="193230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2600" spc="-5" dirty="0">
                <a:solidFill>
                  <a:srgbClr val="A43C3B"/>
                </a:solidFill>
                <a:latin typeface="Cambria Math"/>
                <a:cs typeface="Cambria Math"/>
              </a:rPr>
              <a:t>‐</a:t>
            </a:r>
            <a:r>
              <a:rPr sz="2600" spc="-5" dirty="0">
                <a:solidFill>
                  <a:srgbClr val="A43C3B"/>
                </a:solidFill>
                <a:latin typeface="OCR A Extended"/>
                <a:cs typeface="OCR A Extended"/>
              </a:rPr>
              <a:t>Commerce</a:t>
            </a:r>
            <a:endParaRPr sz="2600">
              <a:latin typeface="OCR A Extended"/>
              <a:cs typeface="OCR A Extend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755625"/>
            <a:ext cx="1768475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Spike</a:t>
            </a:r>
            <a:endParaRPr sz="2600">
              <a:latin typeface="OCR A Extended"/>
              <a:cs typeface="OCR A Extended"/>
            </a:endParaRPr>
          </a:p>
          <a:p>
            <a:pPr marL="756285" indent="-286385">
              <a:lnSpc>
                <a:spcPct val="100000"/>
              </a:lnSpc>
              <a:spcBef>
                <a:spcPts val="315"/>
              </a:spcBef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Cla</a:t>
            </a:r>
            <a:r>
              <a:rPr sz="2600" spc="-1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endParaRPr sz="2600">
              <a:latin typeface="OCR A Extended"/>
              <a:cs typeface="OCR A Extended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Durbin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8391" y="3755625"/>
            <a:ext cx="36258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in</a:t>
            </a:r>
            <a:r>
              <a:rPr sz="2600" spc="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chargebac</a:t>
            </a:r>
            <a:r>
              <a:rPr sz="2600" spc="-10" dirty="0">
                <a:solidFill>
                  <a:srgbClr val="A43C3B"/>
                </a:solidFill>
                <a:latin typeface="OCR A Extended"/>
                <a:cs typeface="OCR A Extended"/>
              </a:rPr>
              <a:t>k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2600" spc="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due</a:t>
            </a:r>
            <a:endParaRPr sz="2600">
              <a:latin typeface="OCR A Extended"/>
              <a:cs typeface="OCR A Extend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8888" y="3755625"/>
            <a:ext cx="122491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to</a:t>
            </a:r>
            <a:r>
              <a:rPr sz="2600" spc="1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EMV</a:t>
            </a:r>
            <a:endParaRPr sz="2600">
              <a:latin typeface="OCR A Extended"/>
              <a:cs typeface="OCR A Extend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8503" y="4191617"/>
            <a:ext cx="282511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action</a:t>
            </a:r>
            <a:r>
              <a:rPr sz="2600" spc="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law</a:t>
            </a:r>
            <a:r>
              <a:rPr sz="2600" spc="-1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2600" dirty="0">
                <a:solidFill>
                  <a:srgbClr val="A43C3B"/>
                </a:solidFill>
                <a:latin typeface="OCR A Extended"/>
                <a:cs typeface="OCR A Extended"/>
              </a:rPr>
              <a:t>uit</a:t>
            </a:r>
            <a:endParaRPr sz="2600">
              <a:latin typeface="OCR A Extended"/>
              <a:cs typeface="OCR A Extend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9708" y="4642422"/>
            <a:ext cx="30181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Amendment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and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2587" y="4642422"/>
            <a:ext cx="25571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interchange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839" y="5053902"/>
            <a:ext cx="1866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are back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5053902"/>
            <a:ext cx="140779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on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the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2221" y="5053902"/>
            <a:ext cx="140652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agenda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5556823"/>
            <a:ext cx="243967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Appl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e</a:t>
            </a: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 Pay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0079" y="5556823"/>
            <a:ext cx="209804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an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d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spc="-5" dirty="0">
                <a:solidFill>
                  <a:srgbClr val="1F2539"/>
                </a:solidFill>
                <a:latin typeface="OCR A Extended"/>
                <a:cs typeface="OCR A Extended"/>
              </a:rPr>
              <a:t>other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2463" y="5556823"/>
            <a:ext cx="209804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“</a:t>
            </a:r>
            <a:r>
              <a:rPr sz="3000" u="heavy" spc="-5" dirty="0">
                <a:solidFill>
                  <a:srgbClr val="1F2539"/>
                </a:solidFill>
                <a:latin typeface="OCR A Extended"/>
                <a:cs typeface="OCR A Extended"/>
              </a:rPr>
              <a:t>fill the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8839" y="5968556"/>
            <a:ext cx="23272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3695" algn="l"/>
              </a:tabLst>
            </a:pPr>
            <a:r>
              <a:rPr sz="3000" u="heavy" dirty="0">
                <a:solidFill>
                  <a:srgbClr val="1F2539"/>
                </a:solidFill>
                <a:latin typeface="OCR A Extended"/>
                <a:cs typeface="OCR A Extended"/>
              </a:rPr>
              <a:t>blank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”	Pay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10458" y="5968556"/>
            <a:ext cx="30181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4575" algn="l"/>
              </a:tabLst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getting</a:t>
            </a:r>
            <a:r>
              <a:rPr sz="3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a	lot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3336" y="5968556"/>
            <a:ext cx="1866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2945" algn="l"/>
              </a:tabLst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of	media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839" y="6380036"/>
            <a:ext cx="20967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attention</a:t>
            </a:r>
            <a:endParaRPr sz="3000">
              <a:latin typeface="OCR A Extended"/>
              <a:cs typeface="OCR A Extende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0080" y="6373774"/>
            <a:ext cx="265366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192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b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C</a:t>
            </a:r>
            <a:r>
              <a:rPr sz="1200" spc="-480" dirty="0">
                <a:solidFill>
                  <a:srgbClr val="8B8D91"/>
                </a:solidFill>
                <a:latin typeface="Calibri"/>
                <a:cs typeface="Calibri"/>
              </a:rPr>
              <a:t>o</a:t>
            </a:r>
            <a:r>
              <a:rPr sz="4500" spc="-2002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u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y</a:t>
            </a:r>
            <a:r>
              <a:rPr sz="1200" spc="-27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4500" spc="-2325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t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©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62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4500" spc="-1807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j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30" dirty="0">
                <a:solidFill>
                  <a:srgbClr val="8B8D91"/>
                </a:solidFill>
                <a:latin typeface="Calibri"/>
                <a:cs typeface="Calibri"/>
              </a:rPr>
              <a:t>1</a:t>
            </a:r>
            <a:r>
              <a:rPr sz="4500" spc="-2692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u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0-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42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4500" spc="-2092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s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17</a:t>
            </a:r>
            <a:r>
              <a:rPr sz="1200" spc="-10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4500" spc="-2565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t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RPGC</a:t>
            </a:r>
            <a:r>
              <a:rPr sz="1200" spc="1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200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4500" spc="-2437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l</a:t>
            </a:r>
            <a:r>
              <a:rPr sz="1200" spc="-3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o</a:t>
            </a:r>
            <a:r>
              <a:rPr sz="1200" spc="-40" dirty="0">
                <a:solidFill>
                  <a:srgbClr val="8B8D91"/>
                </a:solidFill>
                <a:latin typeface="Calibri"/>
                <a:cs typeface="Calibri"/>
              </a:rPr>
              <a:t>u</a:t>
            </a:r>
            <a:r>
              <a:rPr sz="4500" spc="-2662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u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p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spc="-12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4500" spc="-2550" baseline="-30555" dirty="0">
                <a:solidFill>
                  <a:srgbClr val="1F2539"/>
                </a:solidFill>
                <a:latin typeface="OCR A Extended"/>
                <a:cs typeface="OCR A Extended"/>
              </a:rPr>
              <a:t>k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42702" y="6380036"/>
            <a:ext cx="11760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F2539"/>
                </a:solidFill>
                <a:latin typeface="OCR A Extended"/>
                <a:cs typeface="OCR A Extended"/>
              </a:rPr>
              <a:t>ewarm</a:t>
            </a:r>
            <a:endParaRPr sz="300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636016"/>
            <a:ext cx="3061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  <a:tabLst>
                <a:tab pos="1393190" algn="l"/>
              </a:tabLst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PSD2	Dire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c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t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0182" y="636016"/>
            <a:ext cx="25114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Acce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s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s</a:t>
            </a:r>
            <a:r>
              <a:rPr sz="3600" spc="10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to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2128" y="636016"/>
            <a:ext cx="14065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Funds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75557"/>
            <a:ext cx="7672705" cy="266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Direct access</a:t>
            </a:r>
            <a:r>
              <a:rPr sz="2000" spc="10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to bank accounts without</a:t>
            </a:r>
            <a:endParaRPr sz="2000">
              <a:latin typeface="OCR A Extended"/>
              <a:cs typeface="OCR A Extended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intermediaries</a:t>
            </a:r>
            <a:endParaRPr sz="2000">
              <a:latin typeface="OCR A Extended"/>
              <a:cs typeface="OCR A Extended"/>
            </a:endParaRPr>
          </a:p>
          <a:p>
            <a:pPr marL="756285" marR="964565" lvl="1" indent="-286385">
              <a:lnSpc>
                <a:spcPct val="100000"/>
              </a:lnSpc>
              <a:spcBef>
                <a:spcPts val="200"/>
              </a:spcBef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Merchants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become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Payment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Initiati</a:t>
            </a:r>
            <a:r>
              <a:rPr sz="1800" spc="-10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Service Providers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(PISPs)</a:t>
            </a:r>
            <a:endParaRPr sz="1800">
              <a:latin typeface="OCR A Extended"/>
              <a:cs typeface="OCR A Extended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204"/>
              </a:spcBef>
              <a:buClr>
                <a:srgbClr val="A43C3B"/>
              </a:buClr>
              <a:buFont typeface="Arial"/>
              <a:buChar char="–"/>
              <a:tabLst>
                <a:tab pos="756920" algn="l"/>
                <a:tab pos="3102610" algn="l"/>
              </a:tabLst>
            </a:pP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B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k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b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m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an	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u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v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g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P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y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m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v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 Provider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(ASPSP)</a:t>
            </a:r>
            <a:endParaRPr sz="1800">
              <a:latin typeface="OCR A Extended"/>
              <a:cs typeface="OCR A Extended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A43C3B"/>
              </a:buClr>
              <a:buFont typeface="Arial"/>
              <a:buChar char="–"/>
              <a:tabLst>
                <a:tab pos="756920" algn="l"/>
              </a:tabLst>
            </a:pP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Service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to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be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called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Access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to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Accounts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(XS2A)</a:t>
            </a:r>
            <a:endParaRPr sz="1800">
              <a:latin typeface="OCR A Extended"/>
              <a:cs typeface="OCR A Extended"/>
            </a:endParaRPr>
          </a:p>
          <a:p>
            <a:pPr marL="355600" marR="1304925" indent="-342900">
              <a:lnSpc>
                <a:spcPct val="100000"/>
              </a:lnSpc>
              <a:spcBef>
                <a:spcPts val="204"/>
              </a:spcBef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Banks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to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develop</a:t>
            </a:r>
            <a:r>
              <a:rPr sz="2000" spc="1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and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expose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Application Programmatic</a:t>
            </a:r>
            <a:r>
              <a:rPr sz="2000" spc="1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Interfaces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(APIs)</a:t>
            </a:r>
            <a:endParaRPr sz="2000">
              <a:latin typeface="OCR A Extended"/>
              <a:cs typeface="OCR A Extend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119" y="4343412"/>
            <a:ext cx="6934200" cy="2377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8444" y="6698310"/>
            <a:ext cx="268541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ou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r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–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vr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y</a:t>
            </a:r>
            <a:r>
              <a:rPr sz="800" spc="-2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–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PS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D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2</a:t>
            </a:r>
            <a:r>
              <a:rPr sz="800" spc="-4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g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spc="-2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oppor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uni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ie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4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b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yon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d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co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p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l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nc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9365" y="6373774"/>
            <a:ext cx="25247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 marR="5080" indent="-690880">
              <a:lnSpc>
                <a:spcPct val="100000"/>
              </a:lnSpc>
            </a:pP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yri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©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0-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17</a:t>
            </a:r>
            <a:r>
              <a:rPr sz="1200" spc="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RPGC</a:t>
            </a:r>
            <a:r>
              <a:rPr sz="1200" spc="1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3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oup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C All rig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ese</a:t>
            </a:r>
            <a:r>
              <a:rPr sz="1200" spc="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0914" y="4356779"/>
          <a:ext cx="7533970" cy="64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0492"/>
                <a:gridCol w="1379715"/>
                <a:gridCol w="793763"/>
              </a:tblGrid>
              <a:tr h="31256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1310" algn="l"/>
                          <a:tab pos="2529205" algn="l"/>
                          <a:tab pos="3082290" algn="l"/>
                        </a:tabLst>
                      </a:pPr>
                      <a:r>
                        <a:rPr sz="1800" dirty="0">
                          <a:solidFill>
                            <a:srgbClr val="A43C3B"/>
                          </a:solidFill>
                          <a:latin typeface="Arial"/>
                          <a:cs typeface="Arial"/>
                        </a:rPr>
                        <a:t>–	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P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Is</a:t>
                      </a:r>
                      <a:r>
                        <a:rPr sz="1800" spc="-1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d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f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d</a:t>
                      </a:r>
                      <a:r>
                        <a:rPr sz="1800" spc="-3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by	t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h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	E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u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r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o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p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an</a:t>
                      </a:r>
                      <a:r>
                        <a:rPr sz="1800" spc="-4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B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k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g</a:t>
                      </a:r>
                      <a:endParaRPr sz="1800">
                        <a:latin typeface="OCR A Extended"/>
                        <a:cs typeface="OCR A Extende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u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t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h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o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r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t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y</a:t>
                      </a:r>
                      <a:endParaRPr sz="1800">
                        <a:latin typeface="OCR A Extended"/>
                        <a:cs typeface="OCR A Extende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(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B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)</a:t>
                      </a:r>
                      <a:endParaRPr sz="1800">
                        <a:latin typeface="OCR A Extended"/>
                        <a:cs typeface="OCR A Extended"/>
                      </a:endParaRPr>
                    </a:p>
                  </a:txBody>
                  <a:tcPr marL="0" marR="0" marT="0" marB="0"/>
                </a:tc>
              </a:tr>
              <a:tr h="3293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21310" algn="l"/>
                          <a:tab pos="735330" algn="l"/>
                          <a:tab pos="2253615" algn="l"/>
                        </a:tabLst>
                      </a:pPr>
                      <a:r>
                        <a:rPr sz="1800" dirty="0">
                          <a:solidFill>
                            <a:srgbClr val="A43C3B"/>
                          </a:solidFill>
                          <a:latin typeface="Arial"/>
                          <a:cs typeface="Arial"/>
                        </a:rPr>
                        <a:t>–	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No	s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h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r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g</a:t>
                      </a:r>
                      <a:r>
                        <a:rPr sz="1800" spc="-3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of	b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nk</a:t>
                      </a:r>
                      <a:r>
                        <a:rPr sz="1800" spc="-1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l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o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g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</a:t>
                      </a:r>
                      <a:r>
                        <a:rPr sz="1800" spc="-1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c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r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d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e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n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t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spc="-1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a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ls</a:t>
                      </a:r>
                      <a:endParaRPr sz="1800">
                        <a:latin typeface="OCR A Extended"/>
                        <a:cs typeface="OCR A Extende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480695" algn="l"/>
                        </a:tabLst>
                      </a:pP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to	A</a:t>
                      </a:r>
                      <a:r>
                        <a:rPr sz="1800" spc="5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I</a:t>
                      </a:r>
                      <a:r>
                        <a:rPr sz="1800" dirty="0">
                          <a:solidFill>
                            <a:srgbClr val="A43C3B"/>
                          </a:solidFill>
                          <a:latin typeface="OCR A Extended"/>
                          <a:cs typeface="OCR A Extended"/>
                        </a:rPr>
                        <a:t>SP</a:t>
                      </a:r>
                      <a:endParaRPr sz="1800">
                        <a:latin typeface="OCR A Extended"/>
                        <a:cs typeface="OCR A Extende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OCR A Extended"/>
                        <a:cs typeface="OCR A Extended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572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/>
              <a:t>PSD2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6683" y="636016"/>
            <a:ext cx="22332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Crea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t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ing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3395" y="636016"/>
            <a:ext cx="33381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  <a:tabLst>
                <a:tab pos="1116965" algn="l"/>
              </a:tabLst>
            </a:pP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New	Servi</a:t>
            </a:r>
            <a:r>
              <a:rPr sz="3600" spc="-15" dirty="0">
                <a:solidFill>
                  <a:srgbClr val="1F2539"/>
                </a:solidFill>
                <a:latin typeface="OCR A Extended"/>
                <a:cs typeface="OCR A Extended"/>
              </a:rPr>
              <a:t>c</a:t>
            </a:r>
            <a:r>
              <a:rPr sz="3600" dirty="0">
                <a:solidFill>
                  <a:srgbClr val="1F2539"/>
                </a:solidFill>
                <a:latin typeface="OCR A Extended"/>
                <a:cs typeface="OCR A Extended"/>
              </a:rPr>
              <a:t>es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599228"/>
            <a:ext cx="11379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Allow</a:t>
            </a:r>
            <a:endParaRPr sz="2000">
              <a:latin typeface="OCR A Extended"/>
              <a:cs typeface="OCR A Extend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2381" y="1599228"/>
            <a:ext cx="47986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creation</a:t>
            </a:r>
            <a:r>
              <a:rPr sz="2000" spc="1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of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Account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Information</a:t>
            </a:r>
            <a:endParaRPr sz="2000">
              <a:latin typeface="OCR A Extended"/>
              <a:cs typeface="OCR A Extend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0478" y="1599228"/>
            <a:ext cx="11029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Service</a:t>
            </a:r>
            <a:endParaRPr sz="2000">
              <a:latin typeface="OCR A Extended"/>
              <a:cs typeface="OCR A Extend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1904409"/>
            <a:ext cx="24885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Providers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(AISP)</a:t>
            </a:r>
            <a:endParaRPr sz="2000">
              <a:latin typeface="OCR A Extended"/>
              <a:cs typeface="OCR A Extend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2230691"/>
            <a:ext cx="555942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</a:pPr>
            <a:r>
              <a:rPr sz="1800" dirty="0">
                <a:solidFill>
                  <a:srgbClr val="A43C3B"/>
                </a:solidFill>
                <a:latin typeface="Arial"/>
                <a:cs typeface="Arial"/>
              </a:rPr>
              <a:t>–  </a:t>
            </a:r>
            <a:r>
              <a:rPr sz="1800" spc="-245" dirty="0">
                <a:solidFill>
                  <a:srgbClr val="A43C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SP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w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ll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l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f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m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-1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on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f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om 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P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P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(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.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.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b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k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s)</a:t>
            </a:r>
            <a:r>
              <a:rPr sz="1800" spc="-2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in a m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er</a:t>
            </a:r>
            <a:r>
              <a:rPr sz="1800" spc="-2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m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l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r t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h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US</a:t>
            </a:r>
            <a:endParaRPr sz="1800">
              <a:latin typeface="OCR A Extended"/>
              <a:cs typeface="OCR A Extend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0693" y="2230691"/>
            <a:ext cx="14065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tabLst>
                <a:tab pos="427355" algn="l"/>
              </a:tabLst>
            </a:pP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m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u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l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p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le to	M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nt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in</a:t>
            </a:r>
            <a:endParaRPr sz="1800">
              <a:latin typeface="OCR A Extended"/>
              <a:cs typeface="OCR A Extend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079561"/>
            <a:ext cx="7955280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800" dirty="0">
                <a:solidFill>
                  <a:srgbClr val="A43C3B"/>
                </a:solidFill>
                <a:latin typeface="Arial"/>
                <a:cs typeface="Arial"/>
              </a:rPr>
              <a:t>–	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Expected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to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create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new</a:t>
            </a:r>
            <a:r>
              <a:rPr sz="1800" spc="-2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products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and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services</a:t>
            </a:r>
            <a:r>
              <a:rPr sz="1800" spc="-4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through</a:t>
            </a:r>
            <a:endParaRPr sz="1800">
              <a:latin typeface="OCR A Extended"/>
              <a:cs typeface="OCR A Extended"/>
            </a:endParaRPr>
          </a:p>
          <a:p>
            <a:pPr marL="756285">
              <a:lnSpc>
                <a:spcPct val="100000"/>
              </a:lnSpc>
              <a:tabLst>
                <a:tab pos="1032510" algn="l"/>
                <a:tab pos="4344035" algn="l"/>
              </a:tabLst>
            </a:pP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	b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er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u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-1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-1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g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of	c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l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-10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ta</a:t>
            </a:r>
            <a:endParaRPr sz="1800">
              <a:latin typeface="OCR A Extended"/>
              <a:cs typeface="OCR A Extended"/>
            </a:endParaRPr>
          </a:p>
          <a:p>
            <a:pPr marL="355600" marR="354330" indent="-342900">
              <a:lnSpc>
                <a:spcPct val="100000"/>
              </a:lnSpc>
              <a:spcBef>
                <a:spcPts val="195"/>
              </a:spcBef>
              <a:buClr>
                <a:srgbClr val="1F2539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AISP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will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gain</a:t>
            </a:r>
            <a:r>
              <a:rPr sz="2000" spc="1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access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to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bank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data</a:t>
            </a:r>
            <a:r>
              <a:rPr sz="2000" spc="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using</a:t>
            </a:r>
            <a:r>
              <a:rPr sz="2000" spc="15" dirty="0">
                <a:solidFill>
                  <a:srgbClr val="1F2539"/>
                </a:solidFill>
                <a:latin typeface="OCR A Extended"/>
                <a:cs typeface="OCR A Extended"/>
              </a:rPr>
              <a:t> </a:t>
            </a:r>
            <a:r>
              <a:rPr sz="2000" dirty="0">
                <a:solidFill>
                  <a:srgbClr val="1F2539"/>
                </a:solidFill>
                <a:latin typeface="OCR A Extended"/>
                <a:cs typeface="OCR A Extended"/>
              </a:rPr>
              <a:t>ASPSP’ APIs</a:t>
            </a:r>
            <a:endParaRPr sz="2000">
              <a:latin typeface="OCR A Extended"/>
              <a:cs typeface="OCR A Extended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756285" algn="l"/>
              </a:tabLst>
            </a:pPr>
            <a:r>
              <a:rPr sz="1800" dirty="0">
                <a:solidFill>
                  <a:srgbClr val="A43C3B"/>
                </a:solidFill>
                <a:latin typeface="Arial"/>
                <a:cs typeface="Arial"/>
              </a:rPr>
              <a:t>–	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No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h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g</a:t>
            </a:r>
            <a:r>
              <a:rPr sz="1800" spc="-3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of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b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nk</a:t>
            </a:r>
            <a:r>
              <a:rPr sz="1800" spc="-1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l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o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g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spc="-2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c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r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d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e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n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spc="-1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ls</a:t>
            </a:r>
            <a:r>
              <a:rPr sz="1800" spc="-40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to</a:t>
            </a:r>
            <a:r>
              <a:rPr sz="1800" spc="-5" dirty="0">
                <a:solidFill>
                  <a:srgbClr val="A43C3B"/>
                </a:solidFill>
                <a:latin typeface="OCR A Extended"/>
                <a:cs typeface="OCR A Extended"/>
              </a:rPr>
              <a:t> 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A</a:t>
            </a:r>
            <a:r>
              <a:rPr sz="1800" spc="5" dirty="0">
                <a:solidFill>
                  <a:srgbClr val="A43C3B"/>
                </a:solidFill>
                <a:latin typeface="OCR A Extended"/>
                <a:cs typeface="OCR A Extended"/>
              </a:rPr>
              <a:t>I</a:t>
            </a:r>
            <a:r>
              <a:rPr sz="1800" dirty="0">
                <a:solidFill>
                  <a:srgbClr val="A43C3B"/>
                </a:solidFill>
                <a:latin typeface="OCR A Extended"/>
                <a:cs typeface="OCR A Extended"/>
              </a:rPr>
              <a:t>SP</a:t>
            </a:r>
            <a:endParaRPr sz="1800">
              <a:latin typeface="OCR A Extended"/>
              <a:cs typeface="OCR A Extend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400" y="3581400"/>
            <a:ext cx="8515350" cy="294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8444" y="6569684"/>
            <a:ext cx="268541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ou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r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–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vr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y</a:t>
            </a:r>
            <a:r>
              <a:rPr sz="800" spc="-2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–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PS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D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2</a:t>
            </a:r>
            <a:r>
              <a:rPr sz="800" spc="-4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g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spc="-2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oppor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uni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t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ie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40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b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yon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d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co</a:t>
            </a:r>
            <a:r>
              <a:rPr sz="800" spc="5" dirty="0">
                <a:solidFill>
                  <a:srgbClr val="1F2539"/>
                </a:solidFill>
                <a:latin typeface="Calibri"/>
                <a:cs typeface="Calibri"/>
              </a:rPr>
              <a:t>m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p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l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nc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9365" y="6373774"/>
            <a:ext cx="2524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yri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©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0-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17</a:t>
            </a:r>
            <a:r>
              <a:rPr sz="1200" spc="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RPGC</a:t>
            </a:r>
            <a:r>
              <a:rPr sz="1200" spc="1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3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oup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9738" y="6556654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All rig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ese</a:t>
            </a:r>
            <a:r>
              <a:rPr sz="1200" spc="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572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Implementing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6026" y="636016"/>
            <a:ext cx="168084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1F2539"/>
                </a:solidFill>
                <a:latin typeface="OCR A Extended"/>
                <a:cs typeface="OCR A Extended"/>
              </a:rPr>
              <a:t>Global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9678" y="636016"/>
            <a:ext cx="223266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1F2539"/>
                </a:solidFill>
                <a:latin typeface="OCR A Extended"/>
                <a:cs typeface="OCR A Extended"/>
              </a:rPr>
              <a:t>Payments</a:t>
            </a:r>
            <a:endParaRPr sz="3600">
              <a:latin typeface="OCR A Extended"/>
              <a:cs typeface="OCR A Extende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654" y="1295412"/>
            <a:ext cx="8630666" cy="5087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2244" y="6629120"/>
            <a:ext cx="66611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S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ou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r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c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–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d</a:t>
            </a:r>
            <a:r>
              <a:rPr sz="800" spc="-10" dirty="0">
                <a:solidFill>
                  <a:srgbClr val="1F2539"/>
                </a:solidFill>
                <a:latin typeface="Calibri"/>
                <a:cs typeface="Calibri"/>
              </a:rPr>
              <a:t>y</a:t>
            </a:r>
            <a:r>
              <a:rPr sz="800" spc="-5" dirty="0">
                <a:solidFill>
                  <a:srgbClr val="1F2539"/>
                </a:solidFill>
                <a:latin typeface="Calibri"/>
                <a:cs typeface="Calibri"/>
              </a:rPr>
              <a:t>e</a:t>
            </a:r>
            <a:r>
              <a:rPr sz="800" dirty="0">
                <a:solidFill>
                  <a:srgbClr val="1F2539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9365" y="6373774"/>
            <a:ext cx="25247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 marR="5080" indent="-690880">
              <a:lnSpc>
                <a:spcPct val="100000"/>
              </a:lnSpc>
            </a:pP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yri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spc="-4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©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0-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17</a:t>
            </a:r>
            <a:r>
              <a:rPr sz="1200" spc="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RPGC</a:t>
            </a:r>
            <a:r>
              <a:rPr sz="1200" spc="10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G</a:t>
            </a:r>
            <a:r>
              <a:rPr sz="1200" spc="-3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oup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8B8D91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C All rig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B8D91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B8D91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ese</a:t>
            </a:r>
            <a:r>
              <a:rPr sz="1200" spc="0" dirty="0">
                <a:solidFill>
                  <a:srgbClr val="8B8D91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8B8D91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B8D91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235" y="835334"/>
            <a:ext cx="2122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ime</a:t>
            </a:r>
            <a:r>
              <a:rPr sz="1800" spc="-4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P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6C6C6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1610" y="3877288"/>
            <a:ext cx="1367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buClr>
                <a:srgbClr val="7395BA"/>
              </a:buClr>
              <a:buSzPct val="73076"/>
              <a:buFont typeface="Wingdings"/>
              <a:buChar char=""/>
              <a:tabLst>
                <a:tab pos="185420" algn="l"/>
              </a:tabLst>
            </a:pPr>
            <a:r>
              <a:rPr sz="1300" spc="-55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one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y</a:t>
            </a:r>
            <a:r>
              <a:rPr sz="1300" spc="5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v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ailable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to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pa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y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7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w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ithin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te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n</a:t>
            </a:r>
            <a:r>
              <a:rPr sz="1300" spc="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seconds.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575" y="1967102"/>
            <a:ext cx="1706880" cy="3295650"/>
          </a:xfrm>
          <a:custGeom>
            <a:avLst/>
            <a:gdLst/>
            <a:ahLst/>
            <a:cxnLst/>
            <a:rect l="l" t="t" r="r" b="b"/>
            <a:pathLst>
              <a:path w="1706880" h="3295650">
                <a:moveTo>
                  <a:pt x="0" y="3295650"/>
                </a:moveTo>
                <a:lnTo>
                  <a:pt x="1706626" y="3295650"/>
                </a:lnTo>
                <a:lnTo>
                  <a:pt x="1706626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19050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3134" y="2273173"/>
            <a:ext cx="1462405" cy="1482725"/>
          </a:xfrm>
          <a:custGeom>
            <a:avLst/>
            <a:gdLst/>
            <a:ahLst/>
            <a:cxnLst/>
            <a:rect l="l" t="t" r="r" b="b"/>
            <a:pathLst>
              <a:path w="1462405" h="1482725">
                <a:moveTo>
                  <a:pt x="730986" y="0"/>
                </a:moveTo>
                <a:lnTo>
                  <a:pt x="671042" y="2412"/>
                </a:lnTo>
                <a:lnTo>
                  <a:pt x="612368" y="9651"/>
                </a:lnTo>
                <a:lnTo>
                  <a:pt x="555345" y="21589"/>
                </a:lnTo>
                <a:lnTo>
                  <a:pt x="499973" y="37846"/>
                </a:lnTo>
                <a:lnTo>
                  <a:pt x="446506" y="58292"/>
                </a:lnTo>
                <a:lnTo>
                  <a:pt x="395071" y="82803"/>
                </a:lnTo>
                <a:lnTo>
                  <a:pt x="345922" y="111125"/>
                </a:lnTo>
                <a:lnTo>
                  <a:pt x="299313" y="143001"/>
                </a:lnTo>
                <a:lnTo>
                  <a:pt x="255244" y="178435"/>
                </a:lnTo>
                <a:lnTo>
                  <a:pt x="214096" y="217169"/>
                </a:lnTo>
                <a:lnTo>
                  <a:pt x="175996" y="258952"/>
                </a:lnTo>
                <a:lnTo>
                  <a:pt x="141071" y="303529"/>
                </a:lnTo>
                <a:lnTo>
                  <a:pt x="109575" y="350900"/>
                </a:lnTo>
                <a:lnTo>
                  <a:pt x="81635" y="400685"/>
                </a:lnTo>
                <a:lnTo>
                  <a:pt x="57378" y="452754"/>
                </a:lnTo>
                <a:lnTo>
                  <a:pt x="37312" y="506984"/>
                </a:lnTo>
                <a:lnTo>
                  <a:pt x="21183" y="563244"/>
                </a:lnTo>
                <a:lnTo>
                  <a:pt x="9563" y="621029"/>
                </a:lnTo>
                <a:lnTo>
                  <a:pt x="2425" y="680465"/>
                </a:lnTo>
                <a:lnTo>
                  <a:pt x="0" y="741299"/>
                </a:lnTo>
                <a:lnTo>
                  <a:pt x="2425" y="802131"/>
                </a:lnTo>
                <a:lnTo>
                  <a:pt x="9563" y="861567"/>
                </a:lnTo>
                <a:lnTo>
                  <a:pt x="21183" y="919479"/>
                </a:lnTo>
                <a:lnTo>
                  <a:pt x="37312" y="975613"/>
                </a:lnTo>
                <a:lnTo>
                  <a:pt x="57378" y="1029842"/>
                </a:lnTo>
                <a:lnTo>
                  <a:pt x="81635" y="1082039"/>
                </a:lnTo>
                <a:lnTo>
                  <a:pt x="109575" y="1131824"/>
                </a:lnTo>
                <a:lnTo>
                  <a:pt x="141071" y="1179067"/>
                </a:lnTo>
                <a:lnTo>
                  <a:pt x="175996" y="1223772"/>
                </a:lnTo>
                <a:lnTo>
                  <a:pt x="214096" y="1265427"/>
                </a:lnTo>
                <a:lnTo>
                  <a:pt x="255244" y="1304163"/>
                </a:lnTo>
                <a:lnTo>
                  <a:pt x="299313" y="1339596"/>
                </a:lnTo>
                <a:lnTo>
                  <a:pt x="345922" y="1371600"/>
                </a:lnTo>
                <a:lnTo>
                  <a:pt x="395071" y="1399921"/>
                </a:lnTo>
                <a:lnTo>
                  <a:pt x="446506" y="1424304"/>
                </a:lnTo>
                <a:lnTo>
                  <a:pt x="499973" y="1444752"/>
                </a:lnTo>
                <a:lnTo>
                  <a:pt x="555345" y="1461007"/>
                </a:lnTo>
                <a:lnTo>
                  <a:pt x="612368" y="1472946"/>
                </a:lnTo>
                <a:lnTo>
                  <a:pt x="671042" y="1480185"/>
                </a:lnTo>
                <a:lnTo>
                  <a:pt x="730986" y="1482598"/>
                </a:lnTo>
                <a:lnTo>
                  <a:pt x="790930" y="1480185"/>
                </a:lnTo>
                <a:lnTo>
                  <a:pt x="849477" y="1472946"/>
                </a:lnTo>
                <a:lnTo>
                  <a:pt x="906627" y="1461007"/>
                </a:lnTo>
                <a:lnTo>
                  <a:pt x="961999" y="1444752"/>
                </a:lnTo>
                <a:lnTo>
                  <a:pt x="1015466" y="1424304"/>
                </a:lnTo>
                <a:lnTo>
                  <a:pt x="1066901" y="1399921"/>
                </a:lnTo>
                <a:lnTo>
                  <a:pt x="1115923" y="1371600"/>
                </a:lnTo>
                <a:lnTo>
                  <a:pt x="1162659" y="1339596"/>
                </a:lnTo>
                <a:lnTo>
                  <a:pt x="1206601" y="1304163"/>
                </a:lnTo>
                <a:lnTo>
                  <a:pt x="1247749" y="1265427"/>
                </a:lnTo>
                <a:lnTo>
                  <a:pt x="1285976" y="1223772"/>
                </a:lnTo>
                <a:lnTo>
                  <a:pt x="1320774" y="1179067"/>
                </a:lnTo>
                <a:lnTo>
                  <a:pt x="1352397" y="1131824"/>
                </a:lnTo>
                <a:lnTo>
                  <a:pt x="1380337" y="1082039"/>
                </a:lnTo>
                <a:lnTo>
                  <a:pt x="1404467" y="1029842"/>
                </a:lnTo>
                <a:lnTo>
                  <a:pt x="1424660" y="975613"/>
                </a:lnTo>
                <a:lnTo>
                  <a:pt x="1440662" y="919479"/>
                </a:lnTo>
                <a:lnTo>
                  <a:pt x="1452346" y="861567"/>
                </a:lnTo>
                <a:lnTo>
                  <a:pt x="1459458" y="802131"/>
                </a:lnTo>
                <a:lnTo>
                  <a:pt x="1461871" y="741299"/>
                </a:lnTo>
                <a:lnTo>
                  <a:pt x="1459458" y="680465"/>
                </a:lnTo>
                <a:lnTo>
                  <a:pt x="1452346" y="621029"/>
                </a:lnTo>
                <a:lnTo>
                  <a:pt x="1440662" y="563244"/>
                </a:lnTo>
                <a:lnTo>
                  <a:pt x="1424660" y="506984"/>
                </a:lnTo>
                <a:lnTo>
                  <a:pt x="1404467" y="452754"/>
                </a:lnTo>
                <a:lnTo>
                  <a:pt x="1380337" y="400685"/>
                </a:lnTo>
                <a:lnTo>
                  <a:pt x="1352397" y="350900"/>
                </a:lnTo>
                <a:lnTo>
                  <a:pt x="1320774" y="303529"/>
                </a:lnTo>
                <a:lnTo>
                  <a:pt x="1285976" y="258952"/>
                </a:lnTo>
                <a:lnTo>
                  <a:pt x="1247749" y="217169"/>
                </a:lnTo>
                <a:lnTo>
                  <a:pt x="1206601" y="178435"/>
                </a:lnTo>
                <a:lnTo>
                  <a:pt x="1162659" y="143001"/>
                </a:lnTo>
                <a:lnTo>
                  <a:pt x="1115923" y="111125"/>
                </a:lnTo>
                <a:lnTo>
                  <a:pt x="1066901" y="82803"/>
                </a:lnTo>
                <a:lnTo>
                  <a:pt x="1015466" y="58292"/>
                </a:lnTo>
                <a:lnTo>
                  <a:pt x="961999" y="37846"/>
                </a:lnTo>
                <a:lnTo>
                  <a:pt x="906627" y="21589"/>
                </a:lnTo>
                <a:lnTo>
                  <a:pt x="849477" y="9651"/>
                </a:lnTo>
                <a:lnTo>
                  <a:pt x="790930" y="2412"/>
                </a:lnTo>
                <a:lnTo>
                  <a:pt x="730986" y="0"/>
                </a:lnTo>
                <a:close/>
              </a:path>
            </a:pathLst>
          </a:custGeom>
          <a:solidFill>
            <a:srgbClr val="85B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0091" y="2576334"/>
            <a:ext cx="1008507" cy="992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4120" y="2500502"/>
            <a:ext cx="527050" cy="474980"/>
          </a:xfrm>
          <a:custGeom>
            <a:avLst/>
            <a:gdLst/>
            <a:ahLst/>
            <a:cxnLst/>
            <a:rect l="l" t="t" r="r" b="b"/>
            <a:pathLst>
              <a:path w="527050" h="474980">
                <a:moveTo>
                  <a:pt x="263525" y="0"/>
                </a:moveTo>
                <a:lnTo>
                  <a:pt x="220726" y="3048"/>
                </a:lnTo>
                <a:lnTo>
                  <a:pt x="180212" y="12064"/>
                </a:lnTo>
                <a:lnTo>
                  <a:pt x="142367" y="26543"/>
                </a:lnTo>
                <a:lnTo>
                  <a:pt x="107950" y="45847"/>
                </a:lnTo>
                <a:lnTo>
                  <a:pt x="77216" y="69469"/>
                </a:lnTo>
                <a:lnTo>
                  <a:pt x="50800" y="97155"/>
                </a:lnTo>
                <a:lnTo>
                  <a:pt x="20701" y="145034"/>
                </a:lnTo>
                <a:lnTo>
                  <a:pt x="3429" y="198882"/>
                </a:lnTo>
                <a:lnTo>
                  <a:pt x="0" y="237362"/>
                </a:lnTo>
                <a:lnTo>
                  <a:pt x="889" y="256794"/>
                </a:lnTo>
                <a:lnTo>
                  <a:pt x="7620" y="294386"/>
                </a:lnTo>
                <a:lnTo>
                  <a:pt x="29464" y="346456"/>
                </a:lnTo>
                <a:lnTo>
                  <a:pt x="63373" y="391795"/>
                </a:lnTo>
                <a:lnTo>
                  <a:pt x="92075" y="417575"/>
                </a:lnTo>
                <a:lnTo>
                  <a:pt x="124714" y="439166"/>
                </a:lnTo>
                <a:lnTo>
                  <a:pt x="160909" y="456057"/>
                </a:lnTo>
                <a:lnTo>
                  <a:pt x="200152" y="467868"/>
                </a:lnTo>
                <a:lnTo>
                  <a:pt x="241935" y="473963"/>
                </a:lnTo>
                <a:lnTo>
                  <a:pt x="263525" y="474725"/>
                </a:lnTo>
                <a:lnTo>
                  <a:pt x="285115" y="473963"/>
                </a:lnTo>
                <a:lnTo>
                  <a:pt x="326898" y="467868"/>
                </a:lnTo>
                <a:lnTo>
                  <a:pt x="366141" y="456057"/>
                </a:lnTo>
                <a:lnTo>
                  <a:pt x="402336" y="439166"/>
                </a:lnTo>
                <a:lnTo>
                  <a:pt x="434975" y="417575"/>
                </a:lnTo>
                <a:lnTo>
                  <a:pt x="463677" y="391795"/>
                </a:lnTo>
                <a:lnTo>
                  <a:pt x="497586" y="346456"/>
                </a:lnTo>
                <a:lnTo>
                  <a:pt x="519430" y="294386"/>
                </a:lnTo>
                <a:lnTo>
                  <a:pt x="526161" y="256794"/>
                </a:lnTo>
                <a:lnTo>
                  <a:pt x="527050" y="237362"/>
                </a:lnTo>
                <a:lnTo>
                  <a:pt x="526161" y="217932"/>
                </a:lnTo>
                <a:lnTo>
                  <a:pt x="519430" y="180339"/>
                </a:lnTo>
                <a:lnTo>
                  <a:pt x="497586" y="128270"/>
                </a:lnTo>
                <a:lnTo>
                  <a:pt x="463677" y="82931"/>
                </a:lnTo>
                <a:lnTo>
                  <a:pt x="434975" y="57150"/>
                </a:lnTo>
                <a:lnTo>
                  <a:pt x="402336" y="35560"/>
                </a:lnTo>
                <a:lnTo>
                  <a:pt x="366141" y="18669"/>
                </a:lnTo>
                <a:lnTo>
                  <a:pt x="326898" y="6858"/>
                </a:lnTo>
                <a:lnTo>
                  <a:pt x="285115" y="762"/>
                </a:lnTo>
                <a:lnTo>
                  <a:pt x="263525" y="0"/>
                </a:lnTo>
                <a:close/>
              </a:path>
            </a:pathLst>
          </a:custGeom>
          <a:solidFill>
            <a:srgbClr val="85B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9966" y="2274570"/>
            <a:ext cx="1462405" cy="1481455"/>
          </a:xfrm>
          <a:custGeom>
            <a:avLst/>
            <a:gdLst/>
            <a:ahLst/>
            <a:cxnLst/>
            <a:rect l="l" t="t" r="r" b="b"/>
            <a:pathLst>
              <a:path w="1462404" h="1481454">
                <a:moveTo>
                  <a:pt x="730884" y="0"/>
                </a:moveTo>
                <a:lnTo>
                  <a:pt x="670941" y="2412"/>
                </a:lnTo>
                <a:lnTo>
                  <a:pt x="612394" y="9651"/>
                </a:lnTo>
                <a:lnTo>
                  <a:pt x="555244" y="21462"/>
                </a:lnTo>
                <a:lnTo>
                  <a:pt x="499871" y="37718"/>
                </a:lnTo>
                <a:lnTo>
                  <a:pt x="446405" y="58165"/>
                </a:lnTo>
                <a:lnTo>
                  <a:pt x="394969" y="82676"/>
                </a:lnTo>
                <a:lnTo>
                  <a:pt x="345947" y="110997"/>
                </a:lnTo>
                <a:lnTo>
                  <a:pt x="299211" y="142875"/>
                </a:lnTo>
                <a:lnTo>
                  <a:pt x="255269" y="178307"/>
                </a:lnTo>
                <a:lnTo>
                  <a:pt x="214121" y="216915"/>
                </a:lnTo>
                <a:lnTo>
                  <a:pt x="175894" y="258699"/>
                </a:lnTo>
                <a:lnTo>
                  <a:pt x="140969" y="303275"/>
                </a:lnTo>
                <a:lnTo>
                  <a:pt x="109473" y="350519"/>
                </a:lnTo>
                <a:lnTo>
                  <a:pt x="81533" y="400303"/>
                </a:lnTo>
                <a:lnTo>
                  <a:pt x="57403" y="452374"/>
                </a:lnTo>
                <a:lnTo>
                  <a:pt x="37210" y="506602"/>
                </a:lnTo>
                <a:lnTo>
                  <a:pt x="21208" y="562609"/>
                </a:lnTo>
                <a:lnTo>
                  <a:pt x="9525" y="620521"/>
                </a:lnTo>
                <a:lnTo>
                  <a:pt x="2412" y="679957"/>
                </a:lnTo>
                <a:lnTo>
                  <a:pt x="0" y="740663"/>
                </a:lnTo>
                <a:lnTo>
                  <a:pt x="2412" y="801369"/>
                </a:lnTo>
                <a:lnTo>
                  <a:pt x="9525" y="860805"/>
                </a:lnTo>
                <a:lnTo>
                  <a:pt x="21208" y="918717"/>
                </a:lnTo>
                <a:lnTo>
                  <a:pt x="37210" y="974725"/>
                </a:lnTo>
                <a:lnTo>
                  <a:pt x="57403" y="1028953"/>
                </a:lnTo>
                <a:lnTo>
                  <a:pt x="81533" y="1081024"/>
                </a:lnTo>
                <a:lnTo>
                  <a:pt x="109473" y="1130807"/>
                </a:lnTo>
                <a:lnTo>
                  <a:pt x="140969" y="1178052"/>
                </a:lnTo>
                <a:lnTo>
                  <a:pt x="175894" y="1222628"/>
                </a:lnTo>
                <a:lnTo>
                  <a:pt x="214121" y="1264412"/>
                </a:lnTo>
                <a:lnTo>
                  <a:pt x="255269" y="1303019"/>
                </a:lnTo>
                <a:lnTo>
                  <a:pt x="299211" y="1338452"/>
                </a:lnTo>
                <a:lnTo>
                  <a:pt x="345947" y="1370329"/>
                </a:lnTo>
                <a:lnTo>
                  <a:pt x="394969" y="1398651"/>
                </a:lnTo>
                <a:lnTo>
                  <a:pt x="446405" y="1423162"/>
                </a:lnTo>
                <a:lnTo>
                  <a:pt x="499871" y="1443608"/>
                </a:lnTo>
                <a:lnTo>
                  <a:pt x="555244" y="1459864"/>
                </a:lnTo>
                <a:lnTo>
                  <a:pt x="612394" y="1471676"/>
                </a:lnTo>
                <a:lnTo>
                  <a:pt x="670941" y="1478914"/>
                </a:lnTo>
                <a:lnTo>
                  <a:pt x="730884" y="1481327"/>
                </a:lnTo>
                <a:lnTo>
                  <a:pt x="790829" y="1478914"/>
                </a:lnTo>
                <a:lnTo>
                  <a:pt x="849503" y="1471676"/>
                </a:lnTo>
                <a:lnTo>
                  <a:pt x="906525" y="1459864"/>
                </a:lnTo>
                <a:lnTo>
                  <a:pt x="961897" y="1443608"/>
                </a:lnTo>
                <a:lnTo>
                  <a:pt x="1015492" y="1423162"/>
                </a:lnTo>
                <a:lnTo>
                  <a:pt x="1066799" y="1398651"/>
                </a:lnTo>
                <a:lnTo>
                  <a:pt x="1115948" y="1370329"/>
                </a:lnTo>
                <a:lnTo>
                  <a:pt x="1162558" y="1338452"/>
                </a:lnTo>
                <a:lnTo>
                  <a:pt x="1206626" y="1303019"/>
                </a:lnTo>
                <a:lnTo>
                  <a:pt x="1247774" y="1264412"/>
                </a:lnTo>
                <a:lnTo>
                  <a:pt x="1285874" y="1222628"/>
                </a:lnTo>
                <a:lnTo>
                  <a:pt x="1320799" y="1178052"/>
                </a:lnTo>
                <a:lnTo>
                  <a:pt x="1352422" y="1130807"/>
                </a:lnTo>
                <a:lnTo>
                  <a:pt x="1380362" y="1081024"/>
                </a:lnTo>
                <a:lnTo>
                  <a:pt x="1404493" y="1028953"/>
                </a:lnTo>
                <a:lnTo>
                  <a:pt x="1424685" y="974725"/>
                </a:lnTo>
                <a:lnTo>
                  <a:pt x="1440687" y="918717"/>
                </a:lnTo>
                <a:lnTo>
                  <a:pt x="1452371" y="860805"/>
                </a:lnTo>
                <a:lnTo>
                  <a:pt x="1459483" y="801369"/>
                </a:lnTo>
                <a:lnTo>
                  <a:pt x="1461896" y="740663"/>
                </a:lnTo>
                <a:lnTo>
                  <a:pt x="1459483" y="679957"/>
                </a:lnTo>
                <a:lnTo>
                  <a:pt x="1452371" y="620521"/>
                </a:lnTo>
                <a:lnTo>
                  <a:pt x="1440687" y="562609"/>
                </a:lnTo>
                <a:lnTo>
                  <a:pt x="1424685" y="506602"/>
                </a:lnTo>
                <a:lnTo>
                  <a:pt x="1404493" y="452374"/>
                </a:lnTo>
                <a:lnTo>
                  <a:pt x="1380362" y="400303"/>
                </a:lnTo>
                <a:lnTo>
                  <a:pt x="1352422" y="350519"/>
                </a:lnTo>
                <a:lnTo>
                  <a:pt x="1320799" y="303275"/>
                </a:lnTo>
                <a:lnTo>
                  <a:pt x="1285874" y="258699"/>
                </a:lnTo>
                <a:lnTo>
                  <a:pt x="1247774" y="216915"/>
                </a:lnTo>
                <a:lnTo>
                  <a:pt x="1206626" y="178307"/>
                </a:lnTo>
                <a:lnTo>
                  <a:pt x="1162558" y="142875"/>
                </a:lnTo>
                <a:lnTo>
                  <a:pt x="1115948" y="110997"/>
                </a:lnTo>
                <a:lnTo>
                  <a:pt x="1066799" y="82676"/>
                </a:lnTo>
                <a:lnTo>
                  <a:pt x="1015492" y="58165"/>
                </a:lnTo>
                <a:lnTo>
                  <a:pt x="961897" y="37718"/>
                </a:lnTo>
                <a:lnTo>
                  <a:pt x="906525" y="21462"/>
                </a:lnTo>
                <a:lnTo>
                  <a:pt x="849503" y="9651"/>
                </a:lnTo>
                <a:lnTo>
                  <a:pt x="790829" y="2412"/>
                </a:lnTo>
                <a:lnTo>
                  <a:pt x="730884" y="0"/>
                </a:lnTo>
                <a:close/>
              </a:path>
            </a:pathLst>
          </a:custGeom>
          <a:solidFill>
            <a:srgbClr val="6C6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6313" y="3110115"/>
            <a:ext cx="397967" cy="438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2603" y="3243592"/>
            <a:ext cx="397967" cy="438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9657" y="3110115"/>
            <a:ext cx="397967" cy="438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6930" y="1967102"/>
            <a:ext cx="1710055" cy="3295650"/>
          </a:xfrm>
          <a:custGeom>
            <a:avLst/>
            <a:gdLst/>
            <a:ahLst/>
            <a:cxnLst/>
            <a:rect l="l" t="t" r="r" b="b"/>
            <a:pathLst>
              <a:path w="1710054" h="3295650">
                <a:moveTo>
                  <a:pt x="0" y="3295650"/>
                </a:moveTo>
                <a:lnTo>
                  <a:pt x="1709927" y="3295650"/>
                </a:lnTo>
                <a:lnTo>
                  <a:pt x="1709927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19050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3228" y="2271902"/>
            <a:ext cx="1462405" cy="1478280"/>
          </a:xfrm>
          <a:custGeom>
            <a:avLst/>
            <a:gdLst/>
            <a:ahLst/>
            <a:cxnLst/>
            <a:rect l="l" t="t" r="r" b="b"/>
            <a:pathLst>
              <a:path w="1462404" h="1478279">
                <a:moveTo>
                  <a:pt x="730885" y="0"/>
                </a:moveTo>
                <a:lnTo>
                  <a:pt x="670941" y="2412"/>
                </a:lnTo>
                <a:lnTo>
                  <a:pt x="612394" y="9651"/>
                </a:lnTo>
                <a:lnTo>
                  <a:pt x="555244" y="21462"/>
                </a:lnTo>
                <a:lnTo>
                  <a:pt x="499872" y="37719"/>
                </a:lnTo>
                <a:lnTo>
                  <a:pt x="446405" y="58038"/>
                </a:lnTo>
                <a:lnTo>
                  <a:pt x="394970" y="82423"/>
                </a:lnTo>
                <a:lnTo>
                  <a:pt x="345948" y="110744"/>
                </a:lnTo>
                <a:lnTo>
                  <a:pt x="299212" y="142621"/>
                </a:lnTo>
                <a:lnTo>
                  <a:pt x="255270" y="177926"/>
                </a:lnTo>
                <a:lnTo>
                  <a:pt x="214122" y="216408"/>
                </a:lnTo>
                <a:lnTo>
                  <a:pt x="175895" y="258063"/>
                </a:lnTo>
                <a:lnTo>
                  <a:pt x="140970" y="302513"/>
                </a:lnTo>
                <a:lnTo>
                  <a:pt x="109474" y="349758"/>
                </a:lnTo>
                <a:lnTo>
                  <a:pt x="81534" y="399414"/>
                </a:lnTo>
                <a:lnTo>
                  <a:pt x="57404" y="451358"/>
                </a:lnTo>
                <a:lnTo>
                  <a:pt x="37211" y="505460"/>
                </a:lnTo>
                <a:lnTo>
                  <a:pt x="21209" y="561467"/>
                </a:lnTo>
                <a:lnTo>
                  <a:pt x="9525" y="619125"/>
                </a:lnTo>
                <a:lnTo>
                  <a:pt x="2412" y="678434"/>
                </a:lnTo>
                <a:lnTo>
                  <a:pt x="0" y="739013"/>
                </a:lnTo>
                <a:lnTo>
                  <a:pt x="2412" y="799592"/>
                </a:lnTo>
                <a:lnTo>
                  <a:pt x="9525" y="858901"/>
                </a:lnTo>
                <a:lnTo>
                  <a:pt x="21209" y="916559"/>
                </a:lnTo>
                <a:lnTo>
                  <a:pt x="37211" y="972566"/>
                </a:lnTo>
                <a:lnTo>
                  <a:pt x="57404" y="1026668"/>
                </a:lnTo>
                <a:lnTo>
                  <a:pt x="81534" y="1078611"/>
                </a:lnTo>
                <a:lnTo>
                  <a:pt x="109474" y="1128268"/>
                </a:lnTo>
                <a:lnTo>
                  <a:pt x="140970" y="1175385"/>
                </a:lnTo>
                <a:lnTo>
                  <a:pt x="175895" y="1219835"/>
                </a:lnTo>
                <a:lnTo>
                  <a:pt x="214122" y="1261491"/>
                </a:lnTo>
                <a:lnTo>
                  <a:pt x="255270" y="1299972"/>
                </a:lnTo>
                <a:lnTo>
                  <a:pt x="299212" y="1335277"/>
                </a:lnTo>
                <a:lnTo>
                  <a:pt x="345948" y="1367155"/>
                </a:lnTo>
                <a:lnTo>
                  <a:pt x="394970" y="1395476"/>
                </a:lnTo>
                <a:lnTo>
                  <a:pt x="446405" y="1419860"/>
                </a:lnTo>
                <a:lnTo>
                  <a:pt x="499872" y="1440180"/>
                </a:lnTo>
                <a:lnTo>
                  <a:pt x="555244" y="1456436"/>
                </a:lnTo>
                <a:lnTo>
                  <a:pt x="612394" y="1468247"/>
                </a:lnTo>
                <a:lnTo>
                  <a:pt x="670941" y="1475486"/>
                </a:lnTo>
                <a:lnTo>
                  <a:pt x="730885" y="1477899"/>
                </a:lnTo>
                <a:lnTo>
                  <a:pt x="790829" y="1475486"/>
                </a:lnTo>
                <a:lnTo>
                  <a:pt x="849503" y="1468247"/>
                </a:lnTo>
                <a:lnTo>
                  <a:pt x="906526" y="1456436"/>
                </a:lnTo>
                <a:lnTo>
                  <a:pt x="961898" y="1440180"/>
                </a:lnTo>
                <a:lnTo>
                  <a:pt x="1015492" y="1419860"/>
                </a:lnTo>
                <a:lnTo>
                  <a:pt x="1066800" y="1395476"/>
                </a:lnTo>
                <a:lnTo>
                  <a:pt x="1115949" y="1367155"/>
                </a:lnTo>
                <a:lnTo>
                  <a:pt x="1162558" y="1335277"/>
                </a:lnTo>
                <a:lnTo>
                  <a:pt x="1206627" y="1299972"/>
                </a:lnTo>
                <a:lnTo>
                  <a:pt x="1247775" y="1261491"/>
                </a:lnTo>
                <a:lnTo>
                  <a:pt x="1285875" y="1219835"/>
                </a:lnTo>
                <a:lnTo>
                  <a:pt x="1320800" y="1175385"/>
                </a:lnTo>
                <a:lnTo>
                  <a:pt x="1352423" y="1128268"/>
                </a:lnTo>
                <a:lnTo>
                  <a:pt x="1380363" y="1078611"/>
                </a:lnTo>
                <a:lnTo>
                  <a:pt x="1404493" y="1026668"/>
                </a:lnTo>
                <a:lnTo>
                  <a:pt x="1424686" y="972566"/>
                </a:lnTo>
                <a:lnTo>
                  <a:pt x="1440688" y="916559"/>
                </a:lnTo>
                <a:lnTo>
                  <a:pt x="1452372" y="858901"/>
                </a:lnTo>
                <a:lnTo>
                  <a:pt x="1459484" y="799592"/>
                </a:lnTo>
                <a:lnTo>
                  <a:pt x="1461897" y="739013"/>
                </a:lnTo>
                <a:lnTo>
                  <a:pt x="1459484" y="678434"/>
                </a:lnTo>
                <a:lnTo>
                  <a:pt x="1452372" y="619125"/>
                </a:lnTo>
                <a:lnTo>
                  <a:pt x="1440688" y="561467"/>
                </a:lnTo>
                <a:lnTo>
                  <a:pt x="1424686" y="505460"/>
                </a:lnTo>
                <a:lnTo>
                  <a:pt x="1404493" y="451358"/>
                </a:lnTo>
                <a:lnTo>
                  <a:pt x="1380363" y="399414"/>
                </a:lnTo>
                <a:lnTo>
                  <a:pt x="1352423" y="349758"/>
                </a:lnTo>
                <a:lnTo>
                  <a:pt x="1320800" y="302513"/>
                </a:lnTo>
                <a:lnTo>
                  <a:pt x="1285875" y="258063"/>
                </a:lnTo>
                <a:lnTo>
                  <a:pt x="1247775" y="216408"/>
                </a:lnTo>
                <a:lnTo>
                  <a:pt x="1206627" y="177926"/>
                </a:lnTo>
                <a:lnTo>
                  <a:pt x="1162558" y="142621"/>
                </a:lnTo>
                <a:lnTo>
                  <a:pt x="1115949" y="110744"/>
                </a:lnTo>
                <a:lnTo>
                  <a:pt x="1066800" y="82423"/>
                </a:lnTo>
                <a:lnTo>
                  <a:pt x="1015492" y="58038"/>
                </a:lnTo>
                <a:lnTo>
                  <a:pt x="961898" y="37719"/>
                </a:lnTo>
                <a:lnTo>
                  <a:pt x="906526" y="21462"/>
                </a:lnTo>
                <a:lnTo>
                  <a:pt x="849503" y="9651"/>
                </a:lnTo>
                <a:lnTo>
                  <a:pt x="790829" y="2412"/>
                </a:lnTo>
                <a:lnTo>
                  <a:pt x="730885" y="0"/>
                </a:lnTo>
                <a:close/>
              </a:path>
            </a:pathLst>
          </a:custGeom>
          <a:solidFill>
            <a:srgbClr val="5BA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3228" y="2271902"/>
            <a:ext cx="1462405" cy="1478280"/>
          </a:xfrm>
          <a:custGeom>
            <a:avLst/>
            <a:gdLst/>
            <a:ahLst/>
            <a:cxnLst/>
            <a:rect l="l" t="t" r="r" b="b"/>
            <a:pathLst>
              <a:path w="1462404" h="1478279">
                <a:moveTo>
                  <a:pt x="0" y="739013"/>
                </a:moveTo>
                <a:lnTo>
                  <a:pt x="2412" y="678434"/>
                </a:lnTo>
                <a:lnTo>
                  <a:pt x="9525" y="619125"/>
                </a:lnTo>
                <a:lnTo>
                  <a:pt x="21209" y="561467"/>
                </a:lnTo>
                <a:lnTo>
                  <a:pt x="37211" y="505460"/>
                </a:lnTo>
                <a:lnTo>
                  <a:pt x="57404" y="451358"/>
                </a:lnTo>
                <a:lnTo>
                  <a:pt x="81534" y="399414"/>
                </a:lnTo>
                <a:lnTo>
                  <a:pt x="109474" y="349758"/>
                </a:lnTo>
                <a:lnTo>
                  <a:pt x="140970" y="302513"/>
                </a:lnTo>
                <a:lnTo>
                  <a:pt x="175895" y="258063"/>
                </a:lnTo>
                <a:lnTo>
                  <a:pt x="214122" y="216408"/>
                </a:lnTo>
                <a:lnTo>
                  <a:pt x="255270" y="177926"/>
                </a:lnTo>
                <a:lnTo>
                  <a:pt x="299212" y="142621"/>
                </a:lnTo>
                <a:lnTo>
                  <a:pt x="345948" y="110744"/>
                </a:lnTo>
                <a:lnTo>
                  <a:pt x="394970" y="82423"/>
                </a:lnTo>
                <a:lnTo>
                  <a:pt x="446405" y="58038"/>
                </a:lnTo>
                <a:lnTo>
                  <a:pt x="499872" y="37719"/>
                </a:lnTo>
                <a:lnTo>
                  <a:pt x="555244" y="21462"/>
                </a:lnTo>
                <a:lnTo>
                  <a:pt x="612394" y="9651"/>
                </a:lnTo>
                <a:lnTo>
                  <a:pt x="670941" y="2412"/>
                </a:lnTo>
                <a:lnTo>
                  <a:pt x="730885" y="0"/>
                </a:lnTo>
                <a:lnTo>
                  <a:pt x="790829" y="2412"/>
                </a:lnTo>
                <a:lnTo>
                  <a:pt x="849503" y="9651"/>
                </a:lnTo>
                <a:lnTo>
                  <a:pt x="906526" y="21462"/>
                </a:lnTo>
                <a:lnTo>
                  <a:pt x="961898" y="37719"/>
                </a:lnTo>
                <a:lnTo>
                  <a:pt x="1015492" y="58038"/>
                </a:lnTo>
                <a:lnTo>
                  <a:pt x="1066800" y="82423"/>
                </a:lnTo>
                <a:lnTo>
                  <a:pt x="1115949" y="110744"/>
                </a:lnTo>
                <a:lnTo>
                  <a:pt x="1162558" y="142621"/>
                </a:lnTo>
                <a:lnTo>
                  <a:pt x="1206627" y="177926"/>
                </a:lnTo>
                <a:lnTo>
                  <a:pt x="1247775" y="216408"/>
                </a:lnTo>
                <a:lnTo>
                  <a:pt x="1285875" y="258063"/>
                </a:lnTo>
                <a:lnTo>
                  <a:pt x="1320800" y="302513"/>
                </a:lnTo>
                <a:lnTo>
                  <a:pt x="1352423" y="349758"/>
                </a:lnTo>
                <a:lnTo>
                  <a:pt x="1380363" y="399414"/>
                </a:lnTo>
                <a:lnTo>
                  <a:pt x="1404493" y="451358"/>
                </a:lnTo>
                <a:lnTo>
                  <a:pt x="1424686" y="505460"/>
                </a:lnTo>
                <a:lnTo>
                  <a:pt x="1440688" y="561467"/>
                </a:lnTo>
                <a:lnTo>
                  <a:pt x="1452372" y="619125"/>
                </a:lnTo>
                <a:lnTo>
                  <a:pt x="1459484" y="678434"/>
                </a:lnTo>
                <a:lnTo>
                  <a:pt x="1461897" y="739013"/>
                </a:lnTo>
                <a:lnTo>
                  <a:pt x="1459484" y="799592"/>
                </a:lnTo>
                <a:lnTo>
                  <a:pt x="1452372" y="858901"/>
                </a:lnTo>
                <a:lnTo>
                  <a:pt x="1440688" y="916559"/>
                </a:lnTo>
                <a:lnTo>
                  <a:pt x="1424686" y="972566"/>
                </a:lnTo>
                <a:lnTo>
                  <a:pt x="1404493" y="1026668"/>
                </a:lnTo>
                <a:lnTo>
                  <a:pt x="1380363" y="1078611"/>
                </a:lnTo>
                <a:lnTo>
                  <a:pt x="1352423" y="1128268"/>
                </a:lnTo>
                <a:lnTo>
                  <a:pt x="1320800" y="1175385"/>
                </a:lnTo>
                <a:lnTo>
                  <a:pt x="1285875" y="1219835"/>
                </a:lnTo>
                <a:lnTo>
                  <a:pt x="1247775" y="1261491"/>
                </a:lnTo>
                <a:lnTo>
                  <a:pt x="1206627" y="1299972"/>
                </a:lnTo>
                <a:lnTo>
                  <a:pt x="1162558" y="1335277"/>
                </a:lnTo>
                <a:lnTo>
                  <a:pt x="1115949" y="1367155"/>
                </a:lnTo>
                <a:lnTo>
                  <a:pt x="1066800" y="1395476"/>
                </a:lnTo>
                <a:lnTo>
                  <a:pt x="1015492" y="1419860"/>
                </a:lnTo>
                <a:lnTo>
                  <a:pt x="961898" y="1440180"/>
                </a:lnTo>
                <a:lnTo>
                  <a:pt x="906526" y="1456436"/>
                </a:lnTo>
                <a:lnTo>
                  <a:pt x="849503" y="1468247"/>
                </a:lnTo>
                <a:lnTo>
                  <a:pt x="790829" y="1475486"/>
                </a:lnTo>
                <a:lnTo>
                  <a:pt x="730885" y="1477899"/>
                </a:lnTo>
                <a:lnTo>
                  <a:pt x="670941" y="1475486"/>
                </a:lnTo>
                <a:lnTo>
                  <a:pt x="612394" y="1468247"/>
                </a:lnTo>
                <a:lnTo>
                  <a:pt x="555244" y="1456436"/>
                </a:lnTo>
                <a:lnTo>
                  <a:pt x="499872" y="1440180"/>
                </a:lnTo>
                <a:lnTo>
                  <a:pt x="446405" y="1419860"/>
                </a:lnTo>
                <a:lnTo>
                  <a:pt x="394970" y="1395476"/>
                </a:lnTo>
                <a:lnTo>
                  <a:pt x="345948" y="1367155"/>
                </a:lnTo>
                <a:lnTo>
                  <a:pt x="299212" y="1335277"/>
                </a:lnTo>
                <a:lnTo>
                  <a:pt x="255270" y="1299972"/>
                </a:lnTo>
                <a:lnTo>
                  <a:pt x="214122" y="1261491"/>
                </a:lnTo>
                <a:lnTo>
                  <a:pt x="175895" y="1219835"/>
                </a:lnTo>
                <a:lnTo>
                  <a:pt x="140970" y="1175385"/>
                </a:lnTo>
                <a:lnTo>
                  <a:pt x="109474" y="1128268"/>
                </a:lnTo>
                <a:lnTo>
                  <a:pt x="81534" y="1078611"/>
                </a:lnTo>
                <a:lnTo>
                  <a:pt x="57404" y="1026668"/>
                </a:lnTo>
                <a:lnTo>
                  <a:pt x="37211" y="972566"/>
                </a:lnTo>
                <a:lnTo>
                  <a:pt x="21209" y="916559"/>
                </a:lnTo>
                <a:lnTo>
                  <a:pt x="9525" y="858901"/>
                </a:lnTo>
                <a:lnTo>
                  <a:pt x="2412" y="799592"/>
                </a:lnTo>
                <a:lnTo>
                  <a:pt x="0" y="739013"/>
                </a:lnTo>
                <a:close/>
              </a:path>
            </a:pathLst>
          </a:custGeom>
          <a:ln w="6350">
            <a:solidFill>
              <a:srgbClr val="5B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1120" y="2957702"/>
            <a:ext cx="663448" cy="72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1271" y="1967102"/>
            <a:ext cx="1710055" cy="3295650"/>
          </a:xfrm>
          <a:custGeom>
            <a:avLst/>
            <a:gdLst/>
            <a:ahLst/>
            <a:cxnLst/>
            <a:rect l="l" t="t" r="r" b="b"/>
            <a:pathLst>
              <a:path w="1710054" h="3295650">
                <a:moveTo>
                  <a:pt x="0" y="3295650"/>
                </a:moveTo>
                <a:lnTo>
                  <a:pt x="1709927" y="3295650"/>
                </a:lnTo>
                <a:lnTo>
                  <a:pt x="1709927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19050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2422" y="2271902"/>
            <a:ext cx="1463040" cy="1481455"/>
          </a:xfrm>
          <a:custGeom>
            <a:avLst/>
            <a:gdLst/>
            <a:ahLst/>
            <a:cxnLst/>
            <a:rect l="l" t="t" r="r" b="b"/>
            <a:pathLst>
              <a:path w="1463040" h="1481454">
                <a:moveTo>
                  <a:pt x="731520" y="0"/>
                </a:moveTo>
                <a:lnTo>
                  <a:pt x="671576" y="2412"/>
                </a:lnTo>
                <a:lnTo>
                  <a:pt x="612901" y="9651"/>
                </a:lnTo>
                <a:lnTo>
                  <a:pt x="555751" y="21462"/>
                </a:lnTo>
                <a:lnTo>
                  <a:pt x="500252" y="37719"/>
                </a:lnTo>
                <a:lnTo>
                  <a:pt x="446785" y="58166"/>
                </a:lnTo>
                <a:lnTo>
                  <a:pt x="395350" y="82676"/>
                </a:lnTo>
                <a:lnTo>
                  <a:pt x="346201" y="110998"/>
                </a:lnTo>
                <a:lnTo>
                  <a:pt x="299466" y="142875"/>
                </a:lnTo>
                <a:lnTo>
                  <a:pt x="255524" y="178308"/>
                </a:lnTo>
                <a:lnTo>
                  <a:pt x="214249" y="216916"/>
                </a:lnTo>
                <a:lnTo>
                  <a:pt x="176149" y="258699"/>
                </a:lnTo>
                <a:lnTo>
                  <a:pt x="141097" y="303275"/>
                </a:lnTo>
                <a:lnTo>
                  <a:pt x="109600" y="350520"/>
                </a:lnTo>
                <a:lnTo>
                  <a:pt x="81660" y="400304"/>
                </a:lnTo>
                <a:lnTo>
                  <a:pt x="57530" y="452374"/>
                </a:lnTo>
                <a:lnTo>
                  <a:pt x="37337" y="506602"/>
                </a:lnTo>
                <a:lnTo>
                  <a:pt x="21209" y="562610"/>
                </a:lnTo>
                <a:lnTo>
                  <a:pt x="9525" y="620522"/>
                </a:lnTo>
                <a:lnTo>
                  <a:pt x="2412" y="679958"/>
                </a:lnTo>
                <a:lnTo>
                  <a:pt x="0" y="740663"/>
                </a:lnTo>
                <a:lnTo>
                  <a:pt x="2412" y="801370"/>
                </a:lnTo>
                <a:lnTo>
                  <a:pt x="9525" y="860806"/>
                </a:lnTo>
                <a:lnTo>
                  <a:pt x="21209" y="918718"/>
                </a:lnTo>
                <a:lnTo>
                  <a:pt x="37337" y="974725"/>
                </a:lnTo>
                <a:lnTo>
                  <a:pt x="57530" y="1028954"/>
                </a:lnTo>
                <a:lnTo>
                  <a:pt x="81660" y="1081024"/>
                </a:lnTo>
                <a:lnTo>
                  <a:pt x="109600" y="1130808"/>
                </a:lnTo>
                <a:lnTo>
                  <a:pt x="141097" y="1178052"/>
                </a:lnTo>
                <a:lnTo>
                  <a:pt x="176149" y="1222629"/>
                </a:lnTo>
                <a:lnTo>
                  <a:pt x="214249" y="1264412"/>
                </a:lnTo>
                <a:lnTo>
                  <a:pt x="255524" y="1303020"/>
                </a:lnTo>
                <a:lnTo>
                  <a:pt x="299466" y="1338452"/>
                </a:lnTo>
                <a:lnTo>
                  <a:pt x="346201" y="1370330"/>
                </a:lnTo>
                <a:lnTo>
                  <a:pt x="395350" y="1398651"/>
                </a:lnTo>
                <a:lnTo>
                  <a:pt x="446785" y="1423162"/>
                </a:lnTo>
                <a:lnTo>
                  <a:pt x="500252" y="1443609"/>
                </a:lnTo>
                <a:lnTo>
                  <a:pt x="555751" y="1459738"/>
                </a:lnTo>
                <a:lnTo>
                  <a:pt x="612901" y="1471676"/>
                </a:lnTo>
                <a:lnTo>
                  <a:pt x="671576" y="1478914"/>
                </a:lnTo>
                <a:lnTo>
                  <a:pt x="731520" y="1481327"/>
                </a:lnTo>
                <a:lnTo>
                  <a:pt x="791591" y="1478914"/>
                </a:lnTo>
                <a:lnTo>
                  <a:pt x="850137" y="1471676"/>
                </a:lnTo>
                <a:lnTo>
                  <a:pt x="907287" y="1459738"/>
                </a:lnTo>
                <a:lnTo>
                  <a:pt x="962786" y="1443609"/>
                </a:lnTo>
                <a:lnTo>
                  <a:pt x="1016253" y="1423162"/>
                </a:lnTo>
                <a:lnTo>
                  <a:pt x="1067688" y="1398651"/>
                </a:lnTo>
                <a:lnTo>
                  <a:pt x="1116837" y="1370330"/>
                </a:lnTo>
                <a:lnTo>
                  <a:pt x="1163574" y="1338452"/>
                </a:lnTo>
                <a:lnTo>
                  <a:pt x="1207643" y="1303020"/>
                </a:lnTo>
                <a:lnTo>
                  <a:pt x="1248791" y="1264412"/>
                </a:lnTo>
                <a:lnTo>
                  <a:pt x="1287018" y="1222629"/>
                </a:lnTo>
                <a:lnTo>
                  <a:pt x="1321943" y="1178052"/>
                </a:lnTo>
                <a:lnTo>
                  <a:pt x="1353438" y="1130808"/>
                </a:lnTo>
                <a:lnTo>
                  <a:pt x="1381378" y="1081024"/>
                </a:lnTo>
                <a:lnTo>
                  <a:pt x="1405508" y="1028954"/>
                </a:lnTo>
                <a:lnTo>
                  <a:pt x="1425702" y="974725"/>
                </a:lnTo>
                <a:lnTo>
                  <a:pt x="1441830" y="918718"/>
                </a:lnTo>
                <a:lnTo>
                  <a:pt x="1453515" y="860806"/>
                </a:lnTo>
                <a:lnTo>
                  <a:pt x="1460627" y="801370"/>
                </a:lnTo>
                <a:lnTo>
                  <a:pt x="1463040" y="740663"/>
                </a:lnTo>
                <a:lnTo>
                  <a:pt x="1460627" y="679958"/>
                </a:lnTo>
                <a:lnTo>
                  <a:pt x="1453515" y="620522"/>
                </a:lnTo>
                <a:lnTo>
                  <a:pt x="1441830" y="562610"/>
                </a:lnTo>
                <a:lnTo>
                  <a:pt x="1425702" y="506602"/>
                </a:lnTo>
                <a:lnTo>
                  <a:pt x="1405508" y="452374"/>
                </a:lnTo>
                <a:lnTo>
                  <a:pt x="1381378" y="400304"/>
                </a:lnTo>
                <a:lnTo>
                  <a:pt x="1353438" y="350520"/>
                </a:lnTo>
                <a:lnTo>
                  <a:pt x="1321943" y="303275"/>
                </a:lnTo>
                <a:lnTo>
                  <a:pt x="1287018" y="258699"/>
                </a:lnTo>
                <a:lnTo>
                  <a:pt x="1248791" y="216916"/>
                </a:lnTo>
                <a:lnTo>
                  <a:pt x="1207643" y="178308"/>
                </a:lnTo>
                <a:lnTo>
                  <a:pt x="1163574" y="142875"/>
                </a:lnTo>
                <a:lnTo>
                  <a:pt x="1116837" y="110998"/>
                </a:lnTo>
                <a:lnTo>
                  <a:pt x="1067688" y="82676"/>
                </a:lnTo>
                <a:lnTo>
                  <a:pt x="1016253" y="58166"/>
                </a:lnTo>
                <a:lnTo>
                  <a:pt x="962786" y="37719"/>
                </a:lnTo>
                <a:lnTo>
                  <a:pt x="907287" y="21462"/>
                </a:lnTo>
                <a:lnTo>
                  <a:pt x="850137" y="9651"/>
                </a:lnTo>
                <a:lnTo>
                  <a:pt x="791591" y="2412"/>
                </a:lnTo>
                <a:lnTo>
                  <a:pt x="731520" y="0"/>
                </a:lnTo>
                <a:close/>
              </a:path>
            </a:pathLst>
          </a:custGeom>
          <a:solidFill>
            <a:srgbClr val="9379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2422" y="2271902"/>
            <a:ext cx="1463040" cy="1481455"/>
          </a:xfrm>
          <a:custGeom>
            <a:avLst/>
            <a:gdLst/>
            <a:ahLst/>
            <a:cxnLst/>
            <a:rect l="l" t="t" r="r" b="b"/>
            <a:pathLst>
              <a:path w="1463040" h="1481454">
                <a:moveTo>
                  <a:pt x="0" y="740663"/>
                </a:moveTo>
                <a:lnTo>
                  <a:pt x="2412" y="679958"/>
                </a:lnTo>
                <a:lnTo>
                  <a:pt x="9525" y="620522"/>
                </a:lnTo>
                <a:lnTo>
                  <a:pt x="21209" y="562610"/>
                </a:lnTo>
                <a:lnTo>
                  <a:pt x="37337" y="506602"/>
                </a:lnTo>
                <a:lnTo>
                  <a:pt x="57530" y="452374"/>
                </a:lnTo>
                <a:lnTo>
                  <a:pt x="81660" y="400304"/>
                </a:lnTo>
                <a:lnTo>
                  <a:pt x="109600" y="350520"/>
                </a:lnTo>
                <a:lnTo>
                  <a:pt x="141097" y="303275"/>
                </a:lnTo>
                <a:lnTo>
                  <a:pt x="176149" y="258699"/>
                </a:lnTo>
                <a:lnTo>
                  <a:pt x="214249" y="216916"/>
                </a:lnTo>
                <a:lnTo>
                  <a:pt x="255524" y="178308"/>
                </a:lnTo>
                <a:lnTo>
                  <a:pt x="299466" y="142875"/>
                </a:lnTo>
                <a:lnTo>
                  <a:pt x="346201" y="110998"/>
                </a:lnTo>
                <a:lnTo>
                  <a:pt x="395350" y="82676"/>
                </a:lnTo>
                <a:lnTo>
                  <a:pt x="446785" y="58166"/>
                </a:lnTo>
                <a:lnTo>
                  <a:pt x="500252" y="37719"/>
                </a:lnTo>
                <a:lnTo>
                  <a:pt x="555751" y="21462"/>
                </a:lnTo>
                <a:lnTo>
                  <a:pt x="612901" y="9651"/>
                </a:lnTo>
                <a:lnTo>
                  <a:pt x="671576" y="2412"/>
                </a:lnTo>
                <a:lnTo>
                  <a:pt x="731520" y="0"/>
                </a:lnTo>
                <a:lnTo>
                  <a:pt x="791591" y="2412"/>
                </a:lnTo>
                <a:lnTo>
                  <a:pt x="850137" y="9651"/>
                </a:lnTo>
                <a:lnTo>
                  <a:pt x="907287" y="21462"/>
                </a:lnTo>
                <a:lnTo>
                  <a:pt x="962786" y="37719"/>
                </a:lnTo>
                <a:lnTo>
                  <a:pt x="1016253" y="58166"/>
                </a:lnTo>
                <a:lnTo>
                  <a:pt x="1067688" y="82676"/>
                </a:lnTo>
                <a:lnTo>
                  <a:pt x="1116837" y="110998"/>
                </a:lnTo>
                <a:lnTo>
                  <a:pt x="1163574" y="142875"/>
                </a:lnTo>
                <a:lnTo>
                  <a:pt x="1207643" y="178308"/>
                </a:lnTo>
                <a:lnTo>
                  <a:pt x="1248791" y="216916"/>
                </a:lnTo>
                <a:lnTo>
                  <a:pt x="1287018" y="258699"/>
                </a:lnTo>
                <a:lnTo>
                  <a:pt x="1321943" y="303275"/>
                </a:lnTo>
                <a:lnTo>
                  <a:pt x="1353438" y="350520"/>
                </a:lnTo>
                <a:lnTo>
                  <a:pt x="1381378" y="400304"/>
                </a:lnTo>
                <a:lnTo>
                  <a:pt x="1405508" y="452374"/>
                </a:lnTo>
                <a:lnTo>
                  <a:pt x="1425702" y="506602"/>
                </a:lnTo>
                <a:lnTo>
                  <a:pt x="1441830" y="562610"/>
                </a:lnTo>
                <a:lnTo>
                  <a:pt x="1453515" y="620522"/>
                </a:lnTo>
                <a:lnTo>
                  <a:pt x="1460627" y="679958"/>
                </a:lnTo>
                <a:lnTo>
                  <a:pt x="1463040" y="740663"/>
                </a:lnTo>
                <a:lnTo>
                  <a:pt x="1460627" y="801370"/>
                </a:lnTo>
                <a:lnTo>
                  <a:pt x="1453515" y="860806"/>
                </a:lnTo>
                <a:lnTo>
                  <a:pt x="1441830" y="918718"/>
                </a:lnTo>
                <a:lnTo>
                  <a:pt x="1425702" y="974725"/>
                </a:lnTo>
                <a:lnTo>
                  <a:pt x="1405508" y="1028954"/>
                </a:lnTo>
                <a:lnTo>
                  <a:pt x="1381378" y="1081024"/>
                </a:lnTo>
                <a:lnTo>
                  <a:pt x="1353438" y="1130808"/>
                </a:lnTo>
                <a:lnTo>
                  <a:pt x="1321943" y="1178052"/>
                </a:lnTo>
                <a:lnTo>
                  <a:pt x="1287018" y="1222629"/>
                </a:lnTo>
                <a:lnTo>
                  <a:pt x="1248791" y="1264412"/>
                </a:lnTo>
                <a:lnTo>
                  <a:pt x="1207643" y="1303020"/>
                </a:lnTo>
                <a:lnTo>
                  <a:pt x="1163574" y="1338452"/>
                </a:lnTo>
                <a:lnTo>
                  <a:pt x="1116837" y="1370330"/>
                </a:lnTo>
                <a:lnTo>
                  <a:pt x="1067688" y="1398651"/>
                </a:lnTo>
                <a:lnTo>
                  <a:pt x="1016253" y="1423162"/>
                </a:lnTo>
                <a:lnTo>
                  <a:pt x="962786" y="1443609"/>
                </a:lnTo>
                <a:lnTo>
                  <a:pt x="907287" y="1459738"/>
                </a:lnTo>
                <a:lnTo>
                  <a:pt x="850137" y="1471676"/>
                </a:lnTo>
                <a:lnTo>
                  <a:pt x="791591" y="1478914"/>
                </a:lnTo>
                <a:lnTo>
                  <a:pt x="731520" y="1481327"/>
                </a:lnTo>
                <a:lnTo>
                  <a:pt x="671576" y="1478914"/>
                </a:lnTo>
                <a:lnTo>
                  <a:pt x="612901" y="1471676"/>
                </a:lnTo>
                <a:lnTo>
                  <a:pt x="555751" y="1459738"/>
                </a:lnTo>
                <a:lnTo>
                  <a:pt x="500252" y="1443609"/>
                </a:lnTo>
                <a:lnTo>
                  <a:pt x="446785" y="1423162"/>
                </a:lnTo>
                <a:lnTo>
                  <a:pt x="395350" y="1398651"/>
                </a:lnTo>
                <a:lnTo>
                  <a:pt x="346201" y="1370330"/>
                </a:lnTo>
                <a:lnTo>
                  <a:pt x="299466" y="1338452"/>
                </a:lnTo>
                <a:lnTo>
                  <a:pt x="255524" y="1303020"/>
                </a:lnTo>
                <a:lnTo>
                  <a:pt x="214249" y="1264412"/>
                </a:lnTo>
                <a:lnTo>
                  <a:pt x="176149" y="1222629"/>
                </a:lnTo>
                <a:lnTo>
                  <a:pt x="141097" y="1178052"/>
                </a:lnTo>
                <a:lnTo>
                  <a:pt x="109600" y="1130808"/>
                </a:lnTo>
                <a:lnTo>
                  <a:pt x="81660" y="1081024"/>
                </a:lnTo>
                <a:lnTo>
                  <a:pt x="57530" y="1028954"/>
                </a:lnTo>
                <a:lnTo>
                  <a:pt x="37337" y="974725"/>
                </a:lnTo>
                <a:lnTo>
                  <a:pt x="21209" y="918718"/>
                </a:lnTo>
                <a:lnTo>
                  <a:pt x="9525" y="860806"/>
                </a:lnTo>
                <a:lnTo>
                  <a:pt x="2412" y="801370"/>
                </a:lnTo>
                <a:lnTo>
                  <a:pt x="0" y="740663"/>
                </a:lnTo>
                <a:close/>
              </a:path>
            </a:pathLst>
          </a:custGeom>
          <a:ln w="6350">
            <a:solidFill>
              <a:srgbClr val="9379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12544" y="1311850"/>
            <a:ext cx="6931025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>
              <a:lnSpc>
                <a:spcPct val="110000"/>
              </a:lnSpc>
            </a:pP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J.</a:t>
            </a:r>
            <a:r>
              <a:rPr sz="1500" b="1" i="1" spc="-195" dirty="0">
                <a:solidFill>
                  <a:srgbClr val="6290C9"/>
                </a:solidFill>
                <a:latin typeface="Arial"/>
                <a:cs typeface="Arial"/>
              </a:rPr>
              <a:t>P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.</a:t>
            </a:r>
            <a:r>
              <a:rPr sz="1500" b="1" i="1" spc="-4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30" dirty="0">
                <a:solidFill>
                  <a:srgbClr val="6290C9"/>
                </a:solidFill>
                <a:latin typeface="Arial"/>
                <a:cs typeface="Arial"/>
              </a:rPr>
              <a:t>M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o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r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g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a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n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is</a:t>
            </a:r>
            <a:r>
              <a:rPr sz="1500" b="1" i="1" spc="-3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a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 bo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ard</a:t>
            </a:r>
            <a:r>
              <a:rPr sz="1500" b="1" i="1" spc="-2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m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m</a:t>
            </a:r>
            <a:r>
              <a:rPr sz="1500" b="1" i="1" spc="-20" dirty="0">
                <a:solidFill>
                  <a:srgbClr val="6290C9"/>
                </a:solidFill>
                <a:latin typeface="Arial"/>
                <a:cs typeface="Arial"/>
              </a:rPr>
              <a:t>b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er</a:t>
            </a:r>
            <a:r>
              <a:rPr sz="1500" b="1" i="1" spc="1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o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f</a:t>
            </a:r>
            <a:r>
              <a:rPr sz="1500" b="1" i="1" spc="-1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Th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r>
              <a:rPr sz="1500" b="1" i="1" spc="-1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Clearing</a:t>
            </a:r>
            <a:r>
              <a:rPr sz="1500" b="1" i="1" spc="-5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H</a:t>
            </a:r>
            <a:r>
              <a:rPr sz="1500" b="1" i="1" spc="-20" dirty="0">
                <a:solidFill>
                  <a:srgbClr val="6290C9"/>
                </a:solidFill>
                <a:latin typeface="Arial"/>
                <a:cs typeface="Arial"/>
              </a:rPr>
              <a:t>o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u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se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,</a:t>
            </a:r>
            <a:r>
              <a:rPr sz="1500" b="1" i="1" spc="-2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l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ea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d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ing</a:t>
            </a:r>
            <a:r>
              <a:rPr sz="1500" b="1" i="1" spc="-6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the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 R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ea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l</a:t>
            </a:r>
            <a:r>
              <a:rPr sz="1500" b="1" i="1" spc="-2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30" dirty="0">
                <a:solidFill>
                  <a:srgbClr val="6290C9"/>
                </a:solidFill>
                <a:latin typeface="Arial"/>
                <a:cs typeface="Arial"/>
              </a:rPr>
              <a:t>T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ime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P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aym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n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ts</a:t>
            </a:r>
            <a:r>
              <a:rPr sz="1500" b="1" i="1" spc="-1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Init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ia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ti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v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r>
              <a:rPr sz="1500" b="1" i="1" spc="-7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d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evelop</a:t>
            </a:r>
            <a:r>
              <a:rPr sz="1500" b="1" i="1" spc="-6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a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se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t</a:t>
            </a:r>
            <a:r>
              <a:rPr sz="1500" b="1" i="1" spc="-1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o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f</a:t>
            </a:r>
            <a:r>
              <a:rPr sz="1500" b="1" i="1" spc="-2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i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n</a:t>
            </a:r>
            <a:r>
              <a:rPr sz="1500" b="1" i="1" spc="-20" dirty="0">
                <a:solidFill>
                  <a:srgbClr val="6290C9"/>
                </a:solidFill>
                <a:latin typeface="Arial"/>
                <a:cs typeface="Arial"/>
              </a:rPr>
              <a:t>d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u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s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try</a:t>
            </a:r>
            <a:r>
              <a:rPr sz="1500" b="1" i="1" spc="-3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l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eve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l</a:t>
            </a:r>
            <a:r>
              <a:rPr sz="1500" b="1" i="1" spc="-5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f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atures</a:t>
            </a:r>
            <a:r>
              <a:rPr sz="1500" b="1" i="1" spc="-25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a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n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d</a:t>
            </a:r>
            <a:r>
              <a:rPr sz="1500" b="1" i="1" spc="-30" dirty="0">
                <a:solidFill>
                  <a:srgbClr val="6290C9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r</a:t>
            </a:r>
            <a:r>
              <a:rPr sz="1500" b="1" i="1" spc="-5" dirty="0">
                <a:solidFill>
                  <a:srgbClr val="6290C9"/>
                </a:solidFill>
                <a:latin typeface="Arial"/>
                <a:cs typeface="Arial"/>
              </a:rPr>
              <a:t>u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l</a:t>
            </a:r>
            <a:r>
              <a:rPr sz="1500" b="1" i="1" spc="5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r>
              <a:rPr sz="1500" b="1" i="1" dirty="0">
                <a:solidFill>
                  <a:srgbClr val="6290C9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  <a:tabLst>
                <a:tab pos="2100580" algn="l"/>
                <a:tab pos="3719195" algn="l"/>
                <a:tab pos="5359400" algn="l"/>
              </a:tabLst>
            </a:pPr>
            <a:r>
              <a:rPr sz="1400" b="1" spc="-5" dirty="0">
                <a:solidFill>
                  <a:srgbClr val="525253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525253"/>
                </a:solidFill>
                <a:latin typeface="Arial"/>
                <a:cs typeface="Arial"/>
              </a:rPr>
              <a:t>p</a:t>
            </a:r>
            <a:r>
              <a:rPr sz="1400" b="1" spc="-5" dirty="0">
                <a:solidFill>
                  <a:srgbClr val="525253"/>
                </a:solidFill>
                <a:latin typeface="Arial"/>
                <a:cs typeface="Arial"/>
              </a:rPr>
              <a:t>ee</a:t>
            </a:r>
            <a:r>
              <a:rPr sz="1400" b="1" dirty="0">
                <a:solidFill>
                  <a:srgbClr val="525253"/>
                </a:solidFill>
                <a:latin typeface="Arial"/>
                <a:cs typeface="Arial"/>
              </a:rPr>
              <a:t>d	</a:t>
            </a:r>
            <a:r>
              <a:rPr sz="1400" b="1" spc="-90" dirty="0">
                <a:solidFill>
                  <a:srgbClr val="525253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525253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525253"/>
                </a:solidFill>
                <a:latin typeface="Arial"/>
                <a:cs typeface="Arial"/>
              </a:rPr>
              <a:t>o</a:t>
            </a:r>
            <a:r>
              <a:rPr sz="1400" b="1" spc="-20" dirty="0">
                <a:solidFill>
                  <a:srgbClr val="525253"/>
                </a:solidFill>
                <a:latin typeface="Arial"/>
                <a:cs typeface="Arial"/>
              </a:rPr>
              <a:t>un</a:t>
            </a:r>
            <a:r>
              <a:rPr sz="1400" b="1" dirty="0">
                <a:solidFill>
                  <a:srgbClr val="525253"/>
                </a:solidFill>
                <a:latin typeface="Arial"/>
                <a:cs typeface="Arial"/>
              </a:rPr>
              <a:t>t	</a:t>
            </a:r>
            <a:r>
              <a:rPr sz="1400" b="1" spc="-190" dirty="0">
                <a:solidFill>
                  <a:srgbClr val="525253"/>
                </a:solidFill>
                <a:latin typeface="Arial"/>
                <a:cs typeface="Arial"/>
              </a:rPr>
              <a:t>A</a:t>
            </a:r>
            <a:r>
              <a:rPr sz="1400" b="1" spc="-25" dirty="0">
                <a:solidFill>
                  <a:srgbClr val="525253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525253"/>
                </a:solidFill>
                <a:latin typeface="Arial"/>
                <a:cs typeface="Arial"/>
              </a:rPr>
              <a:t>aila</a:t>
            </a:r>
            <a:r>
              <a:rPr sz="1400" b="1" spc="-20" dirty="0">
                <a:solidFill>
                  <a:srgbClr val="525253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525253"/>
                </a:solidFill>
                <a:latin typeface="Arial"/>
                <a:cs typeface="Arial"/>
              </a:rPr>
              <a:t>ility	</a:t>
            </a:r>
            <a:r>
              <a:rPr sz="1400" b="1" spc="30" dirty="0">
                <a:solidFill>
                  <a:srgbClr val="525253"/>
                </a:solidFill>
                <a:latin typeface="Arial"/>
                <a:cs typeface="Arial"/>
              </a:rPr>
              <a:t>M</a:t>
            </a:r>
            <a:r>
              <a:rPr sz="1400" b="1" spc="-5" dirty="0">
                <a:solidFill>
                  <a:srgbClr val="525253"/>
                </a:solidFill>
                <a:latin typeface="Arial"/>
                <a:cs typeface="Arial"/>
              </a:rPr>
              <a:t>ess</a:t>
            </a:r>
            <a:r>
              <a:rPr sz="1400" b="1" spc="-25" dirty="0">
                <a:solidFill>
                  <a:srgbClr val="525253"/>
                </a:solidFill>
                <a:latin typeface="Arial"/>
                <a:cs typeface="Arial"/>
              </a:rPr>
              <a:t>a</a:t>
            </a:r>
            <a:r>
              <a:rPr sz="1400" b="1" spc="-20" dirty="0">
                <a:solidFill>
                  <a:srgbClr val="525253"/>
                </a:solidFill>
                <a:latin typeface="Arial"/>
                <a:cs typeface="Arial"/>
              </a:rPr>
              <a:t>g</a:t>
            </a:r>
            <a:r>
              <a:rPr sz="1400" b="1" spc="-10" dirty="0">
                <a:solidFill>
                  <a:srgbClr val="525253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525253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525253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3467" y="2642258"/>
            <a:ext cx="309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4560" y="3883772"/>
            <a:ext cx="1537970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7395BA"/>
              </a:buClr>
              <a:buSzPct val="73076"/>
              <a:buFont typeface="Wingdings"/>
              <a:buChar char=""/>
              <a:tabLst>
                <a:tab pos="185420" algn="l"/>
              </a:tabLst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C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r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-40" dirty="0">
                <a:solidFill>
                  <a:srgbClr val="6C6C6F"/>
                </a:solidFill>
                <a:latin typeface="Arial"/>
                <a:cs typeface="Arial"/>
              </a:rPr>
              <a:t>d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i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300" spc="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ran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sf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er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s</a:t>
            </a:r>
            <a:r>
              <a:rPr sz="1300" spc="3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USD</a:t>
            </a:r>
            <a:endParaRPr sz="13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600"/>
              </a:spcBef>
              <a:buClr>
                <a:srgbClr val="7395BA"/>
              </a:buClr>
              <a:buSzPct val="73076"/>
              <a:buFont typeface="Wingdings"/>
              <a:buChar char=""/>
              <a:tabLst>
                <a:tab pos="185420" algn="l"/>
              </a:tabLst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U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p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o</a:t>
            </a:r>
            <a:r>
              <a:rPr sz="1300" spc="1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ma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x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imum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$25,000*</a:t>
            </a:r>
            <a:endParaRPr sz="1300">
              <a:latin typeface="Arial"/>
              <a:cs typeface="Arial"/>
            </a:endParaRPr>
          </a:p>
          <a:p>
            <a:pPr marL="103505" marR="1905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*2</a:t>
            </a:r>
            <a:r>
              <a:rPr sz="1050" i="1" spc="-5" dirty="0">
                <a:solidFill>
                  <a:srgbClr val="6C6C6F"/>
                </a:solidFill>
                <a:latin typeface="Arial"/>
                <a:cs typeface="Arial"/>
              </a:rPr>
              <a:t>5</a:t>
            </a:r>
            <a:r>
              <a:rPr sz="1050" i="1" spc="-20" dirty="0">
                <a:solidFill>
                  <a:srgbClr val="6C6C6F"/>
                </a:solidFill>
                <a:latin typeface="Arial"/>
                <a:cs typeface="Arial"/>
              </a:rPr>
              <a:t>,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000 l</a:t>
            </a:r>
            <a:r>
              <a:rPr sz="1050" i="1" spc="5" dirty="0">
                <a:solidFill>
                  <a:srgbClr val="6C6C6F"/>
                </a:solidFill>
                <a:latin typeface="Arial"/>
                <a:cs typeface="Arial"/>
              </a:rPr>
              <a:t>i</a:t>
            </a:r>
            <a:r>
              <a:rPr sz="1050" i="1" spc="-65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it</a:t>
            </a:r>
            <a:r>
              <a:rPr sz="1050" i="1" spc="1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is expected</a:t>
            </a:r>
            <a:r>
              <a:rPr sz="1050" i="1" spc="-3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050" i="1" spc="-20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o</a:t>
            </a:r>
            <a:r>
              <a:rPr sz="1050" i="1" spc="-1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6C6C6F"/>
                </a:solidFill>
                <a:latin typeface="Arial"/>
                <a:cs typeface="Arial"/>
              </a:rPr>
              <a:t>r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ise</a:t>
            </a:r>
            <a:r>
              <a:rPr sz="1050" i="1" spc="-1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over </a:t>
            </a:r>
            <a:r>
              <a:rPr sz="1050" i="1" spc="-20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050" i="1" spc="5" dirty="0">
                <a:solidFill>
                  <a:srgbClr val="6C6C6F"/>
                </a:solidFill>
                <a:latin typeface="Arial"/>
                <a:cs typeface="Arial"/>
              </a:rPr>
              <a:t>i</a:t>
            </a:r>
            <a:r>
              <a:rPr sz="1050" i="1" spc="-65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050" i="1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2564" y="2669990"/>
            <a:ext cx="102679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$25,00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3159" y="2596989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365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2744" y="3870938"/>
            <a:ext cx="148272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 algn="just">
              <a:lnSpc>
                <a:spcPct val="100000"/>
              </a:lnSpc>
              <a:buClr>
                <a:srgbClr val="7395BA"/>
              </a:buClr>
              <a:buSzPct val="73076"/>
              <a:buFont typeface="Wingdings"/>
              <a:buChar char=""/>
              <a:tabLst>
                <a:tab pos="185420" algn="l"/>
              </a:tabLst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Instan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pa</a:t>
            </a:r>
            <a:r>
              <a:rPr sz="1300" spc="-35" dirty="0">
                <a:solidFill>
                  <a:srgbClr val="6C6C6F"/>
                </a:solidFill>
                <a:latin typeface="Arial"/>
                <a:cs typeface="Arial"/>
              </a:rPr>
              <a:t>y</a:t>
            </a:r>
            <a:r>
              <a:rPr sz="1300" spc="-30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en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v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i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la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b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l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4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6C6C6F"/>
                </a:solidFill>
                <a:latin typeface="Arial"/>
                <a:cs typeface="Arial"/>
              </a:rPr>
              <a:t>2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4</a:t>
            </a:r>
            <a:r>
              <a:rPr sz="1300" spc="4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x</a:t>
            </a:r>
            <a:r>
              <a:rPr sz="1300" spc="3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7</a:t>
            </a:r>
            <a:r>
              <a:rPr sz="1300" spc="5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x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365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8541" y="3870938"/>
            <a:ext cx="1562100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buClr>
                <a:srgbClr val="7395BA"/>
              </a:buClr>
              <a:buSzPct val="73076"/>
              <a:buFont typeface="Wingdings"/>
              <a:buChar char=""/>
              <a:tabLst>
                <a:tab pos="185420" algn="l"/>
              </a:tabLst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x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tensible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essag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i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n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g</a:t>
            </a:r>
            <a:r>
              <a:rPr sz="1300" spc="7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(ISO 20022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)</a:t>
            </a:r>
            <a:r>
              <a:rPr sz="1300" spc="6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o</a:t>
            </a:r>
            <a:r>
              <a:rPr sz="1300" spc="1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support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o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r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3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sophisticat</a:t>
            </a:r>
            <a:r>
              <a:rPr sz="1300" spc="-15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d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applicatio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n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s</a:t>
            </a:r>
            <a:r>
              <a:rPr sz="1300" spc="2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(e.g., bilateral </a:t>
            </a:r>
            <a:r>
              <a:rPr sz="1300" spc="-30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essag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i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ng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1258" y="2561174"/>
            <a:ext cx="7772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5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FFFFFF"/>
                </a:solidFill>
                <a:latin typeface="Arial"/>
                <a:cs typeface="Arial"/>
              </a:rPr>
              <a:t>20022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95390" y="1967102"/>
            <a:ext cx="1705610" cy="3295650"/>
          </a:xfrm>
          <a:custGeom>
            <a:avLst/>
            <a:gdLst/>
            <a:ahLst/>
            <a:cxnLst/>
            <a:rect l="l" t="t" r="r" b="b"/>
            <a:pathLst>
              <a:path w="1705609" h="3295650">
                <a:moveTo>
                  <a:pt x="0" y="3295650"/>
                </a:moveTo>
                <a:lnTo>
                  <a:pt x="1705229" y="3295650"/>
                </a:lnTo>
                <a:lnTo>
                  <a:pt x="1705229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19048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6694" y="2652979"/>
            <a:ext cx="1038085" cy="1114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7568" y="2914078"/>
            <a:ext cx="947521" cy="1017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38032" y="2266950"/>
            <a:ext cx="1463040" cy="1481455"/>
          </a:xfrm>
          <a:custGeom>
            <a:avLst/>
            <a:gdLst/>
            <a:ahLst/>
            <a:cxnLst/>
            <a:rect l="l" t="t" r="r" b="b"/>
            <a:pathLst>
              <a:path w="1463040" h="1481454">
                <a:moveTo>
                  <a:pt x="731520" y="0"/>
                </a:moveTo>
                <a:lnTo>
                  <a:pt x="671576" y="2412"/>
                </a:lnTo>
                <a:lnTo>
                  <a:pt x="612901" y="9651"/>
                </a:lnTo>
                <a:lnTo>
                  <a:pt x="555751" y="21462"/>
                </a:lnTo>
                <a:lnTo>
                  <a:pt x="500252" y="37719"/>
                </a:lnTo>
                <a:lnTo>
                  <a:pt x="446786" y="58165"/>
                </a:lnTo>
                <a:lnTo>
                  <a:pt x="395350" y="82676"/>
                </a:lnTo>
                <a:lnTo>
                  <a:pt x="346201" y="110998"/>
                </a:lnTo>
                <a:lnTo>
                  <a:pt x="299466" y="142875"/>
                </a:lnTo>
                <a:lnTo>
                  <a:pt x="255397" y="178308"/>
                </a:lnTo>
                <a:lnTo>
                  <a:pt x="214249" y="216915"/>
                </a:lnTo>
                <a:lnTo>
                  <a:pt x="176149" y="258699"/>
                </a:lnTo>
                <a:lnTo>
                  <a:pt x="141097" y="303275"/>
                </a:lnTo>
                <a:lnTo>
                  <a:pt x="109600" y="350520"/>
                </a:lnTo>
                <a:lnTo>
                  <a:pt x="81661" y="400303"/>
                </a:lnTo>
                <a:lnTo>
                  <a:pt x="57531" y="452374"/>
                </a:lnTo>
                <a:lnTo>
                  <a:pt x="37338" y="506602"/>
                </a:lnTo>
                <a:lnTo>
                  <a:pt x="21209" y="562610"/>
                </a:lnTo>
                <a:lnTo>
                  <a:pt x="9525" y="620522"/>
                </a:lnTo>
                <a:lnTo>
                  <a:pt x="2413" y="679958"/>
                </a:lnTo>
                <a:lnTo>
                  <a:pt x="0" y="740663"/>
                </a:lnTo>
                <a:lnTo>
                  <a:pt x="2413" y="801370"/>
                </a:lnTo>
                <a:lnTo>
                  <a:pt x="9525" y="860805"/>
                </a:lnTo>
                <a:lnTo>
                  <a:pt x="21209" y="918717"/>
                </a:lnTo>
                <a:lnTo>
                  <a:pt x="37338" y="974725"/>
                </a:lnTo>
                <a:lnTo>
                  <a:pt x="57531" y="1028953"/>
                </a:lnTo>
                <a:lnTo>
                  <a:pt x="81661" y="1081024"/>
                </a:lnTo>
                <a:lnTo>
                  <a:pt x="109600" y="1130808"/>
                </a:lnTo>
                <a:lnTo>
                  <a:pt x="141097" y="1178052"/>
                </a:lnTo>
                <a:lnTo>
                  <a:pt x="176149" y="1222628"/>
                </a:lnTo>
                <a:lnTo>
                  <a:pt x="214249" y="1264412"/>
                </a:lnTo>
                <a:lnTo>
                  <a:pt x="255397" y="1303020"/>
                </a:lnTo>
                <a:lnTo>
                  <a:pt x="299466" y="1338452"/>
                </a:lnTo>
                <a:lnTo>
                  <a:pt x="346201" y="1370329"/>
                </a:lnTo>
                <a:lnTo>
                  <a:pt x="395350" y="1398651"/>
                </a:lnTo>
                <a:lnTo>
                  <a:pt x="446786" y="1423162"/>
                </a:lnTo>
                <a:lnTo>
                  <a:pt x="500252" y="1443609"/>
                </a:lnTo>
                <a:lnTo>
                  <a:pt x="555751" y="1459864"/>
                </a:lnTo>
                <a:lnTo>
                  <a:pt x="612901" y="1471676"/>
                </a:lnTo>
                <a:lnTo>
                  <a:pt x="671576" y="1478914"/>
                </a:lnTo>
                <a:lnTo>
                  <a:pt x="731520" y="1481327"/>
                </a:lnTo>
                <a:lnTo>
                  <a:pt x="791591" y="1478914"/>
                </a:lnTo>
                <a:lnTo>
                  <a:pt x="850138" y="1471676"/>
                </a:lnTo>
                <a:lnTo>
                  <a:pt x="907288" y="1459864"/>
                </a:lnTo>
                <a:lnTo>
                  <a:pt x="962787" y="1443609"/>
                </a:lnTo>
                <a:lnTo>
                  <a:pt x="1016253" y="1423162"/>
                </a:lnTo>
                <a:lnTo>
                  <a:pt x="1067689" y="1398651"/>
                </a:lnTo>
                <a:lnTo>
                  <a:pt x="1116838" y="1370329"/>
                </a:lnTo>
                <a:lnTo>
                  <a:pt x="1163574" y="1338452"/>
                </a:lnTo>
                <a:lnTo>
                  <a:pt x="1207643" y="1303020"/>
                </a:lnTo>
                <a:lnTo>
                  <a:pt x="1248791" y="1264412"/>
                </a:lnTo>
                <a:lnTo>
                  <a:pt x="1287018" y="1222628"/>
                </a:lnTo>
                <a:lnTo>
                  <a:pt x="1321943" y="1178052"/>
                </a:lnTo>
                <a:lnTo>
                  <a:pt x="1353439" y="1130808"/>
                </a:lnTo>
                <a:lnTo>
                  <a:pt x="1381378" y="1081024"/>
                </a:lnTo>
                <a:lnTo>
                  <a:pt x="1405509" y="1028953"/>
                </a:lnTo>
                <a:lnTo>
                  <a:pt x="1425702" y="974725"/>
                </a:lnTo>
                <a:lnTo>
                  <a:pt x="1441831" y="918717"/>
                </a:lnTo>
                <a:lnTo>
                  <a:pt x="1453515" y="860805"/>
                </a:lnTo>
                <a:lnTo>
                  <a:pt x="1460627" y="801370"/>
                </a:lnTo>
                <a:lnTo>
                  <a:pt x="1463040" y="740663"/>
                </a:lnTo>
                <a:lnTo>
                  <a:pt x="1460627" y="679958"/>
                </a:lnTo>
                <a:lnTo>
                  <a:pt x="1453515" y="620522"/>
                </a:lnTo>
                <a:lnTo>
                  <a:pt x="1441831" y="562610"/>
                </a:lnTo>
                <a:lnTo>
                  <a:pt x="1425702" y="506602"/>
                </a:lnTo>
                <a:lnTo>
                  <a:pt x="1405509" y="452374"/>
                </a:lnTo>
                <a:lnTo>
                  <a:pt x="1381378" y="400303"/>
                </a:lnTo>
                <a:lnTo>
                  <a:pt x="1353439" y="350520"/>
                </a:lnTo>
                <a:lnTo>
                  <a:pt x="1321943" y="303275"/>
                </a:lnTo>
                <a:lnTo>
                  <a:pt x="1287018" y="258699"/>
                </a:lnTo>
                <a:lnTo>
                  <a:pt x="1248791" y="216915"/>
                </a:lnTo>
                <a:lnTo>
                  <a:pt x="1207643" y="178308"/>
                </a:lnTo>
                <a:lnTo>
                  <a:pt x="1163574" y="142875"/>
                </a:lnTo>
                <a:lnTo>
                  <a:pt x="1116838" y="110998"/>
                </a:lnTo>
                <a:lnTo>
                  <a:pt x="1067689" y="82676"/>
                </a:lnTo>
                <a:lnTo>
                  <a:pt x="1016253" y="58165"/>
                </a:lnTo>
                <a:lnTo>
                  <a:pt x="962787" y="37719"/>
                </a:lnTo>
                <a:lnTo>
                  <a:pt x="907288" y="21462"/>
                </a:lnTo>
                <a:lnTo>
                  <a:pt x="850138" y="9651"/>
                </a:lnTo>
                <a:lnTo>
                  <a:pt x="791591" y="2412"/>
                </a:lnTo>
                <a:lnTo>
                  <a:pt x="731520" y="0"/>
                </a:lnTo>
                <a:close/>
              </a:path>
            </a:pathLst>
          </a:custGeom>
          <a:solidFill>
            <a:srgbClr val="AB8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8032" y="2266950"/>
            <a:ext cx="1463040" cy="1481455"/>
          </a:xfrm>
          <a:custGeom>
            <a:avLst/>
            <a:gdLst/>
            <a:ahLst/>
            <a:cxnLst/>
            <a:rect l="l" t="t" r="r" b="b"/>
            <a:pathLst>
              <a:path w="1463040" h="1481454">
                <a:moveTo>
                  <a:pt x="0" y="740663"/>
                </a:moveTo>
                <a:lnTo>
                  <a:pt x="2413" y="679958"/>
                </a:lnTo>
                <a:lnTo>
                  <a:pt x="9525" y="620522"/>
                </a:lnTo>
                <a:lnTo>
                  <a:pt x="21209" y="562610"/>
                </a:lnTo>
                <a:lnTo>
                  <a:pt x="37338" y="506602"/>
                </a:lnTo>
                <a:lnTo>
                  <a:pt x="57531" y="452374"/>
                </a:lnTo>
                <a:lnTo>
                  <a:pt x="81661" y="400303"/>
                </a:lnTo>
                <a:lnTo>
                  <a:pt x="109600" y="350520"/>
                </a:lnTo>
                <a:lnTo>
                  <a:pt x="141097" y="303275"/>
                </a:lnTo>
                <a:lnTo>
                  <a:pt x="176149" y="258699"/>
                </a:lnTo>
                <a:lnTo>
                  <a:pt x="214249" y="216915"/>
                </a:lnTo>
                <a:lnTo>
                  <a:pt x="255397" y="178308"/>
                </a:lnTo>
                <a:lnTo>
                  <a:pt x="299466" y="142875"/>
                </a:lnTo>
                <a:lnTo>
                  <a:pt x="346201" y="110998"/>
                </a:lnTo>
                <a:lnTo>
                  <a:pt x="395350" y="82676"/>
                </a:lnTo>
                <a:lnTo>
                  <a:pt x="446786" y="58165"/>
                </a:lnTo>
                <a:lnTo>
                  <a:pt x="500252" y="37719"/>
                </a:lnTo>
                <a:lnTo>
                  <a:pt x="555751" y="21462"/>
                </a:lnTo>
                <a:lnTo>
                  <a:pt x="612901" y="9651"/>
                </a:lnTo>
                <a:lnTo>
                  <a:pt x="671576" y="2412"/>
                </a:lnTo>
                <a:lnTo>
                  <a:pt x="731520" y="0"/>
                </a:lnTo>
                <a:lnTo>
                  <a:pt x="791591" y="2412"/>
                </a:lnTo>
                <a:lnTo>
                  <a:pt x="850138" y="9651"/>
                </a:lnTo>
                <a:lnTo>
                  <a:pt x="907288" y="21462"/>
                </a:lnTo>
                <a:lnTo>
                  <a:pt x="962787" y="37719"/>
                </a:lnTo>
                <a:lnTo>
                  <a:pt x="1016253" y="58165"/>
                </a:lnTo>
                <a:lnTo>
                  <a:pt x="1067689" y="82676"/>
                </a:lnTo>
                <a:lnTo>
                  <a:pt x="1116838" y="110998"/>
                </a:lnTo>
                <a:lnTo>
                  <a:pt x="1163574" y="142875"/>
                </a:lnTo>
                <a:lnTo>
                  <a:pt x="1207643" y="178308"/>
                </a:lnTo>
                <a:lnTo>
                  <a:pt x="1248791" y="216915"/>
                </a:lnTo>
                <a:lnTo>
                  <a:pt x="1287018" y="258699"/>
                </a:lnTo>
                <a:lnTo>
                  <a:pt x="1321943" y="303275"/>
                </a:lnTo>
                <a:lnTo>
                  <a:pt x="1353439" y="350520"/>
                </a:lnTo>
                <a:lnTo>
                  <a:pt x="1381378" y="400303"/>
                </a:lnTo>
                <a:lnTo>
                  <a:pt x="1405509" y="452374"/>
                </a:lnTo>
                <a:lnTo>
                  <a:pt x="1425702" y="506602"/>
                </a:lnTo>
                <a:lnTo>
                  <a:pt x="1441831" y="562610"/>
                </a:lnTo>
                <a:lnTo>
                  <a:pt x="1453515" y="620522"/>
                </a:lnTo>
                <a:lnTo>
                  <a:pt x="1460627" y="679958"/>
                </a:lnTo>
                <a:lnTo>
                  <a:pt x="1463040" y="740663"/>
                </a:lnTo>
                <a:lnTo>
                  <a:pt x="1460627" y="801370"/>
                </a:lnTo>
                <a:lnTo>
                  <a:pt x="1453515" y="860805"/>
                </a:lnTo>
                <a:lnTo>
                  <a:pt x="1441831" y="918717"/>
                </a:lnTo>
                <a:lnTo>
                  <a:pt x="1425702" y="974725"/>
                </a:lnTo>
                <a:lnTo>
                  <a:pt x="1405509" y="1028953"/>
                </a:lnTo>
                <a:lnTo>
                  <a:pt x="1381378" y="1081024"/>
                </a:lnTo>
                <a:lnTo>
                  <a:pt x="1353439" y="1130808"/>
                </a:lnTo>
                <a:lnTo>
                  <a:pt x="1321943" y="1178052"/>
                </a:lnTo>
                <a:lnTo>
                  <a:pt x="1287018" y="1222628"/>
                </a:lnTo>
                <a:lnTo>
                  <a:pt x="1248791" y="1264412"/>
                </a:lnTo>
                <a:lnTo>
                  <a:pt x="1207643" y="1303020"/>
                </a:lnTo>
                <a:lnTo>
                  <a:pt x="1163574" y="1338452"/>
                </a:lnTo>
                <a:lnTo>
                  <a:pt x="1116838" y="1370329"/>
                </a:lnTo>
                <a:lnTo>
                  <a:pt x="1067689" y="1398651"/>
                </a:lnTo>
                <a:lnTo>
                  <a:pt x="1016253" y="1423162"/>
                </a:lnTo>
                <a:lnTo>
                  <a:pt x="962787" y="1443609"/>
                </a:lnTo>
                <a:lnTo>
                  <a:pt x="907288" y="1459864"/>
                </a:lnTo>
                <a:lnTo>
                  <a:pt x="850138" y="1471676"/>
                </a:lnTo>
                <a:lnTo>
                  <a:pt x="791591" y="1478914"/>
                </a:lnTo>
                <a:lnTo>
                  <a:pt x="731520" y="1481327"/>
                </a:lnTo>
                <a:lnTo>
                  <a:pt x="671576" y="1478914"/>
                </a:lnTo>
                <a:lnTo>
                  <a:pt x="612901" y="1471676"/>
                </a:lnTo>
                <a:lnTo>
                  <a:pt x="555751" y="1459864"/>
                </a:lnTo>
                <a:lnTo>
                  <a:pt x="500252" y="1443609"/>
                </a:lnTo>
                <a:lnTo>
                  <a:pt x="446786" y="1423162"/>
                </a:lnTo>
                <a:lnTo>
                  <a:pt x="395350" y="1398651"/>
                </a:lnTo>
                <a:lnTo>
                  <a:pt x="346201" y="1370329"/>
                </a:lnTo>
                <a:lnTo>
                  <a:pt x="299466" y="1338452"/>
                </a:lnTo>
                <a:lnTo>
                  <a:pt x="255397" y="1303020"/>
                </a:lnTo>
                <a:lnTo>
                  <a:pt x="214249" y="1264412"/>
                </a:lnTo>
                <a:lnTo>
                  <a:pt x="176149" y="1222628"/>
                </a:lnTo>
                <a:lnTo>
                  <a:pt x="141097" y="1178052"/>
                </a:lnTo>
                <a:lnTo>
                  <a:pt x="109600" y="1130808"/>
                </a:lnTo>
                <a:lnTo>
                  <a:pt x="81661" y="1081024"/>
                </a:lnTo>
                <a:lnTo>
                  <a:pt x="57531" y="1028953"/>
                </a:lnTo>
                <a:lnTo>
                  <a:pt x="37338" y="974725"/>
                </a:lnTo>
                <a:lnTo>
                  <a:pt x="21209" y="918717"/>
                </a:lnTo>
                <a:lnTo>
                  <a:pt x="9525" y="860805"/>
                </a:lnTo>
                <a:lnTo>
                  <a:pt x="2413" y="801370"/>
                </a:lnTo>
                <a:lnTo>
                  <a:pt x="0" y="740663"/>
                </a:lnTo>
                <a:close/>
              </a:path>
            </a:pathLst>
          </a:custGeom>
          <a:ln w="6350">
            <a:solidFill>
              <a:srgbClr val="AB83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47023" y="2551622"/>
            <a:ext cx="8451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76615" y="2051344"/>
            <a:ext cx="7277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525253"/>
                </a:solidFill>
                <a:latin typeface="Arial"/>
                <a:cs typeface="Arial"/>
              </a:rPr>
              <a:t>Sec</a:t>
            </a:r>
            <a:r>
              <a:rPr sz="1400" b="1" spc="-20" dirty="0">
                <a:solidFill>
                  <a:srgbClr val="525253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525253"/>
                </a:solidFill>
                <a:latin typeface="Arial"/>
                <a:cs typeface="Arial"/>
              </a:rPr>
              <a:t>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01000" y="1967102"/>
            <a:ext cx="1705610" cy="3295650"/>
          </a:xfrm>
          <a:custGeom>
            <a:avLst/>
            <a:gdLst/>
            <a:ahLst/>
            <a:cxnLst/>
            <a:rect l="l" t="t" r="r" b="b"/>
            <a:pathLst>
              <a:path w="1705609" h="3295650">
                <a:moveTo>
                  <a:pt x="0" y="3295650"/>
                </a:moveTo>
                <a:lnTo>
                  <a:pt x="1705228" y="3295650"/>
                </a:lnTo>
                <a:lnTo>
                  <a:pt x="1705228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19048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4021" y="2576334"/>
            <a:ext cx="1099172" cy="1099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1108" y="3870938"/>
            <a:ext cx="141287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>
              <a:lnSpc>
                <a:spcPct val="100000"/>
              </a:lnSpc>
              <a:buClr>
                <a:srgbClr val="7395BA"/>
              </a:buClr>
              <a:buSzPct val="73076"/>
              <a:buFont typeface="Wingdings"/>
              <a:buChar char=""/>
              <a:tabLst>
                <a:tab pos="185420" algn="l"/>
              </a:tabLst>
            </a:pP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Sende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r</a:t>
            </a:r>
            <a:r>
              <a:rPr sz="1300" spc="3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6C6C6F"/>
                </a:solidFill>
                <a:latin typeface="Arial"/>
                <a:cs typeface="Arial"/>
              </a:rPr>
              <a:t>initiates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th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e</a:t>
            </a:r>
            <a:r>
              <a:rPr sz="1300" spc="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transaction</a:t>
            </a:r>
            <a:r>
              <a:rPr sz="1300" spc="-20" dirty="0">
                <a:solidFill>
                  <a:srgbClr val="6C6C6F"/>
                </a:solidFill>
                <a:latin typeface="Arial"/>
                <a:cs typeface="Arial"/>
              </a:rPr>
              <a:t> fro</a:t>
            </a:r>
            <a:r>
              <a:rPr sz="1300" spc="-15" dirty="0">
                <a:solidFill>
                  <a:srgbClr val="6C6C6F"/>
                </a:solidFill>
                <a:latin typeface="Arial"/>
                <a:cs typeface="Arial"/>
              </a:rPr>
              <a:t>m</a:t>
            </a:r>
            <a:r>
              <a:rPr sz="1300" spc="35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o</a:t>
            </a:r>
            <a:r>
              <a:rPr sz="1300" spc="-50" dirty="0">
                <a:solidFill>
                  <a:srgbClr val="6C6C6F"/>
                </a:solidFill>
                <a:latin typeface="Arial"/>
                <a:cs typeface="Arial"/>
              </a:rPr>
              <a:t>w</a:t>
            </a:r>
            <a:r>
              <a:rPr sz="1300" spc="-10" dirty="0">
                <a:solidFill>
                  <a:srgbClr val="6C6C6F"/>
                </a:solidFill>
                <a:latin typeface="Arial"/>
                <a:cs typeface="Arial"/>
              </a:rPr>
              <a:t>n</a:t>
            </a:r>
            <a:r>
              <a:rPr sz="1300" spc="3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6C6C6F"/>
                </a:solidFill>
                <a:latin typeface="Arial"/>
                <a:cs typeface="Arial"/>
              </a:rPr>
              <a:t>funded DDA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86552" y="6453975"/>
            <a:ext cx="1573530" cy="544830"/>
          </a:xfrm>
          <a:custGeom>
            <a:avLst/>
            <a:gdLst/>
            <a:ahLst/>
            <a:cxnLst/>
            <a:rect l="l" t="t" r="r" b="b"/>
            <a:pathLst>
              <a:path w="1573529" h="544829">
                <a:moveTo>
                  <a:pt x="0" y="544461"/>
                </a:moveTo>
                <a:lnTo>
                  <a:pt x="1573149" y="544461"/>
                </a:lnTo>
                <a:lnTo>
                  <a:pt x="1573149" y="0"/>
                </a:lnTo>
                <a:lnTo>
                  <a:pt x="0" y="0"/>
                </a:lnTo>
                <a:lnTo>
                  <a:pt x="0" y="544461"/>
                </a:lnTo>
                <a:close/>
              </a:path>
            </a:pathLst>
          </a:custGeom>
          <a:solidFill>
            <a:srgbClr val="D38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0989" y="6453975"/>
            <a:ext cx="3900804" cy="544830"/>
          </a:xfrm>
          <a:custGeom>
            <a:avLst/>
            <a:gdLst/>
            <a:ahLst/>
            <a:cxnLst/>
            <a:rect l="l" t="t" r="r" b="b"/>
            <a:pathLst>
              <a:path w="3900804" h="544829">
                <a:moveTo>
                  <a:pt x="0" y="544461"/>
                </a:moveTo>
                <a:lnTo>
                  <a:pt x="3900424" y="544461"/>
                </a:lnTo>
                <a:lnTo>
                  <a:pt x="3900424" y="0"/>
                </a:lnTo>
                <a:lnTo>
                  <a:pt x="0" y="0"/>
                </a:lnTo>
                <a:lnTo>
                  <a:pt x="0" y="544461"/>
                </a:lnTo>
                <a:close/>
              </a:path>
            </a:pathLst>
          </a:custGeom>
          <a:solidFill>
            <a:srgbClr val="D4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20800" y="6090337"/>
            <a:ext cx="336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ts val="1200"/>
              </a:lnSpc>
            </a:pPr>
            <a:r>
              <a:rPr sz="1100" b="1" dirty="0">
                <a:solidFill>
                  <a:srgbClr val="525253"/>
                </a:solidFill>
                <a:latin typeface="Arial"/>
                <a:cs typeface="Arial"/>
              </a:rPr>
              <a:t>Oct </a:t>
            </a:r>
            <a:r>
              <a:rPr sz="1100" b="1" spc="-5" dirty="0">
                <a:solidFill>
                  <a:srgbClr val="525253"/>
                </a:solidFill>
                <a:latin typeface="Arial"/>
                <a:cs typeface="Arial"/>
              </a:rPr>
              <a:t>2016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41903" y="6090337"/>
            <a:ext cx="336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545">
              <a:lnSpc>
                <a:spcPts val="1200"/>
              </a:lnSpc>
            </a:pPr>
            <a:r>
              <a:rPr sz="1100" b="1" spc="5" dirty="0">
                <a:solidFill>
                  <a:srgbClr val="525253"/>
                </a:solidFill>
                <a:latin typeface="Arial"/>
                <a:cs typeface="Arial"/>
              </a:rPr>
              <a:t>Q3 </a:t>
            </a:r>
            <a:r>
              <a:rPr sz="1100" b="1" spc="-5" dirty="0">
                <a:solidFill>
                  <a:srgbClr val="525253"/>
                </a:solidFill>
                <a:latin typeface="Arial"/>
                <a:cs typeface="Arial"/>
              </a:rPr>
              <a:t>2017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8239" y="6090337"/>
            <a:ext cx="33655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">
              <a:lnSpc>
                <a:spcPts val="1200"/>
              </a:lnSpc>
            </a:pPr>
            <a:r>
              <a:rPr sz="1100" b="1" spc="5" dirty="0">
                <a:solidFill>
                  <a:srgbClr val="525253"/>
                </a:solidFill>
                <a:latin typeface="Arial"/>
                <a:cs typeface="Arial"/>
              </a:rPr>
              <a:t>Q1 </a:t>
            </a:r>
            <a:r>
              <a:rPr sz="1100" b="1" spc="-5" dirty="0">
                <a:solidFill>
                  <a:srgbClr val="525253"/>
                </a:solidFill>
                <a:latin typeface="Arial"/>
                <a:cs typeface="Arial"/>
              </a:rPr>
              <a:t>2018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5632" y="6660668"/>
            <a:ext cx="18637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H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-15" dirty="0">
                <a:latin typeface="Arial"/>
                <a:cs typeface="Arial"/>
              </a:rPr>
              <a:t>u</a:t>
            </a:r>
            <a:r>
              <a:rPr sz="1100" b="1" spc="5" dirty="0">
                <a:latin typeface="Arial"/>
                <a:cs typeface="Arial"/>
              </a:rPr>
              <a:t>il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-40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elopm</a:t>
            </a:r>
            <a:r>
              <a:rPr sz="1100" b="1" spc="-5" dirty="0">
                <a:latin typeface="Arial"/>
                <a:cs typeface="Arial"/>
              </a:rPr>
              <a:t>en</a:t>
            </a:r>
            <a:r>
              <a:rPr sz="1100" b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55746" y="6458584"/>
            <a:ext cx="358775" cy="544195"/>
          </a:xfrm>
          <a:custGeom>
            <a:avLst/>
            <a:gdLst/>
            <a:ahLst/>
            <a:cxnLst/>
            <a:rect l="l" t="t" r="r" b="b"/>
            <a:pathLst>
              <a:path w="358775" h="544195">
                <a:moveTo>
                  <a:pt x="179324" y="0"/>
                </a:moveTo>
                <a:lnTo>
                  <a:pt x="0" y="0"/>
                </a:lnTo>
                <a:lnTo>
                  <a:pt x="179324" y="271906"/>
                </a:lnTo>
                <a:lnTo>
                  <a:pt x="0" y="543763"/>
                </a:lnTo>
                <a:lnTo>
                  <a:pt x="179324" y="543763"/>
                </a:lnTo>
                <a:lnTo>
                  <a:pt x="358520" y="271906"/>
                </a:lnTo>
                <a:lnTo>
                  <a:pt x="179324" y="0"/>
                </a:lnTo>
                <a:close/>
              </a:path>
            </a:pathLst>
          </a:custGeom>
          <a:solidFill>
            <a:srgbClr val="D38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24376" y="6660668"/>
            <a:ext cx="12528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Limited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B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B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ilots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63005" y="6575934"/>
            <a:ext cx="145224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861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</a:t>
            </a:r>
            <a:r>
              <a:rPr sz="1100" b="1" spc="-15" dirty="0">
                <a:latin typeface="Arial"/>
                <a:cs typeface="Arial"/>
              </a:rPr>
              <a:t>u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spc="-5" dirty="0">
                <a:latin typeface="Arial"/>
                <a:cs typeface="Arial"/>
              </a:rPr>
              <a:t>aunc</a:t>
            </a:r>
            <a:r>
              <a:rPr sz="1100" b="1" dirty="0">
                <a:latin typeface="Arial"/>
                <a:cs typeface="Arial"/>
              </a:rPr>
              <a:t>h roll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15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</a:t>
            </a:r>
            <a:r>
              <a:rPr sz="1100" b="1" dirty="0">
                <a:latin typeface="Arial"/>
                <a:cs typeface="Arial"/>
              </a:rPr>
              <a:t>rticip</a:t>
            </a:r>
            <a:r>
              <a:rPr sz="1100" b="1" spc="-5" dirty="0">
                <a:latin typeface="Arial"/>
                <a:cs typeface="Arial"/>
              </a:rPr>
              <a:t>an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71414" y="6453962"/>
            <a:ext cx="215265" cy="544195"/>
          </a:xfrm>
          <a:custGeom>
            <a:avLst/>
            <a:gdLst/>
            <a:ahLst/>
            <a:cxnLst/>
            <a:rect l="l" t="t" r="r" b="b"/>
            <a:pathLst>
              <a:path w="215264" h="544195">
                <a:moveTo>
                  <a:pt x="0" y="543712"/>
                </a:moveTo>
                <a:lnTo>
                  <a:pt x="215125" y="543712"/>
                </a:lnTo>
                <a:lnTo>
                  <a:pt x="215125" y="0"/>
                </a:lnTo>
                <a:lnTo>
                  <a:pt x="0" y="0"/>
                </a:lnTo>
                <a:lnTo>
                  <a:pt x="0" y="543712"/>
                </a:lnTo>
                <a:close/>
              </a:path>
            </a:pathLst>
          </a:custGeom>
          <a:solidFill>
            <a:srgbClr val="D38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24788" y="5378871"/>
            <a:ext cx="772477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45" dirty="0">
                <a:solidFill>
                  <a:srgbClr val="6290C9"/>
                </a:solidFill>
                <a:latin typeface="Arial"/>
                <a:cs typeface="Arial"/>
              </a:rPr>
              <a:t>T</a:t>
            </a:r>
            <a:r>
              <a:rPr sz="1400" b="1" i="1" dirty="0">
                <a:solidFill>
                  <a:srgbClr val="6290C9"/>
                </a:solidFill>
                <a:latin typeface="Arial"/>
                <a:cs typeface="Arial"/>
              </a:rPr>
              <a:t>imel</a:t>
            </a:r>
            <a:r>
              <a:rPr sz="1400" b="1" i="1" spc="5" dirty="0">
                <a:solidFill>
                  <a:srgbClr val="6290C9"/>
                </a:solidFill>
                <a:latin typeface="Arial"/>
                <a:cs typeface="Arial"/>
              </a:rPr>
              <a:t>i</a:t>
            </a:r>
            <a:r>
              <a:rPr sz="1400" b="1" i="1" spc="-20" dirty="0">
                <a:solidFill>
                  <a:srgbClr val="6290C9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6290C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229"/>
              </a:spcBef>
            </a:pP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J.</a:t>
            </a:r>
            <a:r>
              <a:rPr sz="1400" b="1" i="1" spc="-180" dirty="0">
                <a:solidFill>
                  <a:srgbClr val="7D7D7D"/>
                </a:solidFill>
                <a:latin typeface="Arial"/>
                <a:cs typeface="Arial"/>
              </a:rPr>
              <a:t>P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.</a:t>
            </a:r>
            <a:r>
              <a:rPr sz="1400" b="1" i="1" spc="-4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Mo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r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g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spc="-4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i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s</a:t>
            </a:r>
            <a:r>
              <a:rPr sz="1400" b="1" i="1" spc="-3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w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o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rk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i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g</a:t>
            </a:r>
            <a:r>
              <a:rPr sz="1400" b="1" i="1" spc="-7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with</a:t>
            </a:r>
            <a:r>
              <a:rPr sz="1400" b="1" i="1" spc="-6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o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t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h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e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r</a:t>
            </a:r>
            <a:r>
              <a:rPr sz="1400" b="1" i="1" spc="-4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b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k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s</a:t>
            </a:r>
            <a:r>
              <a:rPr sz="1400" b="1" i="1" spc="-4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t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h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r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oug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h</a:t>
            </a:r>
            <a:r>
              <a:rPr sz="1400" b="1" i="1" spc="-4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Th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e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 C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lear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i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g</a:t>
            </a:r>
            <a:r>
              <a:rPr sz="1400" b="1" i="1" spc="-8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Hou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s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e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(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TCH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)</a:t>
            </a:r>
            <a:r>
              <a:rPr sz="1400" b="1" i="1" spc="-1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t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o</a:t>
            </a:r>
            <a:r>
              <a:rPr sz="1400" b="1" i="1" spc="-4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i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m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p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le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me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t</a:t>
            </a:r>
            <a:r>
              <a:rPr sz="1400" b="1" i="1" spc="-8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57480">
              <a:lnSpc>
                <a:spcPct val="100000"/>
              </a:lnSpc>
              <a:spcBef>
                <a:spcPts val="165"/>
              </a:spcBef>
            </a:pP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b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a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k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-led</a:t>
            </a:r>
            <a:r>
              <a:rPr sz="1400" b="1" i="1" spc="-9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ea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l</a:t>
            </a:r>
            <a:r>
              <a:rPr sz="1400" b="1" i="1" spc="-2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40" dirty="0">
                <a:solidFill>
                  <a:srgbClr val="7D7D7D"/>
                </a:solidFill>
                <a:latin typeface="Arial"/>
                <a:cs typeface="Arial"/>
              </a:rPr>
              <a:t>T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ime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7D7D7D"/>
                </a:solidFill>
                <a:latin typeface="Arial"/>
                <a:cs typeface="Arial"/>
              </a:rPr>
              <a:t>Payme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ts</a:t>
            </a:r>
            <a:r>
              <a:rPr sz="1400" b="1" i="1" spc="-55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i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frast</a:t>
            </a:r>
            <a:r>
              <a:rPr sz="1400" b="1" i="1" spc="5" dirty="0">
                <a:solidFill>
                  <a:srgbClr val="7D7D7D"/>
                </a:solidFill>
                <a:latin typeface="Arial"/>
                <a:cs typeface="Arial"/>
              </a:rPr>
              <a:t>r</a:t>
            </a:r>
            <a:r>
              <a:rPr sz="1400" b="1" i="1" spc="-20" dirty="0">
                <a:solidFill>
                  <a:srgbClr val="7D7D7D"/>
                </a:solidFill>
                <a:latin typeface="Arial"/>
                <a:cs typeface="Arial"/>
              </a:rPr>
              <a:t>u</a:t>
            </a:r>
            <a:r>
              <a:rPr sz="1400" b="1" i="1" spc="-25" dirty="0">
                <a:solidFill>
                  <a:srgbClr val="7D7D7D"/>
                </a:solidFill>
                <a:latin typeface="Arial"/>
                <a:cs typeface="Arial"/>
              </a:rPr>
              <a:t>c</a:t>
            </a:r>
            <a:r>
              <a:rPr sz="1400" b="1" i="1" dirty="0">
                <a:solidFill>
                  <a:srgbClr val="7D7D7D"/>
                </a:solidFill>
                <a:latin typeface="Arial"/>
                <a:cs typeface="Arial"/>
              </a:rPr>
              <a:t>t</a:t>
            </a:r>
            <a:r>
              <a:rPr sz="1400" b="1" i="1" spc="-15" dirty="0">
                <a:solidFill>
                  <a:srgbClr val="7D7D7D"/>
                </a:solidFill>
                <a:latin typeface="Arial"/>
                <a:cs typeface="Arial"/>
              </a:rPr>
              <a:t>u</a:t>
            </a:r>
            <a:r>
              <a:rPr sz="1400" b="1" i="1" spc="-10" dirty="0">
                <a:solidFill>
                  <a:srgbClr val="7D7D7D"/>
                </a:solidFill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74839" y="6451930"/>
            <a:ext cx="1593215" cy="544830"/>
          </a:xfrm>
          <a:custGeom>
            <a:avLst/>
            <a:gdLst/>
            <a:ahLst/>
            <a:cxnLst/>
            <a:rect l="l" t="t" r="r" b="b"/>
            <a:pathLst>
              <a:path w="1593215" h="544829">
                <a:moveTo>
                  <a:pt x="0" y="544461"/>
                </a:moveTo>
                <a:lnTo>
                  <a:pt x="1592960" y="544461"/>
                </a:lnTo>
                <a:lnTo>
                  <a:pt x="1592960" y="0"/>
                </a:lnTo>
                <a:lnTo>
                  <a:pt x="0" y="0"/>
                </a:lnTo>
                <a:lnTo>
                  <a:pt x="0" y="544461"/>
                </a:lnTo>
                <a:close/>
              </a:path>
            </a:pathLst>
          </a:custGeom>
          <a:solidFill>
            <a:srgbClr val="D38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52766" y="6575934"/>
            <a:ext cx="103886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nc</a:t>
            </a:r>
            <a:r>
              <a:rPr sz="1100" b="1" dirty="0">
                <a:latin typeface="Arial"/>
                <a:cs typeface="Arial"/>
              </a:rPr>
              <a:t>rea</a:t>
            </a:r>
            <a:r>
              <a:rPr sz="1100" b="1" spc="-5" dirty="0">
                <a:latin typeface="Arial"/>
                <a:cs typeface="Arial"/>
              </a:rPr>
              <a:t>se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bank pa</a:t>
            </a:r>
            <a:r>
              <a:rPr sz="1100" b="1" dirty="0">
                <a:latin typeface="Arial"/>
                <a:cs typeface="Arial"/>
              </a:rPr>
              <a:t>rticip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59701" y="6455702"/>
            <a:ext cx="215265" cy="544195"/>
          </a:xfrm>
          <a:custGeom>
            <a:avLst/>
            <a:gdLst/>
            <a:ahLst/>
            <a:cxnLst/>
            <a:rect l="l" t="t" r="r" b="b"/>
            <a:pathLst>
              <a:path w="215265" h="544195">
                <a:moveTo>
                  <a:pt x="0" y="543712"/>
                </a:moveTo>
                <a:lnTo>
                  <a:pt x="215125" y="543712"/>
                </a:lnTo>
                <a:lnTo>
                  <a:pt x="215125" y="0"/>
                </a:lnTo>
                <a:lnTo>
                  <a:pt x="0" y="0"/>
                </a:lnTo>
                <a:lnTo>
                  <a:pt x="0" y="543712"/>
                </a:lnTo>
                <a:close/>
              </a:path>
            </a:pathLst>
          </a:custGeom>
          <a:solidFill>
            <a:srgbClr val="D38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285990" y="6099481"/>
            <a:ext cx="60706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b="1" spc="5" dirty="0">
                <a:solidFill>
                  <a:srgbClr val="525253"/>
                </a:solidFill>
                <a:latin typeface="Arial"/>
                <a:cs typeface="Arial"/>
              </a:rPr>
              <a:t>Q</a:t>
            </a:r>
            <a:r>
              <a:rPr sz="1100" b="1" dirty="0">
                <a:solidFill>
                  <a:srgbClr val="525253"/>
                </a:solidFill>
                <a:latin typeface="Arial"/>
                <a:cs typeface="Arial"/>
              </a:rPr>
              <a:t>2</a:t>
            </a:r>
            <a:r>
              <a:rPr sz="1100" b="1" spc="-45" dirty="0">
                <a:solidFill>
                  <a:srgbClr val="525253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525253"/>
                </a:solidFill>
                <a:latin typeface="Arial"/>
                <a:cs typeface="Arial"/>
              </a:rPr>
              <a:t>2018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sz="1100" b="1" spc="-5" dirty="0">
                <a:solidFill>
                  <a:srgbClr val="525253"/>
                </a:solidFill>
                <a:latin typeface="Arial"/>
                <a:cs typeface="Arial"/>
              </a:rPr>
              <a:t>o</a:t>
            </a:r>
            <a:r>
              <a:rPr sz="1100" b="1" spc="-15" dirty="0">
                <a:solidFill>
                  <a:srgbClr val="525253"/>
                </a:solidFill>
                <a:latin typeface="Arial"/>
                <a:cs typeface="Arial"/>
              </a:rPr>
              <a:t>n</a:t>
            </a:r>
            <a:r>
              <a:rPr sz="1100" b="1" spc="50" dirty="0">
                <a:solidFill>
                  <a:srgbClr val="525253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525253"/>
                </a:solidFill>
                <a:latin typeface="Arial"/>
                <a:cs typeface="Arial"/>
              </a:rPr>
              <a:t>ards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72108" y="6459207"/>
            <a:ext cx="215265" cy="544195"/>
          </a:xfrm>
          <a:custGeom>
            <a:avLst/>
            <a:gdLst/>
            <a:ahLst/>
            <a:cxnLst/>
            <a:rect l="l" t="t" r="r" b="b"/>
            <a:pathLst>
              <a:path w="215265" h="544195">
                <a:moveTo>
                  <a:pt x="0" y="543712"/>
                </a:moveTo>
                <a:lnTo>
                  <a:pt x="215125" y="543712"/>
                </a:lnTo>
                <a:lnTo>
                  <a:pt x="215125" y="0"/>
                </a:lnTo>
                <a:lnTo>
                  <a:pt x="0" y="0"/>
                </a:lnTo>
                <a:lnTo>
                  <a:pt x="0" y="543712"/>
                </a:lnTo>
                <a:close/>
              </a:path>
            </a:pathLst>
          </a:custGeom>
          <a:solidFill>
            <a:srgbClr val="D38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9950" y="3215415"/>
            <a:ext cx="114300" cy="4196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T 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K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  </a:t>
            </a:r>
            <a:r>
              <a:rPr sz="700" spc="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7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P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M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887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649" y="2423922"/>
            <a:ext cx="4200525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235" y="835334"/>
            <a:ext cx="2648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Fraud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Miti</a:t>
            </a:r>
            <a:r>
              <a:rPr sz="1800" spc="-10" dirty="0">
                <a:solidFill>
                  <a:srgbClr val="6C6C6F"/>
                </a:solidFill>
                <a:latin typeface="Arial"/>
                <a:cs typeface="Arial"/>
              </a:rPr>
              <a:t>g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tion</a:t>
            </a:r>
            <a:r>
              <a:rPr sz="1800" spc="30" dirty="0">
                <a:solidFill>
                  <a:srgbClr val="6C6C6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ec</a:t>
            </a:r>
            <a:r>
              <a:rPr sz="1800" spc="-5" dirty="0">
                <a:solidFill>
                  <a:srgbClr val="6C6C6F"/>
                </a:solidFill>
                <a:latin typeface="Arial"/>
                <a:cs typeface="Arial"/>
              </a:rPr>
              <a:t>k</a:t>
            </a:r>
            <a:r>
              <a:rPr sz="1800" spc="-20" dirty="0">
                <a:solidFill>
                  <a:srgbClr val="6C6C6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6C6C6F"/>
                </a:solidFill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225" y="1827276"/>
            <a:ext cx="4727575" cy="4650105"/>
          </a:xfrm>
          <a:custGeom>
            <a:avLst/>
            <a:gdLst/>
            <a:ahLst/>
            <a:cxnLst/>
            <a:rect l="l" t="t" r="r" b="b"/>
            <a:pathLst>
              <a:path w="4727575" h="4650105">
                <a:moveTo>
                  <a:pt x="0" y="4649724"/>
                </a:moveTo>
                <a:lnTo>
                  <a:pt x="4727575" y="4649724"/>
                </a:lnTo>
                <a:lnTo>
                  <a:pt x="4727575" y="0"/>
                </a:lnTo>
                <a:lnTo>
                  <a:pt x="0" y="0"/>
                </a:lnTo>
                <a:lnTo>
                  <a:pt x="0" y="4649724"/>
                </a:lnTo>
                <a:close/>
              </a:path>
            </a:pathLst>
          </a:custGeom>
          <a:ln w="6350">
            <a:solidFill>
              <a:srgbClr val="EBF0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1225" y="1827276"/>
            <a:ext cx="4727575" cy="4650105"/>
          </a:xfrm>
          <a:prstGeom prst="rect">
            <a:avLst/>
          </a:prstGeom>
          <a:solidFill>
            <a:srgbClr val="EBF0F5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085">
              <a:lnSpc>
                <a:spcPct val="100000"/>
              </a:lnSpc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30" dirty="0">
                <a:latin typeface="Arial"/>
                <a:cs typeface="Arial"/>
              </a:rPr>
              <a:t> D</a:t>
            </a:r>
            <a:r>
              <a:rPr sz="1600" spc="-25" dirty="0">
                <a:latin typeface="Arial"/>
                <a:cs typeface="Arial"/>
              </a:rPr>
              <a:t>eb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il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cc</a:t>
            </a:r>
            <a:r>
              <a:rPr sz="1600" spc="-25" dirty="0">
                <a:latin typeface="Arial"/>
                <a:cs typeface="Arial"/>
              </a:rPr>
              <a:t>oun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29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po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pay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300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30" dirty="0">
                <a:latin typeface="Arial"/>
                <a:cs typeface="Arial"/>
              </a:rPr>
              <a:t>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Pa</a:t>
            </a:r>
            <a:r>
              <a:rPr sz="1600" spc="-55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men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Ident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30" dirty="0">
                <a:latin typeface="Arial"/>
                <a:cs typeface="Arial"/>
              </a:rPr>
              <a:t>U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30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7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ua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umbe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64160" marR="136525" indent="-172085">
              <a:lnSpc>
                <a:spcPct val="110000"/>
              </a:lnSpc>
              <a:spcBef>
                <a:spcPts val="93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oun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V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 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oun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65" dirty="0">
                <a:latin typeface="Arial"/>
                <a:cs typeface="Arial"/>
              </a:rPr>
              <a:t>w</a:t>
            </a:r>
            <a:r>
              <a:rPr sz="1600" spc="-25" dirty="0">
                <a:latin typeface="Arial"/>
                <a:cs typeface="Arial"/>
              </a:rPr>
              <a:t>ner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V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vi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7395BA"/>
              </a:buClr>
              <a:buFont typeface="Wingdings"/>
              <a:buChar char=""/>
            </a:pPr>
            <a:endParaRPr sz="1250">
              <a:latin typeface="Times New Roman"/>
              <a:cs typeface="Times New Roman"/>
            </a:endParaRPr>
          </a:p>
          <a:p>
            <a:pPr marL="264160" indent="-172085">
              <a:lnSpc>
                <a:spcPct val="100000"/>
              </a:lnSpc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Manag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on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ma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deta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29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cc</a:t>
            </a:r>
            <a:r>
              <a:rPr sz="1600" spc="-25" dirty="0">
                <a:latin typeface="Arial"/>
                <a:cs typeface="Arial"/>
              </a:rPr>
              <a:t>oun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open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x</a:t>
            </a:r>
            <a:r>
              <a:rPr sz="1600" spc="-25" dirty="0">
                <a:latin typeface="Arial"/>
                <a:cs typeface="Arial"/>
              </a:rPr>
              <a:t>ten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29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30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cc</a:t>
            </a:r>
            <a:r>
              <a:rPr sz="1600" spc="-25" dirty="0">
                <a:latin typeface="Arial"/>
                <a:cs typeface="Arial"/>
              </a:rPr>
              <a:t>oun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30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u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-</a:t>
            </a:r>
            <a:r>
              <a:rPr sz="1600" spc="-2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ls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300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Rota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5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ea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u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264160" indent="-172085">
              <a:lnSpc>
                <a:spcPct val="100000"/>
              </a:lnSpc>
              <a:spcBef>
                <a:spcPts val="1295"/>
              </a:spcBef>
              <a:buClr>
                <a:srgbClr val="7395BA"/>
              </a:buClr>
              <a:buSzPct val="90625"/>
              <a:buFont typeface="Wingdings"/>
              <a:buChar char=""/>
              <a:tabLst>
                <a:tab pos="264795" algn="l"/>
              </a:tabLst>
            </a:pPr>
            <a:r>
              <a:rPr sz="1600" spc="-25" dirty="0">
                <a:latin typeface="Arial"/>
                <a:cs typeface="Arial"/>
              </a:rPr>
              <a:t>Be</a:t>
            </a:r>
            <a:r>
              <a:rPr sz="1600" spc="-55" dirty="0">
                <a:latin typeface="Arial"/>
                <a:cs typeface="Arial"/>
              </a:rPr>
              <a:t>w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0" dirty="0">
                <a:latin typeface="Arial"/>
                <a:cs typeface="Arial"/>
              </a:rPr>
              <a:t>3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da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ho</a:t>
            </a:r>
            <a:r>
              <a:rPr sz="1600" spc="-15" dirty="0">
                <a:latin typeface="Arial"/>
                <a:cs typeface="Arial"/>
              </a:rPr>
              <a:t>li</a:t>
            </a:r>
            <a:r>
              <a:rPr sz="1600" spc="-25" dirty="0">
                <a:latin typeface="Arial"/>
                <a:cs typeface="Arial"/>
              </a:rPr>
              <a:t>da</a:t>
            </a:r>
            <a:r>
              <a:rPr sz="1600" spc="-5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1225" y="1461135"/>
            <a:ext cx="4727575" cy="289560"/>
          </a:xfrm>
          <a:custGeom>
            <a:avLst/>
            <a:gdLst/>
            <a:ahLst/>
            <a:cxnLst/>
            <a:rect l="l" t="t" r="r" b="b"/>
            <a:pathLst>
              <a:path w="4727575" h="289560">
                <a:moveTo>
                  <a:pt x="0" y="289306"/>
                </a:moveTo>
                <a:lnTo>
                  <a:pt x="4727575" y="289306"/>
                </a:lnTo>
                <a:lnTo>
                  <a:pt x="4727575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ln w="9525">
            <a:solidFill>
              <a:srgbClr val="739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1225" y="1461084"/>
            <a:ext cx="4727575" cy="307975"/>
          </a:xfrm>
          <a:prstGeom prst="rect">
            <a:avLst/>
          </a:prstGeom>
          <a:solidFill>
            <a:srgbClr val="7395BA"/>
          </a:solidFill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eck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1486" y="1905000"/>
            <a:ext cx="189865" cy="4493895"/>
          </a:xfrm>
          <a:custGeom>
            <a:avLst/>
            <a:gdLst/>
            <a:ahLst/>
            <a:cxnLst/>
            <a:rect l="l" t="t" r="r" b="b"/>
            <a:pathLst>
              <a:path w="189864" h="4493895">
                <a:moveTo>
                  <a:pt x="0" y="4493514"/>
                </a:moveTo>
                <a:lnTo>
                  <a:pt x="189712" y="4493514"/>
                </a:lnTo>
                <a:lnTo>
                  <a:pt x="189712" y="0"/>
                </a:lnTo>
                <a:lnTo>
                  <a:pt x="0" y="0"/>
                </a:lnTo>
                <a:lnTo>
                  <a:pt x="0" y="44935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950" y="3215415"/>
            <a:ext cx="114300" cy="4196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V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L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T 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D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G   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K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  </a:t>
            </a:r>
            <a:r>
              <a:rPr sz="700" spc="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700" spc="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  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P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M</a:t>
            </a:r>
            <a:r>
              <a:rPr sz="700" spc="-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 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Y S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T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887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1100" b="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1818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Internatio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al</a:t>
            </a: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8288" y="2138552"/>
            <a:ext cx="8169909" cy="4490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1661109"/>
            <a:ext cx="7620000" cy="320675"/>
          </a:xfrm>
          <a:custGeom>
            <a:avLst/>
            <a:gdLst/>
            <a:ahLst/>
            <a:cxnLst/>
            <a:rect l="l" t="t" r="r" b="b"/>
            <a:pathLst>
              <a:path w="7620000" h="320675">
                <a:moveTo>
                  <a:pt x="0" y="320090"/>
                </a:moveTo>
                <a:lnTo>
                  <a:pt x="7620000" y="320090"/>
                </a:lnTo>
                <a:lnTo>
                  <a:pt x="7620000" y="0"/>
                </a:lnTo>
                <a:lnTo>
                  <a:pt x="0" y="0"/>
                </a:lnTo>
                <a:lnTo>
                  <a:pt x="0" y="320090"/>
                </a:lnTo>
                <a:close/>
              </a:path>
            </a:pathLst>
          </a:custGeom>
          <a:ln w="9525">
            <a:solidFill>
              <a:srgbClr val="7396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800" y="1661109"/>
            <a:ext cx="7620000" cy="320675"/>
          </a:xfrm>
          <a:prstGeom prst="rect">
            <a:avLst/>
          </a:prstGeom>
          <a:solidFill>
            <a:srgbClr val="7396BB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lang="en-US" spc="-10" dirty="0" smtClean="0"/>
              <a:t>7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1066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402333"/>
            <a:ext cx="8382000" cy="289560"/>
          </a:xfrm>
          <a:custGeom>
            <a:avLst/>
            <a:gdLst/>
            <a:ahLst/>
            <a:cxnLst/>
            <a:rect l="l" t="t" r="r" b="b"/>
            <a:pathLst>
              <a:path w="8382000" h="289560">
                <a:moveTo>
                  <a:pt x="0" y="289306"/>
                </a:moveTo>
                <a:lnTo>
                  <a:pt x="8382000" y="289306"/>
                </a:lnTo>
                <a:lnTo>
                  <a:pt x="8382000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ln w="9525">
            <a:solidFill>
              <a:srgbClr val="7396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1402333"/>
            <a:ext cx="8382000" cy="289560"/>
          </a:xfrm>
          <a:prstGeom prst="rect">
            <a:avLst/>
          </a:prstGeom>
          <a:solidFill>
            <a:srgbClr val="7396BB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ckc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cessing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ata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alle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acr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6685" y="1923669"/>
            <a:ext cx="2975229" cy="1733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2104" y="1782966"/>
            <a:ext cx="4093845" cy="525780"/>
          </a:xfrm>
          <a:custGeom>
            <a:avLst/>
            <a:gdLst/>
            <a:ahLst/>
            <a:cxnLst/>
            <a:rect l="l" t="t" r="r" b="b"/>
            <a:pathLst>
              <a:path w="4093845" h="525780">
                <a:moveTo>
                  <a:pt x="0" y="525766"/>
                </a:moveTo>
                <a:lnTo>
                  <a:pt x="152145" y="435417"/>
                </a:lnTo>
                <a:lnTo>
                  <a:pt x="314438" y="353451"/>
                </a:lnTo>
                <a:lnTo>
                  <a:pt x="485890" y="279910"/>
                </a:lnTo>
                <a:lnTo>
                  <a:pt x="665511" y="214837"/>
                </a:lnTo>
                <a:lnTo>
                  <a:pt x="852312" y="158274"/>
                </a:lnTo>
                <a:lnTo>
                  <a:pt x="1045305" y="110264"/>
                </a:lnTo>
                <a:lnTo>
                  <a:pt x="1243500" y="70850"/>
                </a:lnTo>
                <a:lnTo>
                  <a:pt x="1445908" y="40074"/>
                </a:lnTo>
                <a:lnTo>
                  <a:pt x="1651540" y="17978"/>
                </a:lnTo>
                <a:lnTo>
                  <a:pt x="1859406" y="4606"/>
                </a:lnTo>
                <a:lnTo>
                  <a:pt x="2068519" y="0"/>
                </a:lnTo>
                <a:lnTo>
                  <a:pt x="2277889" y="4202"/>
                </a:lnTo>
                <a:lnTo>
                  <a:pt x="2486526" y="17255"/>
                </a:lnTo>
                <a:lnTo>
                  <a:pt x="2693442" y="39201"/>
                </a:lnTo>
                <a:lnTo>
                  <a:pt x="2897647" y="70084"/>
                </a:lnTo>
                <a:lnTo>
                  <a:pt x="3098153" y="109946"/>
                </a:lnTo>
                <a:lnTo>
                  <a:pt x="3293971" y="158829"/>
                </a:lnTo>
                <a:lnTo>
                  <a:pt x="3484110" y="216776"/>
                </a:lnTo>
                <a:lnTo>
                  <a:pt x="3667583" y="283829"/>
                </a:lnTo>
                <a:lnTo>
                  <a:pt x="3843401" y="360031"/>
                </a:lnTo>
                <a:lnTo>
                  <a:pt x="3882898" y="378989"/>
                </a:lnTo>
                <a:lnTo>
                  <a:pt x="3921717" y="398365"/>
                </a:lnTo>
                <a:lnTo>
                  <a:pt x="3959846" y="418149"/>
                </a:lnTo>
                <a:lnTo>
                  <a:pt x="3997276" y="438331"/>
                </a:lnTo>
                <a:lnTo>
                  <a:pt x="4033996" y="458901"/>
                </a:lnTo>
                <a:lnTo>
                  <a:pt x="4069996" y="479847"/>
                </a:lnTo>
                <a:lnTo>
                  <a:pt x="4081834" y="486912"/>
                </a:lnTo>
                <a:lnTo>
                  <a:pt x="4093591" y="494016"/>
                </a:lnTo>
              </a:path>
            </a:pathLst>
          </a:custGeom>
          <a:ln w="381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0305" y="2195702"/>
            <a:ext cx="224154" cy="247650"/>
          </a:xfrm>
          <a:custGeom>
            <a:avLst/>
            <a:gdLst/>
            <a:ahLst/>
            <a:cxnLst/>
            <a:rect l="l" t="t" r="r" b="b"/>
            <a:pathLst>
              <a:path w="224154" h="247650">
                <a:moveTo>
                  <a:pt x="0" y="0"/>
                </a:moveTo>
                <a:lnTo>
                  <a:pt x="117982" y="247650"/>
                </a:lnTo>
                <a:lnTo>
                  <a:pt x="224028" y="45085"/>
                </a:lnTo>
                <a:lnTo>
                  <a:pt x="0" y="0"/>
                </a:lnTo>
                <a:close/>
              </a:path>
            </a:pathLst>
          </a:custGeom>
          <a:solidFill>
            <a:srgbClr val="549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5176" y="238226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383015" y="5984"/>
                </a:lnTo>
                <a:lnTo>
                  <a:pt x="312651" y="23311"/>
                </a:lnTo>
                <a:lnTo>
                  <a:pt x="247046" y="51037"/>
                </a:lnTo>
                <a:lnTo>
                  <a:pt x="187141" y="88221"/>
                </a:lnTo>
                <a:lnTo>
                  <a:pt x="133873" y="133921"/>
                </a:lnTo>
                <a:lnTo>
                  <a:pt x="88184" y="187195"/>
                </a:lnTo>
                <a:lnTo>
                  <a:pt x="51013" y="247102"/>
                </a:lnTo>
                <a:lnTo>
                  <a:pt x="23298" y="312700"/>
                </a:lnTo>
                <a:lnTo>
                  <a:pt x="5981" y="383046"/>
                </a:lnTo>
                <a:lnTo>
                  <a:pt x="0" y="457200"/>
                </a:lnTo>
                <a:lnTo>
                  <a:pt x="1514" y="494693"/>
                </a:lnTo>
                <a:lnTo>
                  <a:pt x="13281" y="567061"/>
                </a:lnTo>
                <a:lnTo>
                  <a:pt x="35915" y="635150"/>
                </a:lnTo>
                <a:lnTo>
                  <a:pt x="68475" y="698020"/>
                </a:lnTo>
                <a:lnTo>
                  <a:pt x="110023" y="754729"/>
                </a:lnTo>
                <a:lnTo>
                  <a:pt x="159618" y="804334"/>
                </a:lnTo>
                <a:lnTo>
                  <a:pt x="216322" y="845894"/>
                </a:lnTo>
                <a:lnTo>
                  <a:pt x="279195" y="878466"/>
                </a:lnTo>
                <a:lnTo>
                  <a:pt x="347297" y="901110"/>
                </a:lnTo>
                <a:lnTo>
                  <a:pt x="419689" y="912884"/>
                </a:lnTo>
                <a:lnTo>
                  <a:pt x="457200" y="914400"/>
                </a:lnTo>
                <a:lnTo>
                  <a:pt x="494693" y="912884"/>
                </a:lnTo>
                <a:lnTo>
                  <a:pt x="567061" y="901110"/>
                </a:lnTo>
                <a:lnTo>
                  <a:pt x="635150" y="878466"/>
                </a:lnTo>
                <a:lnTo>
                  <a:pt x="698020" y="845894"/>
                </a:lnTo>
                <a:lnTo>
                  <a:pt x="754729" y="804334"/>
                </a:lnTo>
                <a:lnTo>
                  <a:pt x="804334" y="754729"/>
                </a:lnTo>
                <a:lnTo>
                  <a:pt x="845894" y="698020"/>
                </a:lnTo>
                <a:lnTo>
                  <a:pt x="878466" y="635150"/>
                </a:lnTo>
                <a:lnTo>
                  <a:pt x="901110" y="567061"/>
                </a:lnTo>
                <a:lnTo>
                  <a:pt x="912884" y="494693"/>
                </a:lnTo>
                <a:lnTo>
                  <a:pt x="914400" y="457200"/>
                </a:lnTo>
                <a:lnTo>
                  <a:pt x="912884" y="419706"/>
                </a:lnTo>
                <a:lnTo>
                  <a:pt x="901110" y="347338"/>
                </a:lnTo>
                <a:lnTo>
                  <a:pt x="878466" y="279249"/>
                </a:lnTo>
                <a:lnTo>
                  <a:pt x="845894" y="216379"/>
                </a:lnTo>
                <a:lnTo>
                  <a:pt x="804334" y="159670"/>
                </a:lnTo>
                <a:lnTo>
                  <a:pt x="754729" y="110065"/>
                </a:lnTo>
                <a:lnTo>
                  <a:pt x="698020" y="68505"/>
                </a:lnTo>
                <a:lnTo>
                  <a:pt x="635150" y="35933"/>
                </a:lnTo>
                <a:lnTo>
                  <a:pt x="567061" y="13289"/>
                </a:lnTo>
                <a:lnTo>
                  <a:pt x="494693" y="1515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5176" y="238226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5981" y="383046"/>
                </a:lnTo>
                <a:lnTo>
                  <a:pt x="23298" y="312700"/>
                </a:lnTo>
                <a:lnTo>
                  <a:pt x="51013" y="247102"/>
                </a:lnTo>
                <a:lnTo>
                  <a:pt x="88184" y="187195"/>
                </a:lnTo>
                <a:lnTo>
                  <a:pt x="133873" y="133921"/>
                </a:lnTo>
                <a:lnTo>
                  <a:pt x="187141" y="88221"/>
                </a:lnTo>
                <a:lnTo>
                  <a:pt x="247046" y="51037"/>
                </a:lnTo>
                <a:lnTo>
                  <a:pt x="312651" y="23311"/>
                </a:lnTo>
                <a:lnTo>
                  <a:pt x="383015" y="5984"/>
                </a:lnTo>
                <a:lnTo>
                  <a:pt x="457200" y="0"/>
                </a:lnTo>
                <a:lnTo>
                  <a:pt x="494693" y="1515"/>
                </a:lnTo>
                <a:lnTo>
                  <a:pt x="567061" y="13289"/>
                </a:lnTo>
                <a:lnTo>
                  <a:pt x="635150" y="35933"/>
                </a:lnTo>
                <a:lnTo>
                  <a:pt x="698020" y="68505"/>
                </a:lnTo>
                <a:lnTo>
                  <a:pt x="754729" y="110065"/>
                </a:lnTo>
                <a:lnTo>
                  <a:pt x="804334" y="159670"/>
                </a:lnTo>
                <a:lnTo>
                  <a:pt x="845894" y="216379"/>
                </a:lnTo>
                <a:lnTo>
                  <a:pt x="878466" y="279249"/>
                </a:lnTo>
                <a:lnTo>
                  <a:pt x="901110" y="347338"/>
                </a:lnTo>
                <a:lnTo>
                  <a:pt x="912884" y="419706"/>
                </a:lnTo>
                <a:lnTo>
                  <a:pt x="914400" y="457200"/>
                </a:lnTo>
                <a:lnTo>
                  <a:pt x="912884" y="494693"/>
                </a:lnTo>
                <a:lnTo>
                  <a:pt x="901110" y="567061"/>
                </a:lnTo>
                <a:lnTo>
                  <a:pt x="878466" y="635150"/>
                </a:lnTo>
                <a:lnTo>
                  <a:pt x="845894" y="698020"/>
                </a:lnTo>
                <a:lnTo>
                  <a:pt x="804334" y="754729"/>
                </a:lnTo>
                <a:lnTo>
                  <a:pt x="754729" y="804334"/>
                </a:lnTo>
                <a:lnTo>
                  <a:pt x="698020" y="845894"/>
                </a:lnTo>
                <a:lnTo>
                  <a:pt x="635150" y="878466"/>
                </a:lnTo>
                <a:lnTo>
                  <a:pt x="567061" y="901110"/>
                </a:lnTo>
                <a:lnTo>
                  <a:pt x="494693" y="912884"/>
                </a:lnTo>
                <a:lnTo>
                  <a:pt x="457200" y="914400"/>
                </a:lnTo>
                <a:lnTo>
                  <a:pt x="419689" y="912884"/>
                </a:lnTo>
                <a:lnTo>
                  <a:pt x="347297" y="901110"/>
                </a:lnTo>
                <a:lnTo>
                  <a:pt x="279195" y="878466"/>
                </a:lnTo>
                <a:lnTo>
                  <a:pt x="216322" y="845894"/>
                </a:lnTo>
                <a:lnTo>
                  <a:pt x="159618" y="804334"/>
                </a:lnTo>
                <a:lnTo>
                  <a:pt x="110023" y="754729"/>
                </a:lnTo>
                <a:lnTo>
                  <a:pt x="68475" y="698020"/>
                </a:lnTo>
                <a:lnTo>
                  <a:pt x="35915" y="635150"/>
                </a:lnTo>
                <a:lnTo>
                  <a:pt x="13281" y="567061"/>
                </a:lnTo>
                <a:lnTo>
                  <a:pt x="1514" y="494693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6C6D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1292" y="2560320"/>
            <a:ext cx="601433" cy="493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0543" y="2174620"/>
            <a:ext cx="224790" cy="246379"/>
          </a:xfrm>
          <a:custGeom>
            <a:avLst/>
            <a:gdLst/>
            <a:ahLst/>
            <a:cxnLst/>
            <a:rect l="l" t="t" r="r" b="b"/>
            <a:pathLst>
              <a:path w="224790" h="246380">
                <a:moveTo>
                  <a:pt x="224662" y="0"/>
                </a:moveTo>
                <a:lnTo>
                  <a:pt x="0" y="42163"/>
                </a:lnTo>
                <a:lnTo>
                  <a:pt x="103377" y="245999"/>
                </a:lnTo>
                <a:lnTo>
                  <a:pt x="224662" y="0"/>
                </a:lnTo>
                <a:close/>
              </a:path>
            </a:pathLst>
          </a:custGeom>
          <a:solidFill>
            <a:srgbClr val="549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340" y="2375407"/>
            <a:ext cx="1127154" cy="302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6343" y="238226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383046" y="5984"/>
                </a:lnTo>
                <a:lnTo>
                  <a:pt x="312700" y="23311"/>
                </a:lnTo>
                <a:lnTo>
                  <a:pt x="247102" y="51037"/>
                </a:lnTo>
                <a:lnTo>
                  <a:pt x="187195" y="88221"/>
                </a:lnTo>
                <a:lnTo>
                  <a:pt x="133921" y="133921"/>
                </a:lnTo>
                <a:lnTo>
                  <a:pt x="88221" y="187195"/>
                </a:lnTo>
                <a:lnTo>
                  <a:pt x="51037" y="247102"/>
                </a:lnTo>
                <a:lnTo>
                  <a:pt x="23311" y="312700"/>
                </a:lnTo>
                <a:lnTo>
                  <a:pt x="5984" y="383046"/>
                </a:lnTo>
                <a:lnTo>
                  <a:pt x="0" y="457200"/>
                </a:lnTo>
                <a:lnTo>
                  <a:pt x="1515" y="494693"/>
                </a:lnTo>
                <a:lnTo>
                  <a:pt x="13289" y="567061"/>
                </a:lnTo>
                <a:lnTo>
                  <a:pt x="35933" y="635150"/>
                </a:lnTo>
                <a:lnTo>
                  <a:pt x="68505" y="698020"/>
                </a:lnTo>
                <a:lnTo>
                  <a:pt x="110065" y="754729"/>
                </a:lnTo>
                <a:lnTo>
                  <a:pt x="159670" y="804334"/>
                </a:lnTo>
                <a:lnTo>
                  <a:pt x="216379" y="845894"/>
                </a:lnTo>
                <a:lnTo>
                  <a:pt x="279249" y="878466"/>
                </a:lnTo>
                <a:lnTo>
                  <a:pt x="347338" y="901110"/>
                </a:lnTo>
                <a:lnTo>
                  <a:pt x="419706" y="912884"/>
                </a:lnTo>
                <a:lnTo>
                  <a:pt x="457200" y="914400"/>
                </a:lnTo>
                <a:lnTo>
                  <a:pt x="494693" y="912884"/>
                </a:lnTo>
                <a:lnTo>
                  <a:pt x="567061" y="901110"/>
                </a:lnTo>
                <a:lnTo>
                  <a:pt x="635150" y="878466"/>
                </a:lnTo>
                <a:lnTo>
                  <a:pt x="698020" y="845894"/>
                </a:lnTo>
                <a:lnTo>
                  <a:pt x="754729" y="804334"/>
                </a:lnTo>
                <a:lnTo>
                  <a:pt x="804334" y="754729"/>
                </a:lnTo>
                <a:lnTo>
                  <a:pt x="845894" y="698020"/>
                </a:lnTo>
                <a:lnTo>
                  <a:pt x="878466" y="635150"/>
                </a:lnTo>
                <a:lnTo>
                  <a:pt x="901110" y="567061"/>
                </a:lnTo>
                <a:lnTo>
                  <a:pt x="912884" y="494693"/>
                </a:lnTo>
                <a:lnTo>
                  <a:pt x="914400" y="457200"/>
                </a:lnTo>
                <a:lnTo>
                  <a:pt x="912884" y="419706"/>
                </a:lnTo>
                <a:lnTo>
                  <a:pt x="901110" y="347338"/>
                </a:lnTo>
                <a:lnTo>
                  <a:pt x="878466" y="279249"/>
                </a:lnTo>
                <a:lnTo>
                  <a:pt x="845894" y="216379"/>
                </a:lnTo>
                <a:lnTo>
                  <a:pt x="804334" y="159670"/>
                </a:lnTo>
                <a:lnTo>
                  <a:pt x="754729" y="110065"/>
                </a:lnTo>
                <a:lnTo>
                  <a:pt x="698020" y="68505"/>
                </a:lnTo>
                <a:lnTo>
                  <a:pt x="635150" y="35933"/>
                </a:lnTo>
                <a:lnTo>
                  <a:pt x="567061" y="13289"/>
                </a:lnTo>
                <a:lnTo>
                  <a:pt x="494693" y="1515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6343" y="238226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5984" y="383046"/>
                </a:lnTo>
                <a:lnTo>
                  <a:pt x="23311" y="312700"/>
                </a:lnTo>
                <a:lnTo>
                  <a:pt x="51037" y="247102"/>
                </a:lnTo>
                <a:lnTo>
                  <a:pt x="88221" y="187195"/>
                </a:lnTo>
                <a:lnTo>
                  <a:pt x="133921" y="133921"/>
                </a:lnTo>
                <a:lnTo>
                  <a:pt x="187195" y="88221"/>
                </a:lnTo>
                <a:lnTo>
                  <a:pt x="247102" y="51037"/>
                </a:lnTo>
                <a:lnTo>
                  <a:pt x="312700" y="23311"/>
                </a:lnTo>
                <a:lnTo>
                  <a:pt x="383046" y="5984"/>
                </a:lnTo>
                <a:lnTo>
                  <a:pt x="457200" y="0"/>
                </a:lnTo>
                <a:lnTo>
                  <a:pt x="494693" y="1515"/>
                </a:lnTo>
                <a:lnTo>
                  <a:pt x="567061" y="13289"/>
                </a:lnTo>
                <a:lnTo>
                  <a:pt x="635150" y="35933"/>
                </a:lnTo>
                <a:lnTo>
                  <a:pt x="698020" y="68505"/>
                </a:lnTo>
                <a:lnTo>
                  <a:pt x="754729" y="110065"/>
                </a:lnTo>
                <a:lnTo>
                  <a:pt x="804334" y="159670"/>
                </a:lnTo>
                <a:lnTo>
                  <a:pt x="845894" y="216379"/>
                </a:lnTo>
                <a:lnTo>
                  <a:pt x="878466" y="279249"/>
                </a:lnTo>
                <a:lnTo>
                  <a:pt x="901110" y="347338"/>
                </a:lnTo>
                <a:lnTo>
                  <a:pt x="912884" y="419706"/>
                </a:lnTo>
                <a:lnTo>
                  <a:pt x="914400" y="457200"/>
                </a:lnTo>
                <a:lnTo>
                  <a:pt x="912884" y="494693"/>
                </a:lnTo>
                <a:lnTo>
                  <a:pt x="901110" y="567061"/>
                </a:lnTo>
                <a:lnTo>
                  <a:pt x="878466" y="635150"/>
                </a:lnTo>
                <a:lnTo>
                  <a:pt x="845894" y="698020"/>
                </a:lnTo>
                <a:lnTo>
                  <a:pt x="804334" y="754729"/>
                </a:lnTo>
                <a:lnTo>
                  <a:pt x="754729" y="804334"/>
                </a:lnTo>
                <a:lnTo>
                  <a:pt x="698020" y="845894"/>
                </a:lnTo>
                <a:lnTo>
                  <a:pt x="635150" y="878466"/>
                </a:lnTo>
                <a:lnTo>
                  <a:pt x="567061" y="901110"/>
                </a:lnTo>
                <a:lnTo>
                  <a:pt x="494693" y="912884"/>
                </a:lnTo>
                <a:lnTo>
                  <a:pt x="457200" y="914400"/>
                </a:lnTo>
                <a:lnTo>
                  <a:pt x="419706" y="912884"/>
                </a:lnTo>
                <a:lnTo>
                  <a:pt x="347338" y="901110"/>
                </a:lnTo>
                <a:lnTo>
                  <a:pt x="279249" y="878466"/>
                </a:lnTo>
                <a:lnTo>
                  <a:pt x="216379" y="845894"/>
                </a:lnTo>
                <a:lnTo>
                  <a:pt x="159670" y="804334"/>
                </a:lnTo>
                <a:lnTo>
                  <a:pt x="110065" y="754729"/>
                </a:lnTo>
                <a:lnTo>
                  <a:pt x="68505" y="698020"/>
                </a:lnTo>
                <a:lnTo>
                  <a:pt x="35933" y="635150"/>
                </a:lnTo>
                <a:lnTo>
                  <a:pt x="13289" y="567061"/>
                </a:lnTo>
                <a:lnTo>
                  <a:pt x="1515" y="494693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6C6D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2459" y="2560320"/>
            <a:ext cx="601433" cy="493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0411" y="1779665"/>
            <a:ext cx="945515" cy="610870"/>
          </a:xfrm>
          <a:custGeom>
            <a:avLst/>
            <a:gdLst/>
            <a:ahLst/>
            <a:cxnLst/>
            <a:rect l="l" t="t" r="r" b="b"/>
            <a:pathLst>
              <a:path w="945514" h="610869">
                <a:moveTo>
                  <a:pt x="114929" y="0"/>
                </a:moveTo>
                <a:lnTo>
                  <a:pt x="83522" y="24043"/>
                </a:lnTo>
                <a:lnTo>
                  <a:pt x="82011" y="460171"/>
                </a:lnTo>
                <a:lnTo>
                  <a:pt x="2" y="545025"/>
                </a:lnTo>
                <a:lnTo>
                  <a:pt x="799" y="586974"/>
                </a:lnTo>
                <a:lnTo>
                  <a:pt x="912454" y="610301"/>
                </a:lnTo>
                <a:lnTo>
                  <a:pt x="933469" y="604393"/>
                </a:lnTo>
                <a:lnTo>
                  <a:pt x="942829" y="592287"/>
                </a:lnTo>
                <a:lnTo>
                  <a:pt x="945251" y="582407"/>
                </a:lnTo>
                <a:lnTo>
                  <a:pt x="945331" y="546258"/>
                </a:lnTo>
                <a:lnTo>
                  <a:pt x="859988" y="460171"/>
                </a:lnTo>
                <a:lnTo>
                  <a:pt x="859988" y="434066"/>
                </a:lnTo>
                <a:lnTo>
                  <a:pt x="137866" y="434066"/>
                </a:lnTo>
                <a:lnTo>
                  <a:pt x="137860" y="58799"/>
                </a:lnTo>
                <a:lnTo>
                  <a:pt x="859988" y="58752"/>
                </a:lnTo>
                <a:lnTo>
                  <a:pt x="859988" y="32647"/>
                </a:lnTo>
                <a:lnTo>
                  <a:pt x="856947" y="18912"/>
                </a:lnTo>
                <a:lnTo>
                  <a:pt x="848769" y="7528"/>
                </a:lnTo>
                <a:lnTo>
                  <a:pt x="836875" y="847"/>
                </a:lnTo>
                <a:lnTo>
                  <a:pt x="114929" y="0"/>
                </a:lnTo>
                <a:close/>
              </a:path>
              <a:path w="945514" h="610869">
                <a:moveTo>
                  <a:pt x="859988" y="58752"/>
                </a:moveTo>
                <a:lnTo>
                  <a:pt x="804146" y="58752"/>
                </a:lnTo>
                <a:lnTo>
                  <a:pt x="804187" y="434019"/>
                </a:lnTo>
                <a:lnTo>
                  <a:pt x="321679" y="434066"/>
                </a:lnTo>
                <a:lnTo>
                  <a:pt x="859988" y="434066"/>
                </a:lnTo>
                <a:lnTo>
                  <a:pt x="859988" y="58752"/>
                </a:lnTo>
                <a:close/>
              </a:path>
            </a:pathLst>
          </a:custGeom>
          <a:solidFill>
            <a:srgbClr val="C5B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2091" y="1916743"/>
            <a:ext cx="299085" cy="297180"/>
          </a:xfrm>
          <a:custGeom>
            <a:avLst/>
            <a:gdLst/>
            <a:ahLst/>
            <a:cxnLst/>
            <a:rect l="l" t="t" r="r" b="b"/>
            <a:pathLst>
              <a:path w="299085" h="297180">
                <a:moveTo>
                  <a:pt x="241010" y="55902"/>
                </a:moveTo>
                <a:lnTo>
                  <a:pt x="143643" y="55902"/>
                </a:lnTo>
                <a:lnTo>
                  <a:pt x="159961" y="57461"/>
                </a:lnTo>
                <a:lnTo>
                  <a:pt x="173542" y="62360"/>
                </a:lnTo>
                <a:lnTo>
                  <a:pt x="184200" y="70272"/>
                </a:lnTo>
                <a:lnTo>
                  <a:pt x="191751" y="80869"/>
                </a:lnTo>
                <a:lnTo>
                  <a:pt x="196011" y="93824"/>
                </a:lnTo>
                <a:lnTo>
                  <a:pt x="196935" y="172970"/>
                </a:lnTo>
                <a:lnTo>
                  <a:pt x="22971" y="172982"/>
                </a:lnTo>
                <a:lnTo>
                  <a:pt x="9454" y="177091"/>
                </a:lnTo>
                <a:lnTo>
                  <a:pt x="1315" y="187869"/>
                </a:lnTo>
                <a:lnTo>
                  <a:pt x="0" y="296988"/>
                </a:lnTo>
                <a:lnTo>
                  <a:pt x="134577" y="296988"/>
                </a:lnTo>
                <a:lnTo>
                  <a:pt x="134577" y="287196"/>
                </a:lnTo>
                <a:lnTo>
                  <a:pt x="125818" y="278656"/>
                </a:lnTo>
                <a:lnTo>
                  <a:pt x="121474" y="265408"/>
                </a:lnTo>
                <a:lnTo>
                  <a:pt x="125087" y="251268"/>
                </a:lnTo>
                <a:lnTo>
                  <a:pt x="134722" y="242100"/>
                </a:lnTo>
                <a:lnTo>
                  <a:pt x="148505" y="238323"/>
                </a:lnTo>
                <a:lnTo>
                  <a:pt x="298699" y="238323"/>
                </a:lnTo>
                <a:lnTo>
                  <a:pt x="298699" y="195988"/>
                </a:lnTo>
                <a:lnTo>
                  <a:pt x="294584" y="182446"/>
                </a:lnTo>
                <a:lnTo>
                  <a:pt x="283805" y="174316"/>
                </a:lnTo>
                <a:lnTo>
                  <a:pt x="252937" y="172982"/>
                </a:lnTo>
                <a:lnTo>
                  <a:pt x="252745" y="104430"/>
                </a:lnTo>
                <a:lnTo>
                  <a:pt x="251711" y="89356"/>
                </a:lnTo>
                <a:lnTo>
                  <a:pt x="248755" y="75112"/>
                </a:lnTo>
                <a:lnTo>
                  <a:pt x="243979" y="61656"/>
                </a:lnTo>
                <a:lnTo>
                  <a:pt x="241010" y="55902"/>
                </a:lnTo>
                <a:close/>
              </a:path>
              <a:path w="299085" h="297180">
                <a:moveTo>
                  <a:pt x="298699" y="238323"/>
                </a:moveTo>
                <a:lnTo>
                  <a:pt x="148505" y="238323"/>
                </a:lnTo>
                <a:lnTo>
                  <a:pt x="162641" y="241291"/>
                </a:lnTo>
                <a:lnTo>
                  <a:pt x="172959" y="249875"/>
                </a:lnTo>
                <a:lnTo>
                  <a:pt x="177234" y="263377"/>
                </a:lnTo>
                <a:lnTo>
                  <a:pt x="173622" y="277250"/>
                </a:lnTo>
                <a:lnTo>
                  <a:pt x="165425" y="286461"/>
                </a:lnTo>
                <a:lnTo>
                  <a:pt x="167401" y="296988"/>
                </a:lnTo>
                <a:lnTo>
                  <a:pt x="298699" y="296988"/>
                </a:lnTo>
                <a:lnTo>
                  <a:pt x="298699" y="238323"/>
                </a:lnTo>
                <a:close/>
              </a:path>
              <a:path w="299085" h="297180">
                <a:moveTo>
                  <a:pt x="150983" y="0"/>
                </a:moveTo>
                <a:lnTo>
                  <a:pt x="108556" y="8514"/>
                </a:lnTo>
                <a:lnTo>
                  <a:pt x="74692" y="31835"/>
                </a:lnTo>
                <a:lnTo>
                  <a:pt x="52746" y="66629"/>
                </a:lnTo>
                <a:lnTo>
                  <a:pt x="45952" y="120753"/>
                </a:lnTo>
                <a:lnTo>
                  <a:pt x="49709" y="132930"/>
                </a:lnTo>
                <a:lnTo>
                  <a:pt x="59667" y="142490"/>
                </a:lnTo>
                <a:lnTo>
                  <a:pt x="73852" y="146814"/>
                </a:lnTo>
                <a:lnTo>
                  <a:pt x="87606" y="143004"/>
                </a:lnTo>
                <a:lnTo>
                  <a:pt x="97747" y="133405"/>
                </a:lnTo>
                <a:lnTo>
                  <a:pt x="101752" y="120895"/>
                </a:lnTo>
                <a:lnTo>
                  <a:pt x="101752" y="104430"/>
                </a:lnTo>
                <a:lnTo>
                  <a:pt x="103669" y="89356"/>
                </a:lnTo>
                <a:lnTo>
                  <a:pt x="109179" y="76606"/>
                </a:lnTo>
                <a:lnTo>
                  <a:pt x="117919" y="66541"/>
                </a:lnTo>
                <a:lnTo>
                  <a:pt x="129528" y="59519"/>
                </a:lnTo>
                <a:lnTo>
                  <a:pt x="143643" y="55902"/>
                </a:lnTo>
                <a:lnTo>
                  <a:pt x="241010" y="55902"/>
                </a:lnTo>
                <a:lnTo>
                  <a:pt x="237542" y="49182"/>
                </a:lnTo>
                <a:lnTo>
                  <a:pt x="209689" y="18950"/>
                </a:lnTo>
                <a:lnTo>
                  <a:pt x="172032" y="2215"/>
                </a:lnTo>
                <a:lnTo>
                  <a:pt x="157968" y="239"/>
                </a:lnTo>
                <a:lnTo>
                  <a:pt x="150983" y="0"/>
                </a:lnTo>
                <a:close/>
              </a:path>
            </a:pathLst>
          </a:custGeom>
          <a:solidFill>
            <a:srgbClr val="0C8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2091" y="2213731"/>
            <a:ext cx="299085" cy="107950"/>
          </a:xfrm>
          <a:custGeom>
            <a:avLst/>
            <a:gdLst/>
            <a:ahLst/>
            <a:cxnLst/>
            <a:rect l="l" t="t" r="r" b="b"/>
            <a:pathLst>
              <a:path w="299085" h="107950">
                <a:moveTo>
                  <a:pt x="23" y="0"/>
                </a:moveTo>
                <a:lnTo>
                  <a:pt x="0" y="87899"/>
                </a:lnTo>
                <a:lnTo>
                  <a:pt x="4697" y="99654"/>
                </a:lnTo>
                <a:lnTo>
                  <a:pt x="16862" y="106963"/>
                </a:lnTo>
                <a:lnTo>
                  <a:pt x="275691" y="107698"/>
                </a:lnTo>
                <a:lnTo>
                  <a:pt x="290045" y="103235"/>
                </a:lnTo>
                <a:lnTo>
                  <a:pt x="297976" y="92756"/>
                </a:lnTo>
                <a:lnTo>
                  <a:pt x="298292" y="52220"/>
                </a:lnTo>
                <a:lnTo>
                  <a:pt x="118557" y="52220"/>
                </a:lnTo>
                <a:lnTo>
                  <a:pt x="134571" y="17"/>
                </a:lnTo>
                <a:lnTo>
                  <a:pt x="23" y="0"/>
                </a:lnTo>
                <a:close/>
              </a:path>
              <a:path w="299085" h="107950">
                <a:moveTo>
                  <a:pt x="298699" y="0"/>
                </a:moveTo>
                <a:lnTo>
                  <a:pt x="167406" y="0"/>
                </a:lnTo>
                <a:lnTo>
                  <a:pt x="180526" y="52211"/>
                </a:lnTo>
                <a:lnTo>
                  <a:pt x="118557" y="52220"/>
                </a:lnTo>
                <a:lnTo>
                  <a:pt x="298292" y="52211"/>
                </a:lnTo>
                <a:lnTo>
                  <a:pt x="298699" y="0"/>
                </a:lnTo>
                <a:close/>
              </a:path>
            </a:pathLst>
          </a:custGeom>
          <a:solidFill>
            <a:srgbClr val="225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6700" y="3514750"/>
            <a:ext cx="8529320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1225">
              <a:lnSpc>
                <a:spcPct val="100000"/>
              </a:lnSpc>
            </a:pP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Ben</a:t>
            </a:r>
            <a:r>
              <a:rPr sz="2000" b="1" spc="-15" dirty="0">
                <a:solidFill>
                  <a:srgbClr val="54925A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fits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:</a:t>
            </a:r>
            <a:r>
              <a:rPr sz="2000" b="1" spc="-15" dirty="0">
                <a:solidFill>
                  <a:srgbClr val="54925A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Secu</a:t>
            </a:r>
            <a:r>
              <a:rPr sz="2000" b="1" spc="-30" dirty="0">
                <a:solidFill>
                  <a:srgbClr val="54925A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, In</a:t>
            </a:r>
            <a:r>
              <a:rPr sz="2000" b="1" spc="-40" dirty="0">
                <a:solidFill>
                  <a:srgbClr val="54925A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xpe</a:t>
            </a:r>
            <a:r>
              <a:rPr sz="2000" b="1" spc="5" dirty="0">
                <a:solidFill>
                  <a:srgbClr val="54925A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si</a:t>
            </a:r>
            <a:r>
              <a:rPr sz="2000" b="1" spc="-25" dirty="0">
                <a:solidFill>
                  <a:srgbClr val="54925A"/>
                </a:solidFill>
                <a:latin typeface="Calibri"/>
                <a:cs typeface="Calibri"/>
              </a:rPr>
              <a:t>v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 </a:t>
            </a:r>
            <a:r>
              <a:rPr sz="2000" b="1" spc="-60" dirty="0">
                <a:solidFill>
                  <a:srgbClr val="54925A"/>
                </a:solidFill>
                <a:latin typeface="Calibri"/>
                <a:cs typeface="Calibri"/>
              </a:rPr>
              <a:t>F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54925A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 </a:t>
            </a:r>
            <a:r>
              <a:rPr sz="2000" b="1" spc="-105" dirty="0">
                <a:solidFill>
                  <a:srgbClr val="54925A"/>
                </a:solidFill>
                <a:latin typeface="Calibri"/>
                <a:cs typeface="Calibri"/>
              </a:rPr>
              <a:t>T</a:t>
            </a:r>
            <a:r>
              <a:rPr sz="2000" b="1" spc="-55" dirty="0">
                <a:solidFill>
                  <a:srgbClr val="54925A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ns</a:t>
            </a:r>
            <a:r>
              <a:rPr sz="2000" b="1" spc="-45" dirty="0">
                <a:solidFill>
                  <a:srgbClr val="54925A"/>
                </a:solidFill>
                <a:latin typeface="Calibri"/>
                <a:cs typeface="Calibri"/>
              </a:rPr>
              <a:t>f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e</a:t>
            </a:r>
            <a:r>
              <a:rPr sz="2000" b="1" spc="-35" dirty="0">
                <a:solidFill>
                  <a:srgbClr val="54925A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s 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54925A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54925A"/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Cu</a:t>
            </a:r>
            <a:r>
              <a:rPr sz="2000" b="1" spc="-10" dirty="0">
                <a:solidFill>
                  <a:srgbClr val="54925A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54925A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54925A"/>
                </a:solidFill>
                <a:latin typeface="Calibri"/>
                <a:cs typeface="Calibri"/>
              </a:rPr>
              <a:t>ency</a:t>
            </a:r>
            <a:endParaRPr sz="2000">
              <a:latin typeface="Calibri"/>
              <a:cs typeface="Calibri"/>
            </a:endParaRPr>
          </a:p>
          <a:p>
            <a:pPr marL="19685">
              <a:lnSpc>
                <a:spcPts val="2030"/>
              </a:lnSpc>
              <a:spcBef>
                <a:spcPts val="235"/>
              </a:spcBef>
            </a:pP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  <a:p>
            <a:pPr marL="1041400">
              <a:lnSpc>
                <a:spcPts val="1785"/>
              </a:lnSpc>
            </a:pPr>
            <a:r>
              <a:rPr sz="1600" spc="-10" dirty="0">
                <a:solidFill>
                  <a:srgbClr val="54925A"/>
                </a:solidFill>
                <a:latin typeface="Wingdings"/>
                <a:cs typeface="Wingdings"/>
              </a:rPr>
              <a:t></a:t>
            </a:r>
            <a:r>
              <a:rPr sz="1600" spc="-245" dirty="0">
                <a:solidFill>
                  <a:srgbClr val="54925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Uti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clo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d-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ased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nn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ecting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orld</a:t>
            </a:r>
            <a:r>
              <a:rPr sz="1600" b="1" spc="-100" dirty="0">
                <a:solidFill>
                  <a:srgbClr val="404040"/>
                </a:solidFill>
                <a:latin typeface="Calibri"/>
                <a:cs typeface="Calibri"/>
              </a:rPr>
              <a:t>’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ispa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financi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 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ys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ems</a:t>
            </a:r>
            <a:endParaRPr sz="1600">
              <a:latin typeface="Calibri"/>
              <a:cs typeface="Calibri"/>
            </a:endParaRPr>
          </a:p>
          <a:p>
            <a:pPr marL="12700" indent="1028700">
              <a:lnSpc>
                <a:spcPct val="100000"/>
              </a:lnSpc>
            </a:pPr>
            <a:r>
              <a:rPr sz="1600" spc="-10" dirty="0">
                <a:solidFill>
                  <a:srgbClr val="54925A"/>
                </a:solidFill>
                <a:latin typeface="Wingdings"/>
                <a:cs typeface="Wingdings"/>
              </a:rPr>
              <a:t></a:t>
            </a:r>
            <a:r>
              <a:rPr sz="1600" spc="-245" dirty="0">
                <a:solidFill>
                  <a:srgbClr val="54925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Ena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tio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mov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6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wh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ridin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ls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xi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ting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i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ct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ampl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Bloc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4780" y="2726004"/>
            <a:ext cx="371551" cy="371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5857" y="5083848"/>
            <a:ext cx="5038725" cy="1819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53078" y="6777228"/>
            <a:ext cx="353504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080" indent="-513715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50" dirty="0">
                <a:latin typeface="Calibri"/>
                <a:cs typeface="Calibri"/>
              </a:rPr>
              <a:t>k</a:t>
            </a:r>
            <a:r>
              <a:rPr sz="1200" b="1" spc="-20" dirty="0">
                <a:latin typeface="Calibri"/>
                <a:cs typeface="Calibri"/>
              </a:rPr>
              <a:t>e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50" dirty="0">
                <a:latin typeface="Calibri"/>
                <a:cs typeface="Calibri"/>
              </a:rPr>
              <a:t>k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 </a:t>
            </a:r>
            <a:r>
              <a:rPr sz="1200" dirty="0">
                <a:latin typeface="Calibri"/>
                <a:cs typeface="Calibri"/>
              </a:rPr>
              <a:t>holds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r</a:t>
            </a:r>
            <a:r>
              <a:rPr sz="1200" dirty="0">
                <a:latin typeface="Calibri"/>
                <a:cs typeface="Calibri"/>
              </a:rPr>
              <a:t>ecei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0" dirty="0">
                <a:latin typeface="Calibri"/>
                <a:cs typeface="Calibri"/>
              </a:rPr>
              <a:t>r</a:t>
            </a:r>
            <a:r>
              <a:rPr sz="1200" spc="-75" dirty="0">
                <a:latin typeface="Calibri"/>
                <a:cs typeface="Calibri"/>
              </a:rPr>
              <a:t>’</a:t>
            </a:r>
            <a:r>
              <a:rPr sz="1200" dirty="0">
                <a:latin typeface="Calibri"/>
                <a:cs typeface="Calibri"/>
              </a:rPr>
              <a:t>s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acili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es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sac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5730" y="5694934"/>
            <a:ext cx="158877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 indent="-48895" algn="r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10" dirty="0">
                <a:latin typeface="Calibri"/>
                <a:cs typeface="Calibri"/>
              </a:rPr>
              <a:t>end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ovid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yme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et</a:t>
            </a:r>
            <a:r>
              <a:rPr sz="1200" dirty="0">
                <a:latin typeface="Calibri"/>
                <a:cs typeface="Calibri"/>
              </a:rPr>
              <a:t>ails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s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Rip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pt 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5394" y="5694934"/>
            <a:ext cx="1190625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eceiv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g </a:t>
            </a:r>
            <a:r>
              <a:rPr sz="1200" spc="-5" dirty="0">
                <a:latin typeface="Calibri"/>
                <a:cs typeface="Calibri"/>
              </a:rPr>
              <a:t>FI 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 p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yme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ifi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 p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cesses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yme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08122" y="5854598"/>
            <a:ext cx="442226" cy="362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1819" y="5820067"/>
            <a:ext cx="463257" cy="379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27142" y="6130416"/>
            <a:ext cx="79629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5" dirty="0">
                <a:latin typeface="Calibri"/>
                <a:cs typeface="Calibri"/>
              </a:rPr>
              <a:t>ar</a:t>
            </a:r>
            <a:r>
              <a:rPr sz="1050" b="1" spc="-10" dirty="0">
                <a:latin typeface="Calibri"/>
                <a:cs typeface="Calibri"/>
              </a:rPr>
              <a:t>k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t</a:t>
            </a:r>
            <a:r>
              <a:rPr sz="1050" b="1" spc="-3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k</a:t>
            </a:r>
            <a:r>
              <a:rPr sz="1050" b="1" spc="-10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95251" y="5247004"/>
            <a:ext cx="864999" cy="231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26388" y="5233479"/>
            <a:ext cx="8399145" cy="1898014"/>
          </a:xfrm>
          <a:custGeom>
            <a:avLst/>
            <a:gdLst/>
            <a:ahLst/>
            <a:cxnLst/>
            <a:rect l="l" t="t" r="r" b="b"/>
            <a:pathLst>
              <a:path w="8399145" h="1898015">
                <a:moveTo>
                  <a:pt x="0" y="1897761"/>
                </a:moveTo>
                <a:lnTo>
                  <a:pt x="8398637" y="1897761"/>
                </a:lnTo>
                <a:lnTo>
                  <a:pt x="8398637" y="0"/>
                </a:lnTo>
                <a:lnTo>
                  <a:pt x="0" y="0"/>
                </a:lnTo>
                <a:lnTo>
                  <a:pt x="0" y="1897761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15967" y="6271640"/>
            <a:ext cx="342900" cy="391160"/>
          </a:xfrm>
          <a:custGeom>
            <a:avLst/>
            <a:gdLst/>
            <a:ahLst/>
            <a:cxnLst/>
            <a:rect l="l" t="t" r="r" b="b"/>
            <a:pathLst>
              <a:path w="342900" h="391159">
                <a:moveTo>
                  <a:pt x="0" y="57150"/>
                </a:moveTo>
                <a:lnTo>
                  <a:pt x="15027" y="18578"/>
                </a:lnTo>
                <a:lnTo>
                  <a:pt x="51807" y="248"/>
                </a:lnTo>
                <a:lnTo>
                  <a:pt x="285750" y="0"/>
                </a:lnTo>
                <a:lnTo>
                  <a:pt x="300130" y="1823"/>
                </a:lnTo>
                <a:lnTo>
                  <a:pt x="333329" y="25485"/>
                </a:lnTo>
                <a:lnTo>
                  <a:pt x="342900" y="333387"/>
                </a:lnTo>
                <a:lnTo>
                  <a:pt x="341084" y="347746"/>
                </a:lnTo>
                <a:lnTo>
                  <a:pt x="317470" y="380950"/>
                </a:lnTo>
                <a:lnTo>
                  <a:pt x="57150" y="390537"/>
                </a:lnTo>
                <a:lnTo>
                  <a:pt x="42812" y="388718"/>
                </a:lnTo>
                <a:lnTo>
                  <a:pt x="9603" y="365080"/>
                </a:lnTo>
                <a:lnTo>
                  <a:pt x="0" y="5715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25667" y="5423915"/>
            <a:ext cx="342900" cy="323850"/>
          </a:xfrm>
          <a:custGeom>
            <a:avLst/>
            <a:gdLst/>
            <a:ahLst/>
            <a:cxnLst/>
            <a:rect l="l" t="t" r="r" b="b"/>
            <a:pathLst>
              <a:path w="342900" h="323850">
                <a:moveTo>
                  <a:pt x="0" y="53974"/>
                </a:moveTo>
                <a:lnTo>
                  <a:pt x="15792" y="15846"/>
                </a:lnTo>
                <a:lnTo>
                  <a:pt x="53820" y="0"/>
                </a:lnTo>
                <a:lnTo>
                  <a:pt x="288925" y="0"/>
                </a:lnTo>
                <a:lnTo>
                  <a:pt x="303262" y="1919"/>
                </a:lnTo>
                <a:lnTo>
                  <a:pt x="335490" y="26634"/>
                </a:lnTo>
                <a:lnTo>
                  <a:pt x="342900" y="269874"/>
                </a:lnTo>
                <a:lnTo>
                  <a:pt x="340980" y="284212"/>
                </a:lnTo>
                <a:lnTo>
                  <a:pt x="316265" y="316440"/>
                </a:lnTo>
                <a:lnTo>
                  <a:pt x="53975" y="323849"/>
                </a:lnTo>
                <a:lnTo>
                  <a:pt x="39681" y="321930"/>
                </a:lnTo>
                <a:lnTo>
                  <a:pt x="7438" y="297215"/>
                </a:lnTo>
                <a:lnTo>
                  <a:pt x="0" y="53974"/>
                </a:lnTo>
                <a:close/>
              </a:path>
            </a:pathLst>
          </a:custGeom>
          <a:ln w="1905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52290" y="6043167"/>
            <a:ext cx="2984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 indent="-66040">
              <a:lnSpc>
                <a:spcPct val="100000"/>
              </a:lnSpc>
            </a:pPr>
            <a:r>
              <a:rPr sz="800" b="1" dirty="0">
                <a:solidFill>
                  <a:srgbClr val="C00000"/>
                </a:solidFill>
                <a:latin typeface="Calibri"/>
                <a:cs typeface="Calibri"/>
              </a:rPr>
              <a:t>Sender </a:t>
            </a:r>
            <a:r>
              <a:rPr sz="800" b="1" spc="-5" dirty="0">
                <a:solidFill>
                  <a:srgbClr val="C00000"/>
                </a:solidFill>
                <a:latin typeface="Calibri"/>
                <a:cs typeface="Calibri"/>
              </a:rPr>
              <a:t>DDA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8204" y="7245731"/>
            <a:ext cx="81915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S</a:t>
            </a:r>
            <a:r>
              <a:rPr sz="800" spc="-5" dirty="0">
                <a:latin typeface="Calibri"/>
                <a:cs typeface="Calibri"/>
              </a:rPr>
              <a:t>ou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spc="-5" dirty="0">
                <a:latin typeface="Calibri"/>
                <a:cs typeface="Calibri"/>
              </a:rPr>
              <a:t>ce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spc="-5" dirty="0">
                <a:latin typeface="Calibri"/>
                <a:cs typeface="Calibri"/>
              </a:rPr>
              <a:t>ipple.co</a:t>
            </a:r>
            <a:r>
              <a:rPr sz="800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lang="en-US" spc="-10" dirty="0" smtClean="0"/>
              <a:t>10</a:t>
            </a:r>
            <a:endParaRPr spc="-10" dirty="0"/>
          </a:p>
        </p:txBody>
      </p:sp>
      <p:sp>
        <p:nvSpPr>
          <p:cNvPr id="33" name="object 33"/>
          <p:cNvSpPr txBox="1"/>
          <p:nvPr/>
        </p:nvSpPr>
        <p:spPr>
          <a:xfrm>
            <a:off x="5738114" y="5776467"/>
            <a:ext cx="36512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indent="-99060">
              <a:lnSpc>
                <a:spcPct val="100000"/>
              </a:lnSpc>
            </a:pPr>
            <a:r>
              <a:rPr sz="800" b="1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8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8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800" b="1" dirty="0">
                <a:solidFill>
                  <a:srgbClr val="C00000"/>
                </a:solidFill>
                <a:latin typeface="Calibri"/>
                <a:cs typeface="Calibri"/>
              </a:rPr>
              <a:t>ver </a:t>
            </a:r>
            <a:r>
              <a:rPr sz="800" b="1" spc="-5" dirty="0">
                <a:solidFill>
                  <a:srgbClr val="C00000"/>
                </a:solidFill>
                <a:latin typeface="Calibri"/>
                <a:cs typeface="Calibri"/>
              </a:rPr>
              <a:t>DDA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1066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371600"/>
            <a:ext cx="8382000" cy="289560"/>
          </a:xfrm>
          <a:custGeom>
            <a:avLst/>
            <a:gdLst/>
            <a:ahLst/>
            <a:cxnLst/>
            <a:rect l="l" t="t" r="r" b="b"/>
            <a:pathLst>
              <a:path w="8382000" h="289560">
                <a:moveTo>
                  <a:pt x="0" y="289305"/>
                </a:moveTo>
                <a:lnTo>
                  <a:pt x="8382000" y="289305"/>
                </a:lnTo>
                <a:lnTo>
                  <a:pt x="8382000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9525">
            <a:solidFill>
              <a:srgbClr val="7396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1371600"/>
            <a:ext cx="8382000" cy="289560"/>
          </a:xfrm>
          <a:prstGeom prst="rect">
            <a:avLst/>
          </a:prstGeom>
          <a:solidFill>
            <a:srgbClr val="7396BB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ckc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sim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efi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3151" y="2908173"/>
            <a:ext cx="4443349" cy="225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3501" y="3422650"/>
            <a:ext cx="1355725" cy="135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5825" y="3460750"/>
            <a:ext cx="1279525" cy="1279525"/>
          </a:xfrm>
          <a:custGeom>
            <a:avLst/>
            <a:gdLst/>
            <a:ahLst/>
            <a:cxnLst/>
            <a:rect l="l" t="t" r="r" b="b"/>
            <a:pathLst>
              <a:path w="1279525" h="1279525">
                <a:moveTo>
                  <a:pt x="639826" y="0"/>
                </a:moveTo>
                <a:lnTo>
                  <a:pt x="587340" y="2120"/>
                </a:lnTo>
                <a:lnTo>
                  <a:pt x="536024" y="8372"/>
                </a:lnTo>
                <a:lnTo>
                  <a:pt x="486044" y="18590"/>
                </a:lnTo>
                <a:lnTo>
                  <a:pt x="437562" y="32610"/>
                </a:lnTo>
                <a:lnTo>
                  <a:pt x="390745" y="50268"/>
                </a:lnTo>
                <a:lnTo>
                  <a:pt x="345756" y="71398"/>
                </a:lnTo>
                <a:lnTo>
                  <a:pt x="302759" y="95837"/>
                </a:lnTo>
                <a:lnTo>
                  <a:pt x="261920" y="123419"/>
                </a:lnTo>
                <a:lnTo>
                  <a:pt x="223403" y="153980"/>
                </a:lnTo>
                <a:lnTo>
                  <a:pt x="187372" y="187356"/>
                </a:lnTo>
                <a:lnTo>
                  <a:pt x="153992" y="223382"/>
                </a:lnTo>
                <a:lnTo>
                  <a:pt x="123427" y="261893"/>
                </a:lnTo>
                <a:lnTo>
                  <a:pt x="95842" y="302724"/>
                </a:lnTo>
                <a:lnTo>
                  <a:pt x="71402" y="345712"/>
                </a:lnTo>
                <a:lnTo>
                  <a:pt x="50270" y="390691"/>
                </a:lnTo>
                <a:lnTo>
                  <a:pt x="32611" y="437497"/>
                </a:lnTo>
                <a:lnTo>
                  <a:pt x="18590" y="485966"/>
                </a:lnTo>
                <a:lnTo>
                  <a:pt x="8372" y="535932"/>
                </a:lnTo>
                <a:lnTo>
                  <a:pt x="2120" y="587231"/>
                </a:lnTo>
                <a:lnTo>
                  <a:pt x="0" y="639699"/>
                </a:lnTo>
                <a:lnTo>
                  <a:pt x="2120" y="692184"/>
                </a:lnTo>
                <a:lnTo>
                  <a:pt x="8372" y="743500"/>
                </a:lnTo>
                <a:lnTo>
                  <a:pt x="18590" y="793480"/>
                </a:lnTo>
                <a:lnTo>
                  <a:pt x="32611" y="841962"/>
                </a:lnTo>
                <a:lnTo>
                  <a:pt x="50270" y="888779"/>
                </a:lnTo>
                <a:lnTo>
                  <a:pt x="71402" y="933768"/>
                </a:lnTo>
                <a:lnTo>
                  <a:pt x="95842" y="976765"/>
                </a:lnTo>
                <a:lnTo>
                  <a:pt x="123427" y="1017604"/>
                </a:lnTo>
                <a:lnTo>
                  <a:pt x="153992" y="1056121"/>
                </a:lnTo>
                <a:lnTo>
                  <a:pt x="187372" y="1092152"/>
                </a:lnTo>
                <a:lnTo>
                  <a:pt x="223403" y="1125532"/>
                </a:lnTo>
                <a:lnTo>
                  <a:pt x="261920" y="1156097"/>
                </a:lnTo>
                <a:lnTo>
                  <a:pt x="302759" y="1183682"/>
                </a:lnTo>
                <a:lnTo>
                  <a:pt x="345756" y="1208122"/>
                </a:lnTo>
                <a:lnTo>
                  <a:pt x="390745" y="1229254"/>
                </a:lnTo>
                <a:lnTo>
                  <a:pt x="437562" y="1246913"/>
                </a:lnTo>
                <a:lnTo>
                  <a:pt x="486044" y="1260934"/>
                </a:lnTo>
                <a:lnTo>
                  <a:pt x="536024" y="1271152"/>
                </a:lnTo>
                <a:lnTo>
                  <a:pt x="587340" y="1277404"/>
                </a:lnTo>
                <a:lnTo>
                  <a:pt x="639826" y="1279525"/>
                </a:lnTo>
                <a:lnTo>
                  <a:pt x="692293" y="1277404"/>
                </a:lnTo>
                <a:lnTo>
                  <a:pt x="743592" y="1271152"/>
                </a:lnTo>
                <a:lnTo>
                  <a:pt x="793558" y="1260934"/>
                </a:lnTo>
                <a:lnTo>
                  <a:pt x="842027" y="1246913"/>
                </a:lnTo>
                <a:lnTo>
                  <a:pt x="888833" y="1229254"/>
                </a:lnTo>
                <a:lnTo>
                  <a:pt x="933812" y="1208122"/>
                </a:lnTo>
                <a:lnTo>
                  <a:pt x="976800" y="1183682"/>
                </a:lnTo>
                <a:lnTo>
                  <a:pt x="1017631" y="1156097"/>
                </a:lnTo>
                <a:lnTo>
                  <a:pt x="1056142" y="1125532"/>
                </a:lnTo>
                <a:lnTo>
                  <a:pt x="1092168" y="1092152"/>
                </a:lnTo>
                <a:lnTo>
                  <a:pt x="1125544" y="1056121"/>
                </a:lnTo>
                <a:lnTo>
                  <a:pt x="1156105" y="1017604"/>
                </a:lnTo>
                <a:lnTo>
                  <a:pt x="1183687" y="976765"/>
                </a:lnTo>
                <a:lnTo>
                  <a:pt x="1208126" y="933768"/>
                </a:lnTo>
                <a:lnTo>
                  <a:pt x="1229256" y="888779"/>
                </a:lnTo>
                <a:lnTo>
                  <a:pt x="1246914" y="841962"/>
                </a:lnTo>
                <a:lnTo>
                  <a:pt x="1260934" y="793480"/>
                </a:lnTo>
                <a:lnTo>
                  <a:pt x="1271152" y="743500"/>
                </a:lnTo>
                <a:lnTo>
                  <a:pt x="1277404" y="692184"/>
                </a:lnTo>
                <a:lnTo>
                  <a:pt x="1279525" y="639699"/>
                </a:lnTo>
                <a:lnTo>
                  <a:pt x="1277404" y="587231"/>
                </a:lnTo>
                <a:lnTo>
                  <a:pt x="1271152" y="535932"/>
                </a:lnTo>
                <a:lnTo>
                  <a:pt x="1260934" y="485966"/>
                </a:lnTo>
                <a:lnTo>
                  <a:pt x="1246914" y="437497"/>
                </a:lnTo>
                <a:lnTo>
                  <a:pt x="1229256" y="390691"/>
                </a:lnTo>
                <a:lnTo>
                  <a:pt x="1208126" y="345712"/>
                </a:lnTo>
                <a:lnTo>
                  <a:pt x="1183687" y="302724"/>
                </a:lnTo>
                <a:lnTo>
                  <a:pt x="1156105" y="261893"/>
                </a:lnTo>
                <a:lnTo>
                  <a:pt x="1125544" y="223382"/>
                </a:lnTo>
                <a:lnTo>
                  <a:pt x="1092168" y="187356"/>
                </a:lnTo>
                <a:lnTo>
                  <a:pt x="1056142" y="153980"/>
                </a:lnTo>
                <a:lnTo>
                  <a:pt x="1017631" y="123419"/>
                </a:lnTo>
                <a:lnTo>
                  <a:pt x="976800" y="95837"/>
                </a:lnTo>
                <a:lnTo>
                  <a:pt x="933812" y="71398"/>
                </a:lnTo>
                <a:lnTo>
                  <a:pt x="888833" y="50268"/>
                </a:lnTo>
                <a:lnTo>
                  <a:pt x="842027" y="32610"/>
                </a:lnTo>
                <a:lnTo>
                  <a:pt x="793558" y="18590"/>
                </a:lnTo>
                <a:lnTo>
                  <a:pt x="743592" y="8372"/>
                </a:lnTo>
                <a:lnTo>
                  <a:pt x="692293" y="2120"/>
                </a:lnTo>
                <a:lnTo>
                  <a:pt x="639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5825" y="3460750"/>
            <a:ext cx="1279525" cy="1279525"/>
          </a:xfrm>
          <a:custGeom>
            <a:avLst/>
            <a:gdLst/>
            <a:ahLst/>
            <a:cxnLst/>
            <a:rect l="l" t="t" r="r" b="b"/>
            <a:pathLst>
              <a:path w="1279525" h="1279525">
                <a:moveTo>
                  <a:pt x="0" y="639699"/>
                </a:moveTo>
                <a:lnTo>
                  <a:pt x="2120" y="587231"/>
                </a:lnTo>
                <a:lnTo>
                  <a:pt x="8372" y="535932"/>
                </a:lnTo>
                <a:lnTo>
                  <a:pt x="18590" y="485966"/>
                </a:lnTo>
                <a:lnTo>
                  <a:pt x="32611" y="437497"/>
                </a:lnTo>
                <a:lnTo>
                  <a:pt x="50270" y="390691"/>
                </a:lnTo>
                <a:lnTo>
                  <a:pt x="71402" y="345712"/>
                </a:lnTo>
                <a:lnTo>
                  <a:pt x="95842" y="302724"/>
                </a:lnTo>
                <a:lnTo>
                  <a:pt x="123427" y="261893"/>
                </a:lnTo>
                <a:lnTo>
                  <a:pt x="153992" y="223382"/>
                </a:lnTo>
                <a:lnTo>
                  <a:pt x="187372" y="187356"/>
                </a:lnTo>
                <a:lnTo>
                  <a:pt x="223403" y="153980"/>
                </a:lnTo>
                <a:lnTo>
                  <a:pt x="261920" y="123419"/>
                </a:lnTo>
                <a:lnTo>
                  <a:pt x="302759" y="95837"/>
                </a:lnTo>
                <a:lnTo>
                  <a:pt x="345756" y="71398"/>
                </a:lnTo>
                <a:lnTo>
                  <a:pt x="390745" y="50268"/>
                </a:lnTo>
                <a:lnTo>
                  <a:pt x="437562" y="32610"/>
                </a:lnTo>
                <a:lnTo>
                  <a:pt x="486044" y="18590"/>
                </a:lnTo>
                <a:lnTo>
                  <a:pt x="536024" y="8372"/>
                </a:lnTo>
                <a:lnTo>
                  <a:pt x="587340" y="2120"/>
                </a:lnTo>
                <a:lnTo>
                  <a:pt x="639826" y="0"/>
                </a:lnTo>
                <a:lnTo>
                  <a:pt x="692293" y="2120"/>
                </a:lnTo>
                <a:lnTo>
                  <a:pt x="743592" y="8372"/>
                </a:lnTo>
                <a:lnTo>
                  <a:pt x="793558" y="18590"/>
                </a:lnTo>
                <a:lnTo>
                  <a:pt x="842027" y="32610"/>
                </a:lnTo>
                <a:lnTo>
                  <a:pt x="888833" y="50268"/>
                </a:lnTo>
                <a:lnTo>
                  <a:pt x="933812" y="71398"/>
                </a:lnTo>
                <a:lnTo>
                  <a:pt x="976800" y="95837"/>
                </a:lnTo>
                <a:lnTo>
                  <a:pt x="1017631" y="123419"/>
                </a:lnTo>
                <a:lnTo>
                  <a:pt x="1056142" y="153980"/>
                </a:lnTo>
                <a:lnTo>
                  <a:pt x="1092168" y="187356"/>
                </a:lnTo>
                <a:lnTo>
                  <a:pt x="1125544" y="223382"/>
                </a:lnTo>
                <a:lnTo>
                  <a:pt x="1156105" y="261893"/>
                </a:lnTo>
                <a:lnTo>
                  <a:pt x="1183687" y="302724"/>
                </a:lnTo>
                <a:lnTo>
                  <a:pt x="1208126" y="345712"/>
                </a:lnTo>
                <a:lnTo>
                  <a:pt x="1229256" y="390691"/>
                </a:lnTo>
                <a:lnTo>
                  <a:pt x="1246914" y="437497"/>
                </a:lnTo>
                <a:lnTo>
                  <a:pt x="1260934" y="485966"/>
                </a:lnTo>
                <a:lnTo>
                  <a:pt x="1271152" y="535932"/>
                </a:lnTo>
                <a:lnTo>
                  <a:pt x="1277404" y="587231"/>
                </a:lnTo>
                <a:lnTo>
                  <a:pt x="1279525" y="639699"/>
                </a:lnTo>
                <a:lnTo>
                  <a:pt x="1277404" y="692184"/>
                </a:lnTo>
                <a:lnTo>
                  <a:pt x="1271152" y="743500"/>
                </a:lnTo>
                <a:lnTo>
                  <a:pt x="1260934" y="793480"/>
                </a:lnTo>
                <a:lnTo>
                  <a:pt x="1246914" y="841962"/>
                </a:lnTo>
                <a:lnTo>
                  <a:pt x="1229256" y="888779"/>
                </a:lnTo>
                <a:lnTo>
                  <a:pt x="1208126" y="933768"/>
                </a:lnTo>
                <a:lnTo>
                  <a:pt x="1183687" y="976765"/>
                </a:lnTo>
                <a:lnTo>
                  <a:pt x="1156105" y="1017604"/>
                </a:lnTo>
                <a:lnTo>
                  <a:pt x="1125544" y="1056121"/>
                </a:lnTo>
                <a:lnTo>
                  <a:pt x="1092168" y="1092152"/>
                </a:lnTo>
                <a:lnTo>
                  <a:pt x="1056142" y="1125532"/>
                </a:lnTo>
                <a:lnTo>
                  <a:pt x="1017631" y="1156097"/>
                </a:lnTo>
                <a:lnTo>
                  <a:pt x="976800" y="1183682"/>
                </a:lnTo>
                <a:lnTo>
                  <a:pt x="933812" y="1208122"/>
                </a:lnTo>
                <a:lnTo>
                  <a:pt x="888833" y="1229254"/>
                </a:lnTo>
                <a:lnTo>
                  <a:pt x="842027" y="1246913"/>
                </a:lnTo>
                <a:lnTo>
                  <a:pt x="793558" y="1260934"/>
                </a:lnTo>
                <a:lnTo>
                  <a:pt x="743592" y="1271152"/>
                </a:lnTo>
                <a:lnTo>
                  <a:pt x="692293" y="1277404"/>
                </a:lnTo>
                <a:lnTo>
                  <a:pt x="639826" y="1279525"/>
                </a:lnTo>
                <a:lnTo>
                  <a:pt x="587340" y="1277404"/>
                </a:lnTo>
                <a:lnTo>
                  <a:pt x="536024" y="1271152"/>
                </a:lnTo>
                <a:lnTo>
                  <a:pt x="486044" y="1260934"/>
                </a:lnTo>
                <a:lnTo>
                  <a:pt x="437562" y="1246913"/>
                </a:lnTo>
                <a:lnTo>
                  <a:pt x="390745" y="1229254"/>
                </a:lnTo>
                <a:lnTo>
                  <a:pt x="345756" y="1208122"/>
                </a:lnTo>
                <a:lnTo>
                  <a:pt x="302759" y="1183682"/>
                </a:lnTo>
                <a:lnTo>
                  <a:pt x="261920" y="1156097"/>
                </a:lnTo>
                <a:lnTo>
                  <a:pt x="223403" y="1125532"/>
                </a:lnTo>
                <a:lnTo>
                  <a:pt x="187372" y="1092152"/>
                </a:lnTo>
                <a:lnTo>
                  <a:pt x="153992" y="1056121"/>
                </a:lnTo>
                <a:lnTo>
                  <a:pt x="123427" y="1017604"/>
                </a:lnTo>
                <a:lnTo>
                  <a:pt x="95842" y="976765"/>
                </a:lnTo>
                <a:lnTo>
                  <a:pt x="71402" y="933768"/>
                </a:lnTo>
                <a:lnTo>
                  <a:pt x="50270" y="888779"/>
                </a:lnTo>
                <a:lnTo>
                  <a:pt x="32611" y="841962"/>
                </a:lnTo>
                <a:lnTo>
                  <a:pt x="18590" y="793480"/>
                </a:lnTo>
                <a:lnTo>
                  <a:pt x="8372" y="743500"/>
                </a:lnTo>
                <a:lnTo>
                  <a:pt x="2120" y="692184"/>
                </a:lnTo>
                <a:lnTo>
                  <a:pt x="0" y="639699"/>
                </a:lnTo>
                <a:close/>
              </a:path>
            </a:pathLst>
          </a:custGeom>
          <a:ln w="76200">
            <a:solidFill>
              <a:srgbClr val="6C6D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0379" y="3834064"/>
            <a:ext cx="807720" cy="521970"/>
          </a:xfrm>
          <a:custGeom>
            <a:avLst/>
            <a:gdLst/>
            <a:ahLst/>
            <a:cxnLst/>
            <a:rect l="l" t="t" r="r" b="b"/>
            <a:pathLst>
              <a:path w="807719" h="521970">
                <a:moveTo>
                  <a:pt x="98178" y="0"/>
                </a:moveTo>
                <a:lnTo>
                  <a:pt x="85120" y="3847"/>
                </a:lnTo>
                <a:lnTo>
                  <a:pt x="74857" y="13546"/>
                </a:lnTo>
                <a:lnTo>
                  <a:pt x="70160" y="26333"/>
                </a:lnTo>
                <a:lnTo>
                  <a:pt x="70105" y="370877"/>
                </a:lnTo>
                <a:lnTo>
                  <a:pt x="70058" y="393225"/>
                </a:lnTo>
                <a:lnTo>
                  <a:pt x="117" y="465615"/>
                </a:lnTo>
                <a:lnTo>
                  <a:pt x="0" y="496248"/>
                </a:lnTo>
                <a:lnTo>
                  <a:pt x="1134" y="503635"/>
                </a:lnTo>
                <a:lnTo>
                  <a:pt x="9080" y="516440"/>
                </a:lnTo>
                <a:lnTo>
                  <a:pt x="397609" y="521434"/>
                </a:lnTo>
                <a:lnTo>
                  <a:pt x="779472" y="521513"/>
                </a:lnTo>
                <a:lnTo>
                  <a:pt x="799380" y="514878"/>
                </a:lnTo>
                <a:lnTo>
                  <a:pt x="806590" y="502667"/>
                </a:lnTo>
                <a:lnTo>
                  <a:pt x="807530" y="466863"/>
                </a:lnTo>
                <a:lnTo>
                  <a:pt x="734652" y="393225"/>
                </a:lnTo>
                <a:lnTo>
                  <a:pt x="734652" y="370918"/>
                </a:lnTo>
                <a:lnTo>
                  <a:pt x="117772" y="370918"/>
                </a:lnTo>
                <a:lnTo>
                  <a:pt x="117768" y="50245"/>
                </a:lnTo>
                <a:lnTo>
                  <a:pt x="734652" y="50204"/>
                </a:lnTo>
                <a:lnTo>
                  <a:pt x="734652" y="27897"/>
                </a:lnTo>
                <a:lnTo>
                  <a:pt x="731141" y="14305"/>
                </a:lnTo>
                <a:lnTo>
                  <a:pt x="721902" y="3935"/>
                </a:lnTo>
                <a:lnTo>
                  <a:pt x="404095" y="3"/>
                </a:lnTo>
                <a:lnTo>
                  <a:pt x="98178" y="0"/>
                </a:lnTo>
                <a:close/>
              </a:path>
              <a:path w="807719" h="521970">
                <a:moveTo>
                  <a:pt x="734652" y="50204"/>
                </a:moveTo>
                <a:lnTo>
                  <a:pt x="686949" y="50204"/>
                </a:lnTo>
                <a:lnTo>
                  <a:pt x="686984" y="370877"/>
                </a:lnTo>
                <a:lnTo>
                  <a:pt x="274797" y="370918"/>
                </a:lnTo>
                <a:lnTo>
                  <a:pt x="734652" y="370918"/>
                </a:lnTo>
                <a:lnTo>
                  <a:pt x="734652" y="50204"/>
                </a:lnTo>
                <a:close/>
              </a:path>
            </a:pathLst>
          </a:custGeom>
          <a:solidFill>
            <a:srgbClr val="C5B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5176" y="3951199"/>
            <a:ext cx="255270" cy="254000"/>
          </a:xfrm>
          <a:custGeom>
            <a:avLst/>
            <a:gdLst/>
            <a:ahLst/>
            <a:cxnLst/>
            <a:rect l="l" t="t" r="r" b="b"/>
            <a:pathLst>
              <a:path w="255269" h="254000">
                <a:moveTo>
                  <a:pt x="206310" y="48419"/>
                </a:moveTo>
                <a:lnTo>
                  <a:pt x="118657" y="48419"/>
                </a:lnTo>
                <a:lnTo>
                  <a:pt x="135904" y="49763"/>
                </a:lnTo>
                <a:lnTo>
                  <a:pt x="149518" y="54698"/>
                </a:lnTo>
                <a:lnTo>
                  <a:pt x="159462" y="62812"/>
                </a:lnTo>
                <a:lnTo>
                  <a:pt x="165697" y="73696"/>
                </a:lnTo>
                <a:lnTo>
                  <a:pt x="168186" y="86940"/>
                </a:lnTo>
                <a:lnTo>
                  <a:pt x="168234" y="147534"/>
                </a:lnTo>
                <a:lnTo>
                  <a:pt x="19659" y="147810"/>
                </a:lnTo>
                <a:lnTo>
                  <a:pt x="6514" y="152548"/>
                </a:lnTo>
                <a:lnTo>
                  <a:pt x="170" y="164607"/>
                </a:lnTo>
                <a:lnTo>
                  <a:pt x="0" y="253782"/>
                </a:lnTo>
                <a:lnTo>
                  <a:pt x="114963" y="253782"/>
                </a:lnTo>
                <a:lnTo>
                  <a:pt x="114963" y="245415"/>
                </a:lnTo>
                <a:lnTo>
                  <a:pt x="109351" y="242619"/>
                </a:lnTo>
                <a:lnTo>
                  <a:pt x="103749" y="234261"/>
                </a:lnTo>
                <a:lnTo>
                  <a:pt x="103749" y="225894"/>
                </a:lnTo>
                <a:lnTo>
                  <a:pt x="108082" y="212651"/>
                </a:lnTo>
                <a:lnTo>
                  <a:pt x="119277" y="205061"/>
                </a:lnTo>
                <a:lnTo>
                  <a:pt x="255167" y="205061"/>
                </a:lnTo>
                <a:lnTo>
                  <a:pt x="255167" y="167466"/>
                </a:lnTo>
                <a:lnTo>
                  <a:pt x="250427" y="154334"/>
                </a:lnTo>
                <a:lnTo>
                  <a:pt x="238354" y="147990"/>
                </a:lnTo>
                <a:lnTo>
                  <a:pt x="215911" y="147810"/>
                </a:lnTo>
                <a:lnTo>
                  <a:pt x="215901" y="89237"/>
                </a:lnTo>
                <a:lnTo>
                  <a:pt x="214716" y="74351"/>
                </a:lnTo>
                <a:lnTo>
                  <a:pt x="211284" y="60253"/>
                </a:lnTo>
                <a:lnTo>
                  <a:pt x="206310" y="48419"/>
                </a:lnTo>
                <a:close/>
              </a:path>
              <a:path w="255269" h="254000">
                <a:moveTo>
                  <a:pt x="255167" y="205061"/>
                </a:moveTo>
                <a:lnTo>
                  <a:pt x="119277" y="205061"/>
                </a:lnTo>
                <a:lnTo>
                  <a:pt x="136230" y="206498"/>
                </a:lnTo>
                <a:lnTo>
                  <a:pt x="147015" y="213072"/>
                </a:lnTo>
                <a:lnTo>
                  <a:pt x="151343" y="223963"/>
                </a:lnTo>
                <a:lnTo>
                  <a:pt x="151417" y="234261"/>
                </a:lnTo>
                <a:lnTo>
                  <a:pt x="145805" y="242619"/>
                </a:lnTo>
                <a:lnTo>
                  <a:pt x="140203" y="245415"/>
                </a:lnTo>
                <a:lnTo>
                  <a:pt x="143004" y="253782"/>
                </a:lnTo>
                <a:lnTo>
                  <a:pt x="255167" y="253782"/>
                </a:lnTo>
                <a:lnTo>
                  <a:pt x="255167" y="205061"/>
                </a:lnTo>
                <a:close/>
              </a:path>
              <a:path w="255269" h="254000">
                <a:moveTo>
                  <a:pt x="128979" y="0"/>
                </a:moveTo>
                <a:lnTo>
                  <a:pt x="87208" y="9856"/>
                </a:lnTo>
                <a:lnTo>
                  <a:pt x="56129" y="36379"/>
                </a:lnTo>
                <a:lnTo>
                  <a:pt x="40332" y="75004"/>
                </a:lnTo>
                <a:lnTo>
                  <a:pt x="39256" y="103158"/>
                </a:lnTo>
                <a:lnTo>
                  <a:pt x="43582" y="115191"/>
                </a:lnTo>
                <a:lnTo>
                  <a:pt x="54765" y="123628"/>
                </a:lnTo>
                <a:lnTo>
                  <a:pt x="71645" y="121912"/>
                </a:lnTo>
                <a:lnTo>
                  <a:pt x="82426" y="114868"/>
                </a:lnTo>
                <a:lnTo>
                  <a:pt x="86829" y="104955"/>
                </a:lnTo>
                <a:lnTo>
                  <a:pt x="86923" y="89237"/>
                </a:lnTo>
                <a:lnTo>
                  <a:pt x="89154" y="74351"/>
                </a:lnTo>
                <a:lnTo>
                  <a:pt x="95518" y="62257"/>
                </a:lnTo>
                <a:lnTo>
                  <a:pt x="105517" y="53448"/>
                </a:lnTo>
                <a:lnTo>
                  <a:pt x="118657" y="48419"/>
                </a:lnTo>
                <a:lnTo>
                  <a:pt x="206310" y="48419"/>
                </a:lnTo>
                <a:lnTo>
                  <a:pt x="205792" y="47187"/>
                </a:lnTo>
                <a:lnTo>
                  <a:pt x="178958" y="16077"/>
                </a:lnTo>
                <a:lnTo>
                  <a:pt x="140692" y="795"/>
                </a:lnTo>
                <a:lnTo>
                  <a:pt x="128979" y="0"/>
                </a:lnTo>
                <a:close/>
              </a:path>
            </a:pathLst>
          </a:custGeom>
          <a:solidFill>
            <a:srgbClr val="0C8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5176" y="4204982"/>
            <a:ext cx="255270" cy="92075"/>
          </a:xfrm>
          <a:custGeom>
            <a:avLst/>
            <a:gdLst/>
            <a:ahLst/>
            <a:cxnLst/>
            <a:rect l="l" t="t" r="r" b="b"/>
            <a:pathLst>
              <a:path w="255269" h="92075">
                <a:moveTo>
                  <a:pt x="0" y="0"/>
                </a:moveTo>
                <a:lnTo>
                  <a:pt x="0" y="75008"/>
                </a:lnTo>
                <a:lnTo>
                  <a:pt x="5375" y="86551"/>
                </a:lnTo>
                <a:lnTo>
                  <a:pt x="18880" y="92017"/>
                </a:lnTo>
                <a:lnTo>
                  <a:pt x="235487" y="92030"/>
                </a:lnTo>
                <a:lnTo>
                  <a:pt x="249375" y="86957"/>
                </a:lnTo>
                <a:lnTo>
                  <a:pt x="255159" y="75716"/>
                </a:lnTo>
                <a:lnTo>
                  <a:pt x="255162" y="44623"/>
                </a:lnTo>
                <a:lnTo>
                  <a:pt x="100943" y="44623"/>
                </a:lnTo>
                <a:lnTo>
                  <a:pt x="114874" y="284"/>
                </a:lnTo>
                <a:lnTo>
                  <a:pt x="0" y="0"/>
                </a:lnTo>
                <a:close/>
              </a:path>
              <a:path w="255269" h="92075">
                <a:moveTo>
                  <a:pt x="255167" y="0"/>
                </a:moveTo>
                <a:lnTo>
                  <a:pt x="143098" y="0"/>
                </a:lnTo>
                <a:lnTo>
                  <a:pt x="154162" y="44398"/>
                </a:lnTo>
                <a:lnTo>
                  <a:pt x="100943" y="44623"/>
                </a:lnTo>
                <a:lnTo>
                  <a:pt x="255162" y="44623"/>
                </a:lnTo>
                <a:lnTo>
                  <a:pt x="255167" y="0"/>
                </a:lnTo>
                <a:close/>
              </a:path>
            </a:pathLst>
          </a:custGeom>
          <a:solidFill>
            <a:srgbClr val="225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6558" y="5617062"/>
            <a:ext cx="3613785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buClr>
                <a:srgbClr val="404040"/>
              </a:buClr>
              <a:buFont typeface="Wingdings"/>
              <a:buChar char=""/>
              <a:tabLst>
                <a:tab pos="292100" algn="l"/>
              </a:tabLst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ow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igiti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ass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  <a:p>
            <a:pPr marL="291465" marR="518795" indent="-278765">
              <a:lnSpc>
                <a:spcPct val="100000"/>
              </a:lnSpc>
              <a:spcBef>
                <a:spcPts val="200"/>
              </a:spcBef>
              <a:buClr>
                <a:srgbClr val="404040"/>
              </a:buClr>
              <a:buFont typeface="Wingdings"/>
              <a:buChar char=""/>
              <a:tabLst>
                <a:tab pos="29210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sact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io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p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arti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  <a:p>
            <a:pPr marL="291465" marR="123189" indent="-278765">
              <a:lnSpc>
                <a:spcPct val="100000"/>
              </a:lnSpc>
              <a:spcBef>
                <a:spcPts val="200"/>
              </a:spcBef>
              <a:buClr>
                <a:srgbClr val="404040"/>
              </a:buClr>
              <a:buFont typeface="Wingdings"/>
              <a:buChar char=""/>
              <a:tabLst>
                <a:tab pos="29210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tri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alid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sact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io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ong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mu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lti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p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arti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  <a:p>
            <a:pPr marL="291465" marR="5080" indent="-278765">
              <a:lnSpc>
                <a:spcPct val="100000"/>
              </a:lnSpc>
              <a:spcBef>
                <a:spcPts val="190"/>
              </a:spcBef>
              <a:buClr>
                <a:srgbClr val="404040"/>
              </a:buClr>
              <a:buFont typeface="Wingdings"/>
              <a:buChar char=""/>
              <a:tabLst>
                <a:tab pos="29210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og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ph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chn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iq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agi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ass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shi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 le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6146" y="5617062"/>
            <a:ext cx="3110230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4925A"/>
              </a:buClr>
              <a:buFont typeface="Wingdings"/>
              <a:buChar char=""/>
              <a:tabLst>
                <a:tab pos="238760" algn="l"/>
              </a:tabLst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duc</a:t>
            </a:r>
            <a:r>
              <a:rPr sz="1400" dirty="0">
                <a:latin typeface="Calibri"/>
                <a:cs typeface="Calibri"/>
              </a:rPr>
              <a:t>e 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arty</a:t>
            </a:r>
            <a:endParaRPr sz="14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54925A"/>
              </a:buClr>
              <a:buFont typeface="Wingdings"/>
              <a:buChar char=""/>
              <a:tabLst>
                <a:tab pos="238760" algn="l"/>
              </a:tabLst>
            </a:pPr>
            <a:r>
              <a:rPr sz="1400" spc="-5" dirty="0">
                <a:latin typeface="Calibri"/>
                <a:cs typeface="Calibri"/>
              </a:rPr>
              <a:t>Elim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ali</a:t>
            </a:r>
            <a:r>
              <a:rPr sz="1400" spc="-35" dirty="0">
                <a:latin typeface="Calibri"/>
                <a:cs typeface="Calibri"/>
              </a:rPr>
              <a:t>z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risk</a:t>
            </a:r>
            <a:endParaRPr sz="14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54925A"/>
              </a:buClr>
              <a:buFont typeface="Wingdings"/>
              <a:buChar char=""/>
              <a:tabLst>
                <a:tab pos="238760" algn="l"/>
              </a:tabLst>
            </a:pP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udu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 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tivity</a:t>
            </a:r>
            <a:endParaRPr sz="1400">
              <a:latin typeface="Calibri"/>
              <a:cs typeface="Calibri"/>
            </a:endParaRPr>
          </a:p>
          <a:p>
            <a:pPr marL="238125" marR="292735" indent="-225425">
              <a:lnSpc>
                <a:spcPct val="100000"/>
              </a:lnSpc>
              <a:spcBef>
                <a:spcPts val="600"/>
              </a:spcBef>
              <a:buClr>
                <a:srgbClr val="54925A"/>
              </a:buClr>
              <a:buFont typeface="Wingdings"/>
              <a:buChar char=""/>
              <a:tabLst>
                <a:tab pos="238760" algn="l"/>
              </a:tabLst>
            </a:pPr>
            <a:r>
              <a:rPr sz="1400" spc="-10" dirty="0">
                <a:latin typeface="Calibri"/>
                <a:cs typeface="Calibri"/>
              </a:rPr>
              <a:t>Imp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onsis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dirty="0">
                <a:latin typeface="Calibri"/>
                <a:cs typeface="Calibri"/>
              </a:rPr>
              <a:t>ality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9365" y="5140071"/>
            <a:ext cx="3672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6C6D7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6C6D7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6C6D70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6C6D7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th</a:t>
            </a:r>
            <a:r>
              <a:rPr sz="1800" b="1" dirty="0">
                <a:solidFill>
                  <a:srgbClr val="6C6D7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b</a:t>
            </a:r>
            <a:r>
              <a:rPr sz="1800" b="1" spc="-20" dirty="0">
                <a:solidFill>
                  <a:srgbClr val="6C6D70"/>
                </a:solidFill>
                <a:latin typeface="Calibri"/>
                <a:cs typeface="Calibri"/>
              </a:rPr>
              <a:t>lo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c</a:t>
            </a:r>
            <a:r>
              <a:rPr sz="1800" b="1" spc="-35" dirty="0">
                <a:solidFill>
                  <a:srgbClr val="6C6D70"/>
                </a:solidFill>
                <a:latin typeface="Calibri"/>
                <a:cs typeface="Calibri"/>
              </a:rPr>
              <a:t>k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c</a:t>
            </a:r>
            <a:r>
              <a:rPr sz="1800" b="1" spc="-20" dirty="0">
                <a:solidFill>
                  <a:srgbClr val="6C6D70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ain</a:t>
            </a:r>
            <a:r>
              <a:rPr sz="1800" b="1" spc="-45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actually</a:t>
            </a:r>
            <a:r>
              <a:rPr sz="1800" b="1" spc="-25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5682" y="5140071"/>
            <a:ext cx="289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6C6D7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6C6D7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6C6D7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6C6D70"/>
                </a:solidFill>
                <a:latin typeface="Calibri"/>
                <a:cs typeface="Calibri"/>
              </a:rPr>
              <a:t>lems</a:t>
            </a:r>
            <a:r>
              <a:rPr sz="1800" b="1" spc="-2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cou</a:t>
            </a:r>
            <a:r>
              <a:rPr sz="1800" b="1" spc="-20" dirty="0">
                <a:solidFill>
                  <a:srgbClr val="6C6D70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d</a:t>
            </a:r>
            <a:r>
              <a:rPr sz="1800" b="1" spc="-3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it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6C6D70"/>
                </a:solidFill>
                <a:latin typeface="Calibri"/>
                <a:cs typeface="Calibri"/>
              </a:rPr>
              <a:t>ol</a:t>
            </a:r>
            <a:r>
              <a:rPr sz="1800" b="1" spc="-25" dirty="0">
                <a:solidFill>
                  <a:srgbClr val="6C6D70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6C6D7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6C6D7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0350" y="5159375"/>
            <a:ext cx="0" cy="2054225"/>
          </a:xfrm>
          <a:custGeom>
            <a:avLst/>
            <a:gdLst/>
            <a:ahLst/>
            <a:cxnLst/>
            <a:rect l="l" t="t" r="r" b="b"/>
            <a:pathLst>
              <a:path h="2054225">
                <a:moveTo>
                  <a:pt x="0" y="0"/>
                </a:moveTo>
                <a:lnTo>
                  <a:pt x="0" y="2054225"/>
                </a:lnTo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75484" y="7301397"/>
            <a:ext cx="4323080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170"/>
              </a:lnSpc>
            </a:pPr>
            <a:r>
              <a:rPr lang="en-US" sz="1000" dirty="0" smtClean="0">
                <a:latin typeface="Arial"/>
                <a:cs typeface="Arial"/>
              </a:rPr>
              <a:t>11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latin typeface="Calibri"/>
                <a:cs typeface="Calibri"/>
              </a:rPr>
              <a:t>*</a:t>
            </a:r>
            <a:r>
              <a:rPr sz="800" spc="-10" dirty="0">
                <a:latin typeface="Calibri"/>
                <a:cs typeface="Calibri"/>
              </a:rPr>
              <a:t>B</a:t>
            </a:r>
            <a:r>
              <a:rPr sz="800" spc="-5" dirty="0">
                <a:latin typeface="Calibri"/>
                <a:cs typeface="Calibri"/>
              </a:rPr>
              <a:t>L</a:t>
            </a:r>
            <a:r>
              <a:rPr sz="800" spc="-10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CKCHAIN.</a:t>
            </a:r>
            <a:r>
              <a:rPr sz="800" spc="-10" dirty="0">
                <a:latin typeface="Calibri"/>
                <a:cs typeface="Calibri"/>
              </a:rPr>
              <a:t>i</a:t>
            </a:r>
            <a:r>
              <a:rPr sz="800" spc="-5" dirty="0">
                <a:latin typeface="Calibri"/>
                <a:cs typeface="Calibri"/>
              </a:rPr>
              <a:t>n</a:t>
            </a:r>
            <a:r>
              <a:rPr sz="800" spc="-10" dirty="0">
                <a:latin typeface="Calibri"/>
                <a:cs typeface="Calibri"/>
              </a:rPr>
              <a:t>f</a:t>
            </a:r>
            <a:r>
              <a:rPr sz="800" dirty="0">
                <a:latin typeface="Calibri"/>
                <a:cs typeface="Calibri"/>
              </a:rPr>
              <a:t>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71600" y="1981225"/>
            <a:ext cx="7924800" cy="5232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317625" marR="1308735" indent="111125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blockch</a:t>
            </a:r>
            <a:r>
              <a:rPr sz="1400" i="1" spc="-15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in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is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cr</a:t>
            </a:r>
            <a:r>
              <a:rPr sz="1400" i="1" spc="5" dirty="0">
                <a:latin typeface="Arial"/>
                <a:cs typeface="Arial"/>
              </a:rPr>
              <a:t>y</a:t>
            </a:r>
            <a:r>
              <a:rPr sz="1400" i="1" dirty="0">
                <a:latin typeface="Arial"/>
                <a:cs typeface="Arial"/>
              </a:rPr>
              <a:t>pto</a:t>
            </a:r>
            <a:r>
              <a:rPr sz="1400" i="1" spc="-15" dirty="0">
                <a:latin typeface="Arial"/>
                <a:cs typeface="Arial"/>
              </a:rPr>
              <a:t>g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-15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p</a:t>
            </a:r>
            <a:r>
              <a:rPr sz="1400" i="1" spc="-15" dirty="0">
                <a:latin typeface="Arial"/>
                <a:cs typeface="Arial"/>
              </a:rPr>
              <a:t>h</a:t>
            </a:r>
            <a:r>
              <a:rPr sz="1400" i="1" dirty="0">
                <a:latin typeface="Arial"/>
                <a:cs typeface="Arial"/>
              </a:rPr>
              <a:t>ic,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or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encoded,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ledger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prising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 digital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log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of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transa</a:t>
            </a:r>
            <a:r>
              <a:rPr sz="1400" i="1" spc="-10" dirty="0">
                <a:latin typeface="Arial"/>
                <a:cs typeface="Arial"/>
              </a:rPr>
              <a:t>c</a:t>
            </a:r>
            <a:r>
              <a:rPr sz="1400" i="1" dirty="0">
                <a:latin typeface="Arial"/>
                <a:cs typeface="Arial"/>
              </a:rPr>
              <a:t>ti</a:t>
            </a:r>
            <a:r>
              <a:rPr sz="1400" i="1" spc="-15" dirty="0">
                <a:latin typeface="Arial"/>
                <a:cs typeface="Arial"/>
              </a:rPr>
              <a:t>o</a:t>
            </a:r>
            <a:r>
              <a:rPr sz="1400" i="1" dirty="0">
                <a:latin typeface="Arial"/>
                <a:cs typeface="Arial"/>
              </a:rPr>
              <a:t>ns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shared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across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public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or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private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net</a:t>
            </a:r>
            <a:r>
              <a:rPr sz="1400" i="1" spc="-10" dirty="0">
                <a:latin typeface="Arial"/>
                <a:cs typeface="Arial"/>
              </a:rPr>
              <a:t>w</a:t>
            </a:r>
            <a:r>
              <a:rPr sz="1400" i="1" dirty="0">
                <a:latin typeface="Arial"/>
                <a:cs typeface="Arial"/>
              </a:rPr>
              <a:t>or</a:t>
            </a:r>
            <a:r>
              <a:rPr sz="1400" i="1" spc="35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856416"/>
            <a:ext cx="1066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Disr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ptors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371600"/>
            <a:ext cx="8382000" cy="289560"/>
          </a:xfrm>
          <a:custGeom>
            <a:avLst/>
            <a:gdLst/>
            <a:ahLst/>
            <a:cxnLst/>
            <a:rect l="l" t="t" r="r" b="b"/>
            <a:pathLst>
              <a:path w="8382000" h="289560">
                <a:moveTo>
                  <a:pt x="0" y="289305"/>
                </a:moveTo>
                <a:lnTo>
                  <a:pt x="8382000" y="289305"/>
                </a:lnTo>
                <a:lnTo>
                  <a:pt x="8382000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9525">
            <a:solidFill>
              <a:srgbClr val="7396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1371600"/>
            <a:ext cx="8382000" cy="289560"/>
          </a:xfrm>
          <a:prstGeom prst="rect">
            <a:avLst/>
          </a:prstGeom>
          <a:solidFill>
            <a:srgbClr val="7396BB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ckc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ckc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8055" y="1981682"/>
            <a:ext cx="5928360" cy="301625"/>
          </a:xfrm>
          <a:prstGeom prst="rect">
            <a:avLst/>
          </a:prstGeom>
          <a:solidFill>
            <a:srgbClr val="002269"/>
          </a:solidFill>
        </p:spPr>
        <p:txBody>
          <a:bodyPr vert="horz" wrap="square" lIns="0" tIns="0" rIns="0" bIns="0" rtlCol="0">
            <a:spAutoFit/>
          </a:bodyPr>
          <a:lstStyle/>
          <a:p>
            <a:pPr marL="651510">
              <a:lnSpc>
                <a:spcPct val="100000"/>
              </a:lnSpc>
              <a:tabLst>
                <a:tab pos="3026410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ckc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ain	Pri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Permissi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ckc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7838" y="3133496"/>
            <a:ext cx="1379855" cy="407670"/>
          </a:xfrm>
          <a:custGeom>
            <a:avLst/>
            <a:gdLst/>
            <a:ahLst/>
            <a:cxnLst/>
            <a:rect l="l" t="t" r="r" b="b"/>
            <a:pathLst>
              <a:path w="1379855" h="407670">
                <a:moveTo>
                  <a:pt x="0" y="407517"/>
                </a:moveTo>
                <a:lnTo>
                  <a:pt x="1379474" y="407517"/>
                </a:lnTo>
                <a:lnTo>
                  <a:pt x="1379474" y="0"/>
                </a:lnTo>
                <a:lnTo>
                  <a:pt x="0" y="0"/>
                </a:lnTo>
                <a:lnTo>
                  <a:pt x="0" y="407517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7838" y="3133496"/>
            <a:ext cx="1379855" cy="4076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Immu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able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ord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838" y="3672611"/>
            <a:ext cx="1379855" cy="407670"/>
          </a:xfrm>
          <a:custGeom>
            <a:avLst/>
            <a:gdLst/>
            <a:ahLst/>
            <a:cxnLst/>
            <a:rect l="l" t="t" r="r" b="b"/>
            <a:pathLst>
              <a:path w="1379855" h="407670">
                <a:moveTo>
                  <a:pt x="0" y="407517"/>
                </a:moveTo>
                <a:lnTo>
                  <a:pt x="1379474" y="407517"/>
                </a:lnTo>
                <a:lnTo>
                  <a:pt x="1379474" y="0"/>
                </a:lnTo>
                <a:lnTo>
                  <a:pt x="0" y="0"/>
                </a:lnTo>
                <a:lnTo>
                  <a:pt x="0" y="407517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7838" y="3672611"/>
            <a:ext cx="1379855" cy="4076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nchronized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7838" y="2392019"/>
            <a:ext cx="1379855" cy="611505"/>
          </a:xfrm>
          <a:custGeom>
            <a:avLst/>
            <a:gdLst/>
            <a:ahLst/>
            <a:cxnLst/>
            <a:rect l="l" t="t" r="r" b="b"/>
            <a:pathLst>
              <a:path w="1379855" h="611505">
                <a:moveTo>
                  <a:pt x="0" y="611276"/>
                </a:moveTo>
                <a:lnTo>
                  <a:pt x="1379474" y="611276"/>
                </a:lnTo>
                <a:lnTo>
                  <a:pt x="1379474" y="0"/>
                </a:lnTo>
                <a:lnTo>
                  <a:pt x="0" y="0"/>
                </a:lnTo>
                <a:lnTo>
                  <a:pt x="0" y="611276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7838" y="2392019"/>
            <a:ext cx="1379855" cy="61150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7838" y="4210329"/>
            <a:ext cx="1379855" cy="407670"/>
          </a:xfrm>
          <a:custGeom>
            <a:avLst/>
            <a:gdLst/>
            <a:ahLst/>
            <a:cxnLst/>
            <a:rect l="l" t="t" r="r" b="b"/>
            <a:pathLst>
              <a:path w="1379855" h="407670">
                <a:moveTo>
                  <a:pt x="0" y="407517"/>
                </a:moveTo>
                <a:lnTo>
                  <a:pt x="1379474" y="407517"/>
                </a:lnTo>
                <a:lnTo>
                  <a:pt x="1379474" y="0"/>
                </a:lnTo>
                <a:lnTo>
                  <a:pt x="0" y="0"/>
                </a:lnTo>
                <a:lnTo>
                  <a:pt x="0" y="4075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7838" y="4210329"/>
            <a:ext cx="1379855" cy="407670"/>
          </a:xfrm>
          <a:custGeom>
            <a:avLst/>
            <a:gdLst/>
            <a:ahLst/>
            <a:cxnLst/>
            <a:rect l="l" t="t" r="r" b="b"/>
            <a:pathLst>
              <a:path w="1379855" h="407670">
                <a:moveTo>
                  <a:pt x="0" y="407517"/>
                </a:moveTo>
                <a:lnTo>
                  <a:pt x="1379474" y="407517"/>
                </a:lnTo>
                <a:lnTo>
                  <a:pt x="1379474" y="0"/>
                </a:lnTo>
                <a:lnTo>
                  <a:pt x="0" y="0"/>
                </a:lnTo>
                <a:lnTo>
                  <a:pt x="0" y="407517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6592" y="4152344"/>
            <a:ext cx="981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Participan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9932" y="4335224"/>
            <a:ext cx="8737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No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es on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Prot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col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7838" y="4747983"/>
            <a:ext cx="1379855" cy="612775"/>
          </a:xfrm>
          <a:custGeom>
            <a:avLst/>
            <a:gdLst/>
            <a:ahLst/>
            <a:cxnLst/>
            <a:rect l="l" t="t" r="r" b="b"/>
            <a:pathLst>
              <a:path w="1379855" h="612775">
                <a:moveTo>
                  <a:pt x="0" y="612686"/>
                </a:moveTo>
                <a:lnTo>
                  <a:pt x="1379474" y="612686"/>
                </a:lnTo>
                <a:lnTo>
                  <a:pt x="1379474" y="0"/>
                </a:lnTo>
                <a:lnTo>
                  <a:pt x="0" y="0"/>
                </a:lnTo>
                <a:lnTo>
                  <a:pt x="0" y="612686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7838" y="4747983"/>
            <a:ext cx="1379855" cy="6127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418465" marR="271145" indent="-14033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sensus Met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7838" y="5490870"/>
            <a:ext cx="1379855" cy="407670"/>
          </a:xfrm>
          <a:custGeom>
            <a:avLst/>
            <a:gdLst/>
            <a:ahLst/>
            <a:cxnLst/>
            <a:rect l="l" t="t" r="r" b="b"/>
            <a:pathLst>
              <a:path w="1379855" h="407670">
                <a:moveTo>
                  <a:pt x="0" y="407517"/>
                </a:moveTo>
                <a:lnTo>
                  <a:pt x="1379474" y="407517"/>
                </a:lnTo>
                <a:lnTo>
                  <a:pt x="1379474" y="0"/>
                </a:lnTo>
                <a:lnTo>
                  <a:pt x="0" y="0"/>
                </a:lnTo>
                <a:lnTo>
                  <a:pt x="0" y="407517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97838" y="5490870"/>
            <a:ext cx="1379855" cy="4076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7838" y="6028601"/>
            <a:ext cx="1379855" cy="897255"/>
          </a:xfrm>
          <a:custGeom>
            <a:avLst/>
            <a:gdLst/>
            <a:ahLst/>
            <a:cxnLst/>
            <a:rect l="l" t="t" r="r" b="b"/>
            <a:pathLst>
              <a:path w="1379855" h="897254">
                <a:moveTo>
                  <a:pt x="0" y="897102"/>
                </a:moveTo>
                <a:lnTo>
                  <a:pt x="1379474" y="897102"/>
                </a:lnTo>
                <a:lnTo>
                  <a:pt x="1379474" y="0"/>
                </a:lnTo>
                <a:lnTo>
                  <a:pt x="0" y="0"/>
                </a:lnTo>
                <a:lnTo>
                  <a:pt x="0" y="897102"/>
                </a:lnTo>
                <a:close/>
              </a:path>
            </a:pathLst>
          </a:custGeom>
          <a:ln w="285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97838" y="6028601"/>
            <a:ext cx="1379855" cy="8972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441325">
              <a:lnSpc>
                <a:spcPct val="100000"/>
              </a:lnSpc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ssets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57976" y="2589644"/>
            <a:ext cx="891362" cy="229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4192" y="2606725"/>
            <a:ext cx="979208" cy="1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37830" y="2519959"/>
            <a:ext cx="725716" cy="386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76267" y="2439098"/>
            <a:ext cx="526821" cy="517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88055" y="3130702"/>
            <a:ext cx="5928360" cy="407670"/>
          </a:xfrm>
          <a:prstGeom prst="rect">
            <a:avLst/>
          </a:prstGeom>
          <a:ln w="28574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Immu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sac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ase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</a:t>
            </a:r>
            <a:r>
              <a:rPr sz="1200" spc="-10" dirty="0">
                <a:latin typeface="Calibri"/>
                <a:cs typeface="Calibri"/>
              </a:rPr>
              <a:t>es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ithin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8055" y="3672611"/>
            <a:ext cx="5928360" cy="407670"/>
          </a:xfrm>
          <a:prstGeom prst="rect">
            <a:avLst/>
          </a:prstGeom>
          <a:ln w="28574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All </a:t>
            </a:r>
            <a:r>
              <a:rPr sz="1200" spc="-25" dirty="0">
                <a:latin typeface="Calibri"/>
                <a:cs typeface="Calibri"/>
              </a:rPr>
              <a:t>s</a:t>
            </a:r>
            <a:r>
              <a:rPr sz="1200" spc="-20" dirty="0">
                <a:latin typeface="Calibri"/>
                <a:cs typeface="Calibri"/>
              </a:rPr>
              <a:t>y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ems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ol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lo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led</a:t>
            </a:r>
            <a:r>
              <a:rPr sz="1200" spc="-1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dirty="0">
                <a:latin typeface="Calibri"/>
                <a:cs typeface="Calibri"/>
              </a:rPr>
              <a:t>k en</a:t>
            </a:r>
            <a:r>
              <a:rPr sz="1200" spc="-5" dirty="0">
                <a:latin typeface="Calibri"/>
                <a:cs typeface="Calibri"/>
              </a:rPr>
              <a:t>su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endParaRPr sz="1200">
              <a:latin typeface="Calibri"/>
              <a:cs typeface="Calibri"/>
            </a:endParaRPr>
          </a:p>
          <a:p>
            <a:pPr marL="39370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ync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8055" y="4210329"/>
            <a:ext cx="2903220" cy="407670"/>
          </a:xfrm>
          <a:prstGeom prst="rect">
            <a:avLst/>
          </a:prstGeom>
          <a:ln w="28575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An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13322" y="4210329"/>
            <a:ext cx="2903220" cy="407670"/>
          </a:xfrm>
          <a:prstGeom prst="rect">
            <a:avLst/>
          </a:prstGeom>
          <a:ln w="28575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99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Permiss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Kno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8055" y="4747983"/>
            <a:ext cx="2903220" cy="612775"/>
          </a:xfrm>
          <a:prstGeom prst="rect">
            <a:avLst/>
          </a:prstGeom>
          <a:ln w="28575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035" marR="654050" indent="132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No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rust 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m Proof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rk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13322" y="4747983"/>
            <a:ext cx="2903220" cy="612775"/>
          </a:xfrm>
          <a:prstGeom prst="rect">
            <a:avLst/>
          </a:prstGeom>
          <a:ln w="28575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0" marR="61849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Proof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Co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sens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No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ining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8055" y="5490870"/>
            <a:ext cx="2903220" cy="407670"/>
          </a:xfrm>
          <a:prstGeom prst="rect">
            <a:avLst/>
          </a:prstGeom>
          <a:ln w="28574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sactions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second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3322" y="5490870"/>
            <a:ext cx="2903220" cy="407670"/>
          </a:xfrm>
          <a:prstGeom prst="rect">
            <a:avLst/>
          </a:prstGeom>
          <a:ln w="28575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10,</a:t>
            </a:r>
            <a:r>
              <a:rPr sz="1200" spc="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sactio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 second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8055" y="6028601"/>
            <a:ext cx="2903220" cy="897255"/>
          </a:xfrm>
          <a:prstGeom prst="rect">
            <a:avLst/>
          </a:prstGeom>
          <a:ln w="28575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9275" marR="501015" indent="-117475">
              <a:lnSpc>
                <a:spcPct val="100000"/>
              </a:lnSpc>
              <a:buFont typeface="Wingdings"/>
              <a:buChar char=""/>
              <a:tabLst>
                <a:tab pos="549910" algn="l"/>
              </a:tabLst>
            </a:pPr>
            <a:r>
              <a:rPr sz="1200" dirty="0">
                <a:latin typeface="Arial"/>
                <a:cs typeface="Arial"/>
              </a:rPr>
              <a:t>Bitcoin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ken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nati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asset</a:t>
            </a:r>
            <a:endParaRPr sz="1200">
              <a:latin typeface="Arial"/>
              <a:cs typeface="Arial"/>
            </a:endParaRPr>
          </a:p>
          <a:p>
            <a:pPr marL="549275" indent="-117475">
              <a:lnSpc>
                <a:spcPct val="100000"/>
              </a:lnSpc>
              <a:buFont typeface="Wingdings"/>
              <a:buChar char=""/>
              <a:tabLst>
                <a:tab pos="549910" algn="l"/>
              </a:tabLst>
            </a:pPr>
            <a:r>
              <a:rPr sz="1200" dirty="0">
                <a:latin typeface="Arial"/>
                <a:cs typeface="Arial"/>
              </a:rPr>
              <a:t>Colored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per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13322" y="6028601"/>
            <a:ext cx="2903220" cy="897255"/>
          </a:xfrm>
          <a:prstGeom prst="rect">
            <a:avLst/>
          </a:prstGeom>
          <a:ln w="28574">
            <a:solidFill>
              <a:srgbClr val="5492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945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Pot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ntia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sset</a:t>
            </a:r>
            <a:endParaRPr sz="1200">
              <a:latin typeface="Arial"/>
              <a:cs typeface="Arial"/>
            </a:endParaRPr>
          </a:p>
          <a:p>
            <a:pPr marL="1163320" indent="-106680">
              <a:lnSpc>
                <a:spcPct val="100000"/>
              </a:lnSpc>
              <a:buFont typeface="Wingdings"/>
              <a:buChar char=""/>
              <a:tabLst>
                <a:tab pos="1163955" algn="l"/>
              </a:tabLst>
            </a:pPr>
            <a:r>
              <a:rPr sz="1200" dirty="0">
                <a:latin typeface="Arial"/>
                <a:cs typeface="Arial"/>
              </a:rPr>
              <a:t>Fiat Cur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encies</a:t>
            </a:r>
            <a:endParaRPr sz="1200">
              <a:latin typeface="Arial"/>
              <a:cs typeface="Arial"/>
            </a:endParaRPr>
          </a:p>
          <a:p>
            <a:pPr marL="1163320" indent="-106680">
              <a:lnSpc>
                <a:spcPct val="100000"/>
              </a:lnSpc>
              <a:buFont typeface="Wingdings"/>
              <a:buChar char=""/>
              <a:tabLst>
                <a:tab pos="1163955" algn="l"/>
              </a:tabLst>
            </a:pPr>
            <a:r>
              <a:rPr sz="1200" dirty="0">
                <a:latin typeface="Arial"/>
                <a:cs typeface="Arial"/>
              </a:rPr>
              <a:t>LCs</a:t>
            </a:r>
            <a:endParaRPr sz="1200">
              <a:latin typeface="Arial"/>
              <a:cs typeface="Arial"/>
            </a:endParaRPr>
          </a:p>
          <a:p>
            <a:pPr marL="1163320" indent="-106680">
              <a:lnSpc>
                <a:spcPct val="100000"/>
              </a:lnSpc>
              <a:buFont typeface="Wingdings"/>
              <a:buChar char=""/>
              <a:tabLst>
                <a:tab pos="1163955" algn="l"/>
              </a:tabLst>
            </a:pPr>
            <a:r>
              <a:rPr sz="1200" dirty="0">
                <a:latin typeface="Arial"/>
                <a:cs typeface="Arial"/>
              </a:rPr>
              <a:t>Secur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ties</a:t>
            </a:r>
            <a:endParaRPr sz="1200">
              <a:latin typeface="Arial"/>
              <a:cs typeface="Arial"/>
            </a:endParaRPr>
          </a:p>
          <a:p>
            <a:pPr marL="1163320" indent="-106680">
              <a:lnSpc>
                <a:spcPts val="1250"/>
              </a:lnSpc>
              <a:buFont typeface="Wingdings"/>
              <a:buChar char=""/>
              <a:tabLst>
                <a:tab pos="1163955" algn="l"/>
              </a:tabLst>
            </a:pPr>
            <a:r>
              <a:rPr sz="1200" spc="-4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itles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88055" y="2392019"/>
            <a:ext cx="2903220" cy="611505"/>
          </a:xfrm>
          <a:custGeom>
            <a:avLst/>
            <a:gdLst/>
            <a:ahLst/>
            <a:cxnLst/>
            <a:rect l="l" t="t" r="r" b="b"/>
            <a:pathLst>
              <a:path w="2903220" h="611505">
                <a:moveTo>
                  <a:pt x="0" y="611276"/>
                </a:moveTo>
                <a:lnTo>
                  <a:pt x="2902839" y="611276"/>
                </a:lnTo>
                <a:lnTo>
                  <a:pt x="2902839" y="0"/>
                </a:lnTo>
                <a:lnTo>
                  <a:pt x="0" y="0"/>
                </a:lnTo>
                <a:lnTo>
                  <a:pt x="0" y="611276"/>
                </a:lnTo>
                <a:close/>
              </a:path>
            </a:pathLst>
          </a:custGeom>
          <a:ln w="28575">
            <a:solidFill>
              <a:srgbClr val="5492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3322" y="2392019"/>
            <a:ext cx="2903220" cy="611505"/>
          </a:xfrm>
          <a:custGeom>
            <a:avLst/>
            <a:gdLst/>
            <a:ahLst/>
            <a:cxnLst/>
            <a:rect l="l" t="t" r="r" b="b"/>
            <a:pathLst>
              <a:path w="2903220" h="611505">
                <a:moveTo>
                  <a:pt x="0" y="611276"/>
                </a:moveTo>
                <a:lnTo>
                  <a:pt x="2902838" y="611276"/>
                </a:lnTo>
                <a:lnTo>
                  <a:pt x="2902838" y="0"/>
                </a:lnTo>
                <a:lnTo>
                  <a:pt x="0" y="0"/>
                </a:lnTo>
                <a:lnTo>
                  <a:pt x="0" y="611276"/>
                </a:lnTo>
                <a:close/>
              </a:path>
            </a:pathLst>
          </a:custGeom>
          <a:ln w="28574">
            <a:solidFill>
              <a:srgbClr val="5492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9950" y="5701391"/>
            <a:ext cx="114300" cy="17106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7  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H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A  </a:t>
            </a:r>
            <a:r>
              <a:rPr sz="7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F 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r>
              <a:rPr sz="7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C6D7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192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lang="en-US" spc="-10" dirty="0" smtClean="0"/>
              <a:t>12</a:t>
            </a:r>
            <a:endParaRPr spc="-1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OPEN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3954</Words>
  <Application>Microsoft Office PowerPoint</Application>
  <PresentationFormat>Custom</PresentationFormat>
  <Paragraphs>560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- Speed of Payment</vt:lpstr>
      <vt:lpstr>PowerPoint Presentation</vt:lpstr>
      <vt:lpstr>PowerPoint Presentation</vt:lpstr>
      <vt:lpstr>Faster Payments and impacts to Global Treasury Functions</vt:lpstr>
      <vt:lpstr>Corporates leveraging file standards to manage risks</vt:lpstr>
      <vt:lpstr>Cards</vt:lpstr>
      <vt:lpstr>PowerPoint Presentation</vt:lpstr>
      <vt:lpstr>PowerPoint Presentation</vt:lpstr>
      <vt:lpstr>PSD2</vt:lpstr>
      <vt:lpstr>Implementing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Simko, Nico</dc:creator>
  <cp:lastModifiedBy>Salem, Keri</cp:lastModifiedBy>
  <cp:revision>3</cp:revision>
  <dcterms:created xsi:type="dcterms:W3CDTF">2017-05-30T18:43:58Z</dcterms:created>
  <dcterms:modified xsi:type="dcterms:W3CDTF">2017-06-19T14:23:41Z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2017-04-07T00:00:00Z</vt:filetime>
  </property>
  <property fmtid="{D5CDD505-2E9C-101B-9397-08002B2CF9AE}" pid="3" name="LastSaved">
    <vt:filetime>2017-05-30T00:00:00Z</vt:filetime>
  </property>
</Properties>
</file>