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4" r:id="rId4"/>
    <p:sldId id="285" r:id="rId5"/>
    <p:sldId id="257" r:id="rId6"/>
    <p:sldId id="258" r:id="rId7"/>
    <p:sldId id="259" r:id="rId8"/>
    <p:sldId id="260" r:id="rId9"/>
    <p:sldId id="262" r:id="rId10"/>
    <p:sldId id="267" r:id="rId11"/>
    <p:sldId id="274" r:id="rId12"/>
    <p:sldId id="269" r:id="rId13"/>
    <p:sldId id="281" r:id="rId14"/>
    <p:sldId id="263" r:id="rId15"/>
    <p:sldId id="265" r:id="rId16"/>
    <p:sldId id="283" r:id="rId17"/>
    <p:sldId id="272" r:id="rId18"/>
    <p:sldId id="264" r:id="rId19"/>
    <p:sldId id="282" r:id="rId20"/>
    <p:sldId id="273" r:id="rId21"/>
    <p:sldId id="270" r:id="rId22"/>
    <p:sldId id="266" r:id="rId23"/>
    <p:sldId id="275" r:id="rId24"/>
    <p:sldId id="271" r:id="rId25"/>
    <p:sldId id="278" r:id="rId26"/>
    <p:sldId id="279" r:id="rId27"/>
    <p:sldId id="280" r:id="rId28"/>
    <p:sldId id="276" r:id="rId29"/>
    <p:sldId id="286" r:id="rId30"/>
    <p:sldId id="27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298EC"/>
    <a:srgbClr val="EDD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07FE-74C7-4C15-A62C-186C22CBBE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ksseo63&amp;logNo=221431479021&amp;parentCategoryNo=&amp;categoryNo=37&amp;viewDate=&amp;isShowPopularPosts=true&amp;from=search" TargetMode="External"/><Relationship Id="rId2" Type="http://schemas.openxmlformats.org/officeDocument/2006/relationships/hyperlink" Target="https://ddoriya.tistory.com/entry/JXLS-POI-JAVA%EC%97%90%EC%84%9C-Excel-%EC%82%AC%EC%9A%A9%ED%95%98%EB%8A%94-%EA%B5%AC%ED%98%84-%EB%B0%A9%EB%B2%95-%EB%B0%8F-%EC%A2%85%EB%A5%98-%EB%B9%84%EA%B5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byone.tistory.com/25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6F7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077119" y="1959155"/>
            <a:ext cx="3013438" cy="3067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타원 7"/>
          <p:cNvSpPr/>
          <p:nvPr/>
        </p:nvSpPr>
        <p:spPr>
          <a:xfrm>
            <a:off x="2881175" y="1765933"/>
            <a:ext cx="3405324" cy="34537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3473494" y="3135026"/>
            <a:ext cx="2220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BMS</a:t>
            </a:r>
          </a:p>
          <a:p>
            <a:pPr algn="ctr"/>
            <a:r>
              <a:rPr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엑셀 </a:t>
            </a:r>
            <a:r>
              <a:rPr lang="ko-KR" altLang="en-US" sz="2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</a:t>
            </a:r>
            <a:endParaRPr lang="en-US" sz="2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666" y="4560634"/>
            <a:ext cx="1110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유희수</a:t>
            </a:r>
            <a:endParaRPr lang="en-US" sz="13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4522206"/>
            <a:ext cx="332662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 smtClean="0">
              <a:solidFill>
                <a:srgbClr val="5AD4E6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//7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번째 행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500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//25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30215" y="4522206"/>
            <a:ext cx="33266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셀 너비 자동 조정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trackColumnForAutoSizing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autoSizeColumn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0330" y="2165767"/>
            <a:ext cx="6766510" cy="21852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red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//red </a:t>
            </a:r>
            <a:r>
              <a:rPr lang="ko-KR" alt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스타일정의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가운데 정렬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setVerticalAlignment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높이 가운데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한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에 여러 줄 표시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setFont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caution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330" y="5784111"/>
            <a:ext cx="285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행 높이 설정하기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단위는 대략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200 = 10point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5004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7" y="1994542"/>
            <a:ext cx="5262687" cy="46651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23927" y="1966679"/>
            <a:ext cx="4915073" cy="18121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6581602" y="5984643"/>
            <a:ext cx="657398" cy="53522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3927" y="2968625"/>
            <a:ext cx="4915073" cy="28493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89812" y="1672834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너비 설정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5732" y="2968625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번째 행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높이 변경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732" y="5975077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22655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파일 출력 및 다운로드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696" y="2767096"/>
            <a:ext cx="7793904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C:/Users/lims8/Downloads/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dispose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전에 있던 파일이 있다면 삭제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95" y="5417743"/>
            <a:ext cx="455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 위치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다운로드에 저장됨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filename)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5725520"/>
            <a:ext cx="5382331" cy="3793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현황 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REPORT.xlsx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405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278" y="159133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278" y="1929888"/>
            <a:ext cx="8280132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time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yyyy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년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월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일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HH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시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분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ss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now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7001" y="3645575"/>
            <a:ext cx="828013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278" y="6323231"/>
            <a:ext cx="2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병합된 셀에 데이터 값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현재 시간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20" y="2163987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시간 출력하기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4" y="2665185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1064171" y="4236810"/>
            <a:ext cx="6487207" cy="24026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778" y="198749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778" y="2326048"/>
            <a:ext cx="6400800" cy="2246769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Excel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DBManager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0" dirty="0" smtClean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778" y="4649761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실행시키고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134" y="2447504"/>
            <a:ext cx="8419466" cy="249299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conn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SELECT name, voltage, capacity, date,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,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(SELECT COUNT(*)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mbms_conf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) AS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bms_conf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LIMIT 0, 1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134" y="2108950"/>
            <a:ext cx="208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134" y="5050448"/>
            <a:ext cx="8419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필요한 값인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battery_type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cellminvoltage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cellmaxvoltage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cellmintemperature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cellmaxtemperature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cellminimpedance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cellmaximpedanxe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mincurrent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maxcurrent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mbms_count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8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678" y="1453936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23788" y="1332505"/>
            <a:ext cx="643588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endParaRPr lang="en-US" sz="10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//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siteInfo.put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("type",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rs.getString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</a:t>
            </a: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17" y="204102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311" y="2408724"/>
            <a:ext cx="8396514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배터리 종류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MAIN BMS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개수</a:t>
            </a:r>
            <a:endParaRPr lang="ko-KR" alt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17" y="5531025"/>
            <a:ext cx="389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JSONObject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받아온 값들을 변수로 저장한다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749" y="5384225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가지고 오기 때문에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값을 수정하면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내용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’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에도 바뀌어서 나옴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2324100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30700" y="4063999"/>
            <a:ext cx="3413125" cy="99377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95753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POI?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2295863"/>
            <a:ext cx="838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HSSF, XSSF, SXSSF </a:t>
            </a:r>
            <a:r>
              <a:rPr lang="ko-KR" altLang="en-US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방식이 있으며</a:t>
            </a:r>
            <a:endParaRPr lang="en-US" altLang="ko-KR" sz="1600" b="0" dirty="0" smtClean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MultiSheet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CellStyle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쉽게 구현 가능하지만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자바에서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ExcelRow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입력 등 약간의 번거로움이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10" y="4165110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Workbook?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696" y="4565220"/>
            <a:ext cx="8383966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xlsx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SXSSF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: XSSF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Streaming Version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 메모리를 적게 사용해 대용량 엑셀 다운로드에서 사용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" y="3132388"/>
            <a:ext cx="61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SharedDate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각 값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내부저항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457" y="1935041"/>
            <a:ext cx="7249886" cy="1170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457" y="4068252"/>
            <a:ext cx="724988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static class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siteInfo2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57" y="372969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457" y="159517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81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4522" y="1325565"/>
            <a:ext cx="131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896" y="1611500"/>
            <a:ext cx="4892633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3.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개별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현황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-1)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49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625"/>
          <a:stretch/>
        </p:blipFill>
        <p:spPr>
          <a:xfrm>
            <a:off x="139398" y="2757197"/>
            <a:ext cx="3855412" cy="25442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459696" y="3460997"/>
            <a:ext cx="2535113" cy="176822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896" y="1264010"/>
            <a:ext cx="162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7" y="5476325"/>
            <a:ext cx="385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번호는 받아오는 것이 아닌 지정한 값을 넣음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통계 리포트에서는 </a:t>
            </a:r>
            <a:r>
              <a:rPr lang="en-US" altLang="ko-KR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</a:t>
            </a:r>
            <a:r>
              <a:rPr lang="ko-KR" altLang="en-US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받아옴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38" y="1614691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8" y="2000627"/>
            <a:ext cx="443522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"");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2562" y="1581965"/>
            <a:ext cx="440240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380" y="4326646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값보다 크거나 작으면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전압위험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380" y="4961269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위험 발생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전압 위험이 발생한다면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칸 띄고 작성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위험이 없다면 그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그대로 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380" y="5595892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style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빨간 색 폰트를 이용한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하고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setWrapText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이용해서 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보이도록 함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5529" y="1715912"/>
            <a:ext cx="567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비고에서 특정 값 이상이거나 이하일 경우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5" r="-1" b="17162"/>
          <a:stretch/>
        </p:blipFill>
        <p:spPr>
          <a:xfrm>
            <a:off x="1436909" y="2226929"/>
            <a:ext cx="6052951" cy="3902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6596009" y="3181063"/>
            <a:ext cx="789282" cy="2948511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87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2079686"/>
            <a:ext cx="6486525" cy="37394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//report2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search.start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시작 날짜 </a:t>
            </a: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search.end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끝나는 날짜</a:t>
            </a:r>
            <a:endParaRPr lang="ko-KR" alt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//main </a:t>
            </a:r>
            <a:r>
              <a:rPr lang="en-US" sz="14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bms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 no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1741132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0330" y="5849948"/>
            <a:ext cx="600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새로운 오브젝트를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 날짜를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count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 가져옴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2219800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report.html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0330" y="2558354"/>
            <a:ext cx="65112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btnExport2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		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sbms_count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330" y="4774344"/>
            <a:ext cx="500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기간과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6" y="1786897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696" y="2125451"/>
            <a:ext cx="64389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Report2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4335154"/>
            <a:ext cx="64389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기간 가져오기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696" y="3996600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631" y="3422663"/>
            <a:ext cx="420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 경우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96" y="5720149"/>
            <a:ext cx="490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종료날짜를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string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저장하고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7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147" y="2148140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가져오기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94" b="3462"/>
          <a:stretch/>
        </p:blipFill>
        <p:spPr>
          <a:xfrm>
            <a:off x="263147" y="2486694"/>
            <a:ext cx="8667750" cy="32183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H="1">
            <a:off x="4798785" y="4095867"/>
            <a:ext cx="2297339" cy="190383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3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NO, 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4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 이용해서 엑셀 연결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서블릿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3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poi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 의존성을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pom.xml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추가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177" y="1822302"/>
            <a:ext cx="6115135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-schemas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12" y="6485117"/>
            <a:ext cx="179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4.1.1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4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 이용해서 엑셀 연결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서블릿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및 출처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1701712"/>
            <a:ext cx="805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JXLS, POI 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사용하는 구현 방법 및 종류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https://ddoriya.tistory.com/entry/JXLS-POI-JAVA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-Excel-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사용하는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구현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방법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및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종류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또리야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개발하자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en-US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hlinkClick r:id="rId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2301750"/>
            <a:ext cx="7793904" cy="47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http://blog.naver.com/PostView.nhn?blogId=ksseo63&amp;logNo=221431479021&amp;parentCategoryNo=&amp;categoryNo=37&amp;viewDate=&amp;isShowPopularPosts=true&amp;from=search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025" y="2965582"/>
            <a:ext cx="2516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</a:t>
            </a:r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://offbyone.tistory.com/250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025" y="2772102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엑셀 출력하기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1854412"/>
            <a:ext cx="745417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FillPatternType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HSSFColorPredefined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 이용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BorderStyle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IndexedColors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못함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simple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kr.co.quantumsolution.bms.Main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579441"/>
            <a:ext cx="43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workbook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sheet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582" y="2984762"/>
            <a:ext cx="6701813" cy="6309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filename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REPORT.xlsx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1425"/>
              </a:lnSpc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468" y="3678261"/>
            <a:ext cx="6690927" cy="27304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SXSSFWorkbook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</a:t>
            </a:r>
            <a:r>
              <a:rPr lang="en-US" sz="14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createSheet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 smtClean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0582" y="1968098"/>
            <a:ext cx="669092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i="1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6443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Font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810" y="2418731"/>
            <a:ext cx="7249885" cy="22977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createFont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Font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객체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altLang="ko-KR" sz="1400" kern="0" dirty="0" smtClean="0">
              <a:solidFill>
                <a:srgbClr val="69676C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1425"/>
              </a:lnSpc>
            </a:pP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setFontName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400" kern="0" dirty="0" err="1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나눔바른고딕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setBold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굵게</a:t>
            </a:r>
            <a:endParaRPr lang="en-US" altLang="ko-KR" sz="1400" kern="0" dirty="0" smtClean="0">
              <a:solidFill>
                <a:srgbClr val="69676C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setItalic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setFontHeight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i="1" kern="0" dirty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폰트 사이즈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809" y="5626104"/>
            <a:ext cx="724988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style1.setFillForegroundColor(IndexedColors.GREY_50_PERCENT.index);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10" y="5287550"/>
            <a:ext cx="365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원래 색은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이런식으로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지정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스타일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2164930"/>
            <a:ext cx="8146079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CellStyle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style1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createCellStyle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정의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setVerticalAlignment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높이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배경색 지정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setFillForegroundColor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GREY_80_PERCENT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setFillPattern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FillPatternType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SOLID_FOREGROUND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//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넣어야 배경 적용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setBorderBottom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+mn-ea"/>
                <a:cs typeface="맑은 고딕" panose="020B0503020000020004" pitchFamily="50" charset="-127"/>
              </a:rPr>
              <a:t>바닥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+mn-ea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+mn-ea"/>
                <a:cs typeface="맑은 고딕" panose="020B0503020000020004" pitchFamily="50" charset="-127"/>
              </a:rPr>
              <a:t>두껍게</a:t>
            </a:r>
            <a:r>
              <a:rPr lang="en-US" sz="1400" kern="0" dirty="0">
                <a:solidFill>
                  <a:srgbClr val="F7F1FF"/>
                </a:solidFill>
                <a:latin typeface="+mn-ea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setBorderLeft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왼쪽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setBorderRight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오른쪽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setBorderTop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위쪽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5" y="193132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병합하기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3461399"/>
            <a:ext cx="767533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row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createRow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err="1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cell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setCellStyle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setCellValue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리포트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addMergedRegion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CellRangeAddress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5" y="2616328"/>
            <a:ext cx="767533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s.addMergedRegion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(new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시작행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종료행</a:t>
            </a:r>
            <a:r>
              <a:rPr lang="en-US" altLang="ko-KR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67" y="1664849"/>
            <a:ext cx="5694362" cy="845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32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9373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499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3992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471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125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47" y="1758751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6847" y="19282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847" y="2105200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847" y="225856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914" y="1528250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Cell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값 입력하기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r="39159" b="18490"/>
          <a:stretch/>
        </p:blipFill>
        <p:spPr>
          <a:xfrm>
            <a:off x="-4271121" y="2076970"/>
            <a:ext cx="2932471" cy="220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61316" r="39159" b="30955"/>
          <a:stretch/>
        </p:blipFill>
        <p:spPr>
          <a:xfrm>
            <a:off x="-3850207" y="5159450"/>
            <a:ext cx="2932471" cy="209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64658"/>
          <a:stretch/>
        </p:blipFill>
        <p:spPr>
          <a:xfrm>
            <a:off x="545678" y="2034525"/>
            <a:ext cx="4490779" cy="901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9429" y="3112580"/>
            <a:ext cx="6807200" cy="33172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MAIN 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전체 전압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V)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전체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 전류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비고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병합된 셀에서는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문을 통해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style 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적용 가능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3918</Words>
  <Application>Microsoft Office PowerPoint</Application>
  <PresentationFormat>화면 슬라이드 쇼(4:3)</PresentationFormat>
  <Paragraphs>417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나눔바른고딕 Light</vt:lpstr>
      <vt:lpstr>나눔바른고딕 UltraLight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이철림</dc:creator>
  <cp:lastModifiedBy>이철림</cp:lastModifiedBy>
  <cp:revision>41</cp:revision>
  <dcterms:created xsi:type="dcterms:W3CDTF">2020-02-07T05:36:52Z</dcterms:created>
  <dcterms:modified xsi:type="dcterms:W3CDTF">2020-02-11T07:17:02Z</dcterms:modified>
</cp:coreProperties>
</file>