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61"/>
    <a:srgbClr val="94E7FF"/>
    <a:srgbClr val="C5F2FF"/>
    <a:srgbClr val="C4F2FF"/>
    <a:srgbClr val="9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22" autoAdjust="0"/>
  </p:normalViewPr>
  <p:slideViewPr>
    <p:cSldViewPr snapToGrid="0">
      <p:cViewPr>
        <p:scale>
          <a:sx n="50" d="100"/>
          <a:sy n="50" d="100"/>
        </p:scale>
        <p:origin x="-38" y="58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80D-2956-4FE7-BA39-EBF8F5F9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9BA7-0F5E-4A94-BE72-33DA2498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51CB-BC32-4F26-A0DA-0985321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A2B-E954-4F29-AC7F-C905D62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C14F-F02B-4474-AF8B-0B4F676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17C-BF48-4290-8DEB-898F9A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59EE-C2C3-4100-BAB1-904F5B9F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EF-D0F1-4FEB-A6CD-5C47C77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D42B-C770-4681-A245-D0303961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5DD3-368E-42CA-8013-A283D78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B963-6996-4F5C-84B0-6BCA6F1D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8953-BF52-41D0-A9A0-2E25AE29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25D-35AD-4B1E-8E6A-BAF69C7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4DC8-157D-4957-A2C2-0562D45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7A3-B06A-4975-96CE-BF3AADD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34F-F508-4566-8540-48A8527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F70-8879-4908-B189-AD35F947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7A95-04E5-4E98-AA3E-C50787A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ADBE-5115-4D89-B664-64EB679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0CE-E082-4691-AA68-68F6E571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ECB9-C325-4EFF-A2B4-B2210F8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D17F-C1A7-433B-8E75-95AC9CD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3C35-1D04-4E4B-B26D-1709EC0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50F-8FEC-4750-9972-B27EF1F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41C2-2192-41B1-9ED8-174274E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11F-2CEC-4AB5-BB73-A81346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34E-293F-48D0-89B6-84D7DF23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F0FB-2A11-4D81-B543-9A2EFF3A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992C-707E-4177-9EC7-240DABDB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73E-81D5-40CB-B391-1F39FE0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8AA9-236E-4D15-B1F0-2AED8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CE9-E8FC-4CF5-9FB7-24F163DA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DF7-2C07-404B-9204-A18E5BA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80AF-EF79-492E-BA80-C067CB02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9815-F1C0-4C49-A598-C4740680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9C8D-8980-47AF-BFEC-76285FBD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3ED-925A-45A5-ADA0-2177BB8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BB07E-51B2-4CE4-8D68-B13263A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BE387-DA20-4BF4-8EBB-3BB81B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9F87-99E0-45A6-9B79-8CED491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4593-7010-46EC-9078-EFAEAEA0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73D1-4D1C-4BB6-B34D-CED79DD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632F-B196-4E5A-9208-EBABA02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6DE59-3BF1-4405-B849-32A5FE2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6D28-C9A8-4D71-B09A-B9F2116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5230-DEBD-4044-BF0E-30673000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996-1E88-4CD1-9642-9A04E050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95A-B102-4E7B-9741-B18163B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A9B7-9722-4938-9AEF-E7EA278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5148-0BBE-4C30-8DA7-2F4D171E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9D5F-9082-478B-A37F-27B2697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B706-147C-4CAF-B79C-67E9E6D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2DB-801C-405F-80B0-FBADE05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70AA-952B-47F8-AFB2-2D57C4A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6303-DEA1-407B-AE3A-0EF14C55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8017-09C5-450F-9CB5-6DA3728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844B-B2D8-4108-A494-F3C7057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ACB-2F13-43F5-96B1-DFA33A8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D72A-E024-438D-8781-0DA38B3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41DA-8907-481F-BCB4-B771D07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3111-DCB2-4858-AB6D-2CBEC0C6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61F2-3F7E-412B-B976-DA48462DA116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B450-C655-4A2E-89CA-346AEE54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C26-71FE-46A2-90A7-66F7AA7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3235570" y="-3567444"/>
            <a:ext cx="12442158" cy="11759505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562709"/>
            <a:ext cx="2447925" cy="2314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281846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30" y="56270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01" y="525325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9" y="375062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BFBC6E-B694-4796-ABBD-655D66D6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35266"/>
          <a:stretch/>
        </p:blipFill>
        <p:spPr>
          <a:xfrm>
            <a:off x="138337" y="3429000"/>
            <a:ext cx="2501987" cy="12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796E4-F7DB-4A9E-921A-47555D6A76B9}"/>
              </a:ext>
            </a:extLst>
          </p:cNvPr>
          <p:cNvSpPr txBox="1"/>
          <p:nvPr/>
        </p:nvSpPr>
        <p:spPr>
          <a:xfrm>
            <a:off x="606267" y="2454520"/>
            <a:ext cx="714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2060"/>
                </a:solidFill>
              </a:rPr>
              <a:t>쉽게 배우는 </a:t>
            </a:r>
            <a:endParaRPr lang="en-US" altLang="ko-KR" sz="6000" dirty="0">
              <a:solidFill>
                <a:srgbClr val="002060"/>
              </a:solidFill>
            </a:endParaRPr>
          </a:p>
          <a:p>
            <a:r>
              <a:rPr lang="ko-KR" altLang="en-US" sz="6000" b="1" dirty="0">
                <a:solidFill>
                  <a:srgbClr val="002060"/>
                </a:solidFill>
              </a:rPr>
              <a:t>클라우드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1025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34257"/>
            <a:ext cx="12053663" cy="6589485"/>
          </a:xfrm>
          <a:prstGeom prst="rect">
            <a:avLst/>
          </a:prstGeom>
          <a:solidFill>
            <a:srgbClr val="C5F2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0785">
            <a:off x="3387778" y="777768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1" y="257766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4734615" y="1506841"/>
            <a:ext cx="2861105" cy="2861105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94E7FF"/>
                </a:solidFill>
                <a:latin typeface="+mj-lt"/>
              </a:rPr>
              <a:t>01</a:t>
            </a:r>
            <a:endParaRPr lang="ko-KR" altLang="en-US" sz="8800" dirty="0">
              <a:solidFill>
                <a:srgbClr val="94E7F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BCEC-3624-4E84-A0AC-908121F8619B}"/>
              </a:ext>
            </a:extLst>
          </p:cNvPr>
          <p:cNvSpPr txBox="1"/>
          <p:nvPr/>
        </p:nvSpPr>
        <p:spPr>
          <a:xfrm>
            <a:off x="4285126" y="4485242"/>
            <a:ext cx="37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IaaS, PaaS, SaaS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Infrastructure-as-a-Service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아주 기본적인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인프라를 제공하는 서비스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기업이 데이터센터를 구축하지 않고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데이터센터에 들어가는 모든 것을</a:t>
            </a:r>
            <a:endParaRPr lang="en-US" altLang="ko-KR" sz="20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000" b="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서드파티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업체에게 제공 받는 것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인프라에 포함 되는 것들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스토리지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호스팅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컴퓨팅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네트워킹 등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기존 서버 호스팅보다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H/W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확장성이 좋고 탄력적이다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빠른 제공을 할 수 있는 가상화 기술을 이용한다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의 기반이 되는 기술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기업은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통해 소프트웨어 라이선스와 서버 등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자산을 직접 소유하는 대신 필요에 따라 이들 리소스를 필요한 만큼 유연하게 대여할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사용한 만큼의 비용을 지불한다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AWS, GCP, Azure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등 클라우드 서비스를 하는 업체는 기존의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바탕으로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로 확장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Platform as a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0325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서비스를 개발 할 수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있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안정적인 환경과 그 환경을 이용하는 응용프로그램 개발을 위한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API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제공하는 것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포함되는 것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IaaS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를 포함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미들웨어와 데이터베이스 관리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nsr"/>
              </a:rPr>
              <a:t>애널리틱스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운영체제 등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5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5353">
            <a:off x="9014568" y="3925059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76" y="2470007"/>
            <a:ext cx="3425053" cy="88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2410172" y="2842783"/>
            <a:ext cx="7509991" cy="1176686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94E7FF"/>
                </a:solidFill>
                <a:latin typeface="+mj-lt"/>
              </a:rPr>
              <a:t>다음 강의에서 만나요</a:t>
            </a:r>
          </a:p>
        </p:txBody>
      </p:sp>
    </p:spTree>
    <p:extLst>
      <p:ext uri="{BB962C8B-B14F-4D97-AF65-F5344CB8AC3E}">
        <p14:creationId xmlns:p14="http://schemas.microsoft.com/office/powerpoint/2010/main" val="117237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181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nsr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linda-12@naver.com</dc:creator>
  <cp:lastModifiedBy>linda-12@naver.com</cp:lastModifiedBy>
  <cp:revision>15</cp:revision>
  <dcterms:created xsi:type="dcterms:W3CDTF">2021-05-21T07:19:25Z</dcterms:created>
  <dcterms:modified xsi:type="dcterms:W3CDTF">2021-05-23T17:21:31Z</dcterms:modified>
</cp:coreProperties>
</file>