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DC9-A1D2-401F-97DA-690028FEAE8A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F96-8F1C-4CF7-9F3E-626E88B2E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DC9-A1D2-401F-97DA-690028FEAE8A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F96-8F1C-4CF7-9F3E-626E88B2E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5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DC9-A1D2-401F-97DA-690028FEAE8A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F96-8F1C-4CF7-9F3E-626E88B2E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1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DC9-A1D2-401F-97DA-690028FEAE8A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F96-8F1C-4CF7-9F3E-626E88B2E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64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DC9-A1D2-401F-97DA-690028FEAE8A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F96-8F1C-4CF7-9F3E-626E88B2E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5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DC9-A1D2-401F-97DA-690028FEAE8A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F96-8F1C-4CF7-9F3E-626E88B2E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7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DC9-A1D2-401F-97DA-690028FEAE8A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F96-8F1C-4CF7-9F3E-626E88B2E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2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DC9-A1D2-401F-97DA-690028FEAE8A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F96-8F1C-4CF7-9F3E-626E88B2E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3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DC9-A1D2-401F-97DA-690028FEAE8A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F96-8F1C-4CF7-9F3E-626E88B2E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3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DC9-A1D2-401F-97DA-690028FEAE8A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F96-8F1C-4CF7-9F3E-626E88B2E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9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DC9-A1D2-401F-97DA-690028FEAE8A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F96-8F1C-4CF7-9F3E-626E88B2E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4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6CDC9-A1D2-401F-97DA-690028FEAE8A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FDF96-8F1C-4CF7-9F3E-626E88B2E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13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전시회 관련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5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전시회 관람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배포된 </a:t>
            </a:r>
            <a:r>
              <a:rPr lang="ko-KR" altLang="en-US" sz="2400" dirty="0"/>
              <a:t>리스트 또는 </a:t>
            </a:r>
            <a:r>
              <a:rPr lang="ko-KR" altLang="en-US" sz="2400" dirty="0" smtClean="0"/>
              <a:t>개인이 </a:t>
            </a:r>
            <a:r>
              <a:rPr lang="ko-KR" altLang="en-US" sz="2400" dirty="0"/>
              <a:t>탐색한 </a:t>
            </a:r>
            <a:r>
              <a:rPr lang="ko-KR" altLang="en-US" sz="2400" dirty="0" smtClean="0"/>
              <a:t>전시회를 자유롭게 관람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사전 </a:t>
            </a:r>
            <a:r>
              <a:rPr lang="ko-KR" altLang="en-US" sz="2000" dirty="0" err="1" smtClean="0"/>
              <a:t>등록시</a:t>
            </a:r>
            <a:r>
              <a:rPr lang="ko-KR" altLang="en-US" sz="2000" dirty="0" smtClean="0"/>
              <a:t> 입장료 절감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학기 중 자유롭게 관람 </a:t>
            </a:r>
            <a:endParaRPr lang="en-US" altLang="ko-KR" sz="2000" dirty="0" smtClean="0"/>
          </a:p>
          <a:p>
            <a:r>
              <a:rPr lang="ko-KR" altLang="en-US" sz="2400" dirty="0" smtClean="0"/>
              <a:t>관람 </a:t>
            </a:r>
            <a:r>
              <a:rPr lang="ko-KR" altLang="en-US" sz="2400" dirty="0" err="1" smtClean="0"/>
              <a:t>소감문</a:t>
            </a:r>
            <a:r>
              <a:rPr lang="ko-KR" altLang="en-US" sz="2400" dirty="0" smtClean="0"/>
              <a:t> 작성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전시회 개요 및 주 전시 내용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전시회 관람 목적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전시회 관람 내용 및 소감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입장권과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본인이 나오는 현장사진을 </a:t>
            </a:r>
            <a:r>
              <a:rPr lang="ko-KR" altLang="en-US" sz="2000" dirty="0" err="1" smtClean="0"/>
              <a:t>소감문</a:t>
            </a:r>
            <a:r>
              <a:rPr lang="ko-KR" altLang="en-US" sz="2000" dirty="0" smtClean="0"/>
              <a:t> 내에 삽입</a:t>
            </a:r>
            <a:endParaRPr lang="en-US" altLang="ko-KR" sz="2000" dirty="0" smtClean="0"/>
          </a:p>
          <a:p>
            <a:r>
              <a:rPr lang="ko-KR" altLang="en-US" sz="2400" dirty="0" smtClean="0"/>
              <a:t>관람 </a:t>
            </a:r>
            <a:r>
              <a:rPr lang="ko-KR" altLang="en-US" sz="2400" dirty="0" err="1" smtClean="0"/>
              <a:t>소감문</a:t>
            </a:r>
            <a:r>
              <a:rPr lang="ko-KR" altLang="en-US" sz="2400" dirty="0" smtClean="0"/>
              <a:t> 제출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제출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기한 엄수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수업계획서</a:t>
            </a:r>
            <a:r>
              <a:rPr lang="ko-KR" altLang="en-US" sz="2000" dirty="0" smtClean="0"/>
              <a:t> 참조</a:t>
            </a:r>
            <a:r>
              <a:rPr lang="en-US" altLang="ko-KR" sz="2000" dirty="0" smtClean="0"/>
              <a:t>)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112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사진 첨부 사례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82319176" descr="EMB0000710002d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3599" y="2273063"/>
            <a:ext cx="3024644" cy="275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내용 개체 틀 5" descr="C:\Users\김인숙\Desktop\KakaoTalk_20180316_215953408.jp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398" y="2138285"/>
            <a:ext cx="2526602" cy="3024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73486" y="0"/>
            <a:ext cx="121811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_x394846600" descr="EMB00006970044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931" y="2138286"/>
            <a:ext cx="2265185" cy="302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45600" y="1598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94846040" descr="EMB00006970045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171" y="2138285"/>
            <a:ext cx="3024646" cy="302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9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57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전시회 관련 </vt:lpstr>
      <vt:lpstr>전시회 관람</vt:lpstr>
      <vt:lpstr>사진 첨부 사례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jongyong park</dc:creator>
  <cp:lastModifiedBy>jongyong park</cp:lastModifiedBy>
  <cp:revision>3</cp:revision>
  <dcterms:created xsi:type="dcterms:W3CDTF">2018-06-01T00:19:10Z</dcterms:created>
  <dcterms:modified xsi:type="dcterms:W3CDTF">2018-06-01T00:36:51Z</dcterms:modified>
</cp:coreProperties>
</file>