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hEhVzcmz1Y/EzxaRTA5osiVfH9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F1D17F-9FAA-4BB8-B6B3-DA07579C67E9}">
  <a:tblStyle styleId="{66F1D17F-9FAA-4BB8-B6B3-DA07579C67E9}" styleName="Table_0">
    <a:wholeTbl>
      <a:tcTxStyle b="off" i="off">
        <a:font>
          <a:latin typeface="Arial"/>
          <a:ea typeface="Arial"/>
          <a:cs typeface="Arial"/>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FFF1E8"/>
          </a:solidFill>
        </a:fill>
      </a:tcStyle>
    </a:wholeTbl>
    <a:band1H>
      <a:tcTxStyle b="off" i="off"/>
      <a:tcStyle>
        <a:fill>
          <a:solidFill>
            <a:srgbClr val="FFE2CD"/>
          </a:solidFill>
        </a:fill>
      </a:tcStyle>
    </a:band1H>
    <a:band2H>
      <a:tcTxStyle b="off" i="off"/>
    </a:band2H>
    <a:band1V>
      <a:tcTxStyle b="off" i="off"/>
      <a:tcStyle>
        <a:fill>
          <a:solidFill>
            <a:srgbClr val="FFE2CD"/>
          </a:solidFill>
        </a:fill>
      </a:tcStyle>
    </a:band1V>
    <a:band2V>
      <a:tcTxStyle b="off" i="off"/>
    </a:band2V>
    <a:lastCol>
      <a:tcTxStyle b="on" i="off"/>
    </a:lastCol>
    <a:firstCol>
      <a:tcTxStyle b="on" i="off"/>
    </a:firstCol>
    <a:lastRow>
      <a:tcTxStyle b="on" i="off"/>
      <a:tcStyle>
        <a:tcBdr>
          <a:top>
            <a:ln cap="flat" cmpd="sng" w="25400">
              <a:solidFill>
                <a:schemeClr val="accent4"/>
              </a:solidFill>
              <a:prstDash val="solid"/>
              <a:round/>
              <a:headEnd len="sm" w="sm" type="none"/>
              <a:tailEnd len="sm" w="sm" type="none"/>
            </a:ln>
          </a:top>
        </a:tcBdr>
        <a:fill>
          <a:solidFill>
            <a:srgbClr val="FFF1E8"/>
          </a:solidFill>
        </a:fill>
      </a:tcStyle>
    </a:lastRow>
    <a:seCell>
      <a:tcTxStyle b="off" i="off"/>
    </a:seCell>
    <a:swCell>
      <a:tcTxStyle b="off" i="off"/>
    </a:swCell>
    <a:firstRow>
      <a:tcTxStyle b="on" i="off"/>
      <a:tcStyle>
        <a:fill>
          <a:solidFill>
            <a:srgbClr val="FFF1E8"/>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ealthcare.utah.edu/the-scope/shows.php?shows=0_ziut6aix"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JD: Hi all. My name is JD Pinto and I have the pleasure of introducing our group project. The title of our project is Cancer Survivorship Outcomes in Individuals with Lung Cancer: An Analysis of the Behavioral Risk Factor Surveillance System. my fellow group members are Uyen Nguyen, Andy Ortiz, Lee Ann Johnson. </a:t>
            </a:r>
            <a:endParaRPr/>
          </a:p>
        </p:txBody>
      </p:sp>
      <p:sp>
        <p:nvSpPr>
          <p:cNvPr id="147" name="Google Shape;1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Andy: Data was complete for predictor variables but the response variables had missing data. This is because each state decides which modules outside of the basic demographic questions, to administer, and not all states administered the module with the response variables we selected.</a:t>
            </a:r>
            <a:endParaRPr/>
          </a:p>
          <a:p>
            <a:pPr indent="0" lvl="0" marL="0" rtl="0" algn="l">
              <a:lnSpc>
                <a:spcPct val="100000"/>
              </a:lnSpc>
              <a:spcBef>
                <a:spcPts val="0"/>
              </a:spcBef>
              <a:spcAft>
                <a:spcPts val="0"/>
              </a:spcAft>
              <a:buSzPts val="1100"/>
              <a:buNone/>
            </a:pPr>
            <a:r>
              <a:rPr lang="en-US"/>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Uyen: Four </a:t>
            </a:r>
            <a:r>
              <a:rPr lang="en-US"/>
              <a:t>steps</a:t>
            </a:r>
            <a:r>
              <a:rPr lang="en-US"/>
              <a:t> were used to analyze and process the data. These included visualizing the predictor variables and response variables, choosing logistic regression assumptions and tests, and finally, conducting the logistic regression. </a:t>
            </a:r>
            <a:endParaRPr/>
          </a:p>
        </p:txBody>
      </p:sp>
      <p:sp>
        <p:nvSpPr>
          <p:cNvPr id="209" name="Google Shape;20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Uyen: Though we performed a thorough visual exploration of both predictor and response variables, only a few of the visualizations will be presented today. </a:t>
            </a:r>
            <a:endParaRPr/>
          </a:p>
        </p:txBody>
      </p:sp>
      <p:sp>
        <p:nvSpPr>
          <p:cNvPr id="215" name="Google Shape;21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624866b69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10624866b6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Uyen: We made an interactive graph to illustrate the counts of lung cancer in each state (Guam has 2 counts but not included on map). The state abbreviation and counts can be seen by hovering on the state when code is run. In our sample, there were more participants in Michigan and Indiana than in any other state.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624866b69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0624866b6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Uyen: This table shows the proportion of men and women by race. In most racial categories, there were more women than men. Of note, more men identified as multi-racial and American Indian when compared to women.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624866b69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0624866b69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Uyen: This table demonstrates the proportion of men and women by age category. Women are more likely to have lung cancer than men (source: </a:t>
            </a:r>
            <a:r>
              <a:rPr lang="en-US" u="sng">
                <a:solidFill>
                  <a:schemeClr val="hlink"/>
                </a:solidFill>
                <a:hlinkClick r:id="rId2"/>
              </a:rPr>
              <a:t>https://healthcare.utah.edu/the-scope/shows.php?shows=0_ziut6aix</a:t>
            </a:r>
            <a:r>
              <a:rPr lang="en-US">
                <a:solidFill>
                  <a:schemeClr val="dk1"/>
                </a:solidFill>
              </a:rPr>
              <a:t>) You can see from this table that the majority of participants were over age 60, which is typical of lung cancer. Most participants were between the ages of 70 and 74.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JD: The model we will present today used receiving a written summary as the outcome. This visual demonstrates that those who did and did not receive a summary were somewhat balanced. </a:t>
            </a:r>
            <a:endParaRPr/>
          </a:p>
        </p:txBody>
      </p:sp>
      <p:sp>
        <p:nvSpPr>
          <p:cNvPr id="241" name="Google Shape;24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JD: In our logistic regression with receiving a written summary of cancer care as the outcome, only level of education was significant in the overall model. We then created a model using only education, and found that those with a college education were less likely to receive a written summary. </a:t>
            </a:r>
            <a:endParaRPr/>
          </a:p>
        </p:txBody>
      </p:sp>
      <p:sp>
        <p:nvSpPr>
          <p:cNvPr id="247" name="Google Shape;24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6261d5bd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06261d5bd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JD: We created two unit tests. The first tested if the SAS files were correctly imported and converted to a dataframe that can be used with pandas. The second tested if un-needed large files existed. We ran the test and it returned OK without error.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Lee Ann: The significance of our findings is that providers who provide cancer care should ensure all individuals with lung cancer receive written materials, and this may include developing quality improvement projects around the process of providing written summaries. Functionality can be improved by adding interactivity with respect to survey by year and allowing users to select specific response variables to see outcomes. </a:t>
            </a:r>
            <a:endParaRPr/>
          </a:p>
        </p:txBody>
      </p:sp>
      <p:sp>
        <p:nvSpPr>
          <p:cNvPr id="260" name="Google Shape;26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Lee Ann: Today, we will present the details of our projects in each of these areas.</a:t>
            </a:r>
            <a:r>
              <a:rPr lang="en-US">
                <a:solidFill>
                  <a:schemeClr val="dk1"/>
                </a:solidFill>
              </a:rPr>
              <a:t> The sample we chose were all individuals who identified themselves as having lung cancer. The responses we chose related to the outcomes of care. </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154" name="Google Shape;1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Lee Ann: Lung cancer is the third most commonly diagnosed cancer, behind breast cancer for women and prostate cancer for men. In the United States, it remains the leading cause of cancer related deaths. In general, individuals are considered cancer survivors from the time cancer is first diagnosed. For many lung cancer survivors, survivorship is an ongoing period of treatment that occurs throughout a relatively short survival trajectory. Because of this phenomenon, less is known about survivorship in lung cancer compared to other types of cancers. </a:t>
            </a:r>
            <a:endParaRPr/>
          </a:p>
        </p:txBody>
      </p:sp>
      <p:sp>
        <p:nvSpPr>
          <p:cNvPr id="160" name="Google Shape;1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Lee Ann: The purpose of this project was to create predictive models to identify patient characteristics associated with guideline-concordant survivorship care. To accomplish this task, we selected a nationally representative sample of individuals with lung cancer and used a combination of demographic, physical, and mental characteristics to create models of survivorship care. </a:t>
            </a:r>
            <a:endParaRPr/>
          </a:p>
        </p:txBody>
      </p:sp>
      <p:sp>
        <p:nvSpPr>
          <p:cNvPr id="166" name="Google Shape;16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Andy: Data for this project is from the Behavioral Risk Factor Surveillance System, frequently abbreviated as “BRFSS” data. This survey is conducted annually, by telephone, in all 50 states as well as U.S. territories. Only those over age 18 can participate. The primary purpose of the survey is to collect information on health in America. Extensive demographic information is collected on each participant as well as information about chronic health conditions, such as heart disease, health-related risk factors, such as smoking and alcohol use, and preventative health services, such as access to a primary care provider. Each year, the CDC publishes the results of the survey online and the questionnaires, data dictionary, and data are available and free for anyone to use and analyze. </a:t>
            </a:r>
            <a:endParaRPr/>
          </a:p>
        </p:txBody>
      </p:sp>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Andy: We selected five years of data, from 2016 to 2020, for our analysis. Only individuals who identified as having lung cancer were included in our sample. The survey contained a total of 280 variables, but for the purpose of our analysis, we reduced the number of variables to 18: 14 predictor variables that consisted of demographic, physical, and mental health characteristics and 4 response variables that pertained to cancer survivorship. </a:t>
            </a:r>
            <a:endParaRPr/>
          </a:p>
        </p:txBody>
      </p:sp>
      <p:sp>
        <p:nvSpPr>
          <p:cNvPr id="178" name="Google Shape;17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Andy: These are the predictor variables we initially considered. </a:t>
            </a:r>
            <a:endParaRPr/>
          </a:p>
        </p:txBody>
      </p:sp>
      <p:sp>
        <p:nvSpPr>
          <p:cNvPr id="184" name="Google Shape;1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Andy: These are the response variables we considered. They include receiving a written summary of cancer treatment, receiving instructions about returning for cancer-related check-ups, having insurance that covered at least some cancer treatment, and pain after a cancer diagnosis. </a:t>
            </a:r>
            <a:endParaRPr/>
          </a:p>
        </p:txBody>
      </p:sp>
      <p:sp>
        <p:nvSpPr>
          <p:cNvPr id="191" name="Google Shape;19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624866b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0624866b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Andy: First we identified missing data in both the predictor and response variables.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196452" y="841772"/>
            <a:ext cx="6751097"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600"/>
              <a:buFont typeface="Bookman Old Style"/>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196452" y="2701528"/>
            <a:ext cx="6751097" cy="124182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750"/>
              </a:spcBef>
              <a:spcAft>
                <a:spcPts val="0"/>
              </a:spcAft>
              <a:buClr>
                <a:schemeClr val="lt1"/>
              </a:buClr>
              <a:buSzPts val="1800"/>
              <a:buNone/>
              <a:defRPr sz="1800"/>
            </a:lvl1pPr>
            <a:lvl2pPr lvl="1" algn="ctr">
              <a:lnSpc>
                <a:spcPct val="120000"/>
              </a:lnSpc>
              <a:spcBef>
                <a:spcPts val="375"/>
              </a:spcBef>
              <a:spcAft>
                <a:spcPts val="0"/>
              </a:spcAft>
              <a:buClr>
                <a:schemeClr val="lt1"/>
              </a:buClr>
              <a:buSzPts val="1500"/>
              <a:buNone/>
              <a:defRPr sz="1500"/>
            </a:lvl2pPr>
            <a:lvl3pPr lvl="2" algn="ctr">
              <a:lnSpc>
                <a:spcPct val="120000"/>
              </a:lnSpc>
              <a:spcBef>
                <a:spcPts val="375"/>
              </a:spcBef>
              <a:spcAft>
                <a:spcPts val="0"/>
              </a:spcAft>
              <a:buClr>
                <a:schemeClr val="lt1"/>
              </a:buClr>
              <a:buSzPts val="1350"/>
              <a:buNone/>
              <a:defRPr sz="1350"/>
            </a:lvl3pPr>
            <a:lvl4pPr lvl="3" algn="ctr">
              <a:lnSpc>
                <a:spcPct val="120000"/>
              </a:lnSpc>
              <a:spcBef>
                <a:spcPts val="375"/>
              </a:spcBef>
              <a:spcAft>
                <a:spcPts val="0"/>
              </a:spcAft>
              <a:buClr>
                <a:schemeClr val="lt1"/>
              </a:buClr>
              <a:buSzPts val="1200"/>
              <a:buNone/>
              <a:defRPr sz="1200"/>
            </a:lvl4pPr>
            <a:lvl5pPr lvl="4" algn="ctr">
              <a:lnSpc>
                <a:spcPct val="120000"/>
              </a:lnSpc>
              <a:spcBef>
                <a:spcPts val="375"/>
              </a:spcBef>
              <a:spcAft>
                <a:spcPts val="0"/>
              </a:spcAft>
              <a:buClr>
                <a:schemeClr val="lt1"/>
              </a:buClr>
              <a:buSzPts val="1200"/>
              <a:buNone/>
              <a:defRPr sz="1200"/>
            </a:lvl5pPr>
            <a:lvl6pPr lvl="5" algn="ctr">
              <a:lnSpc>
                <a:spcPct val="120000"/>
              </a:lnSpc>
              <a:spcBef>
                <a:spcPts val="375"/>
              </a:spcBef>
              <a:spcAft>
                <a:spcPts val="0"/>
              </a:spcAft>
              <a:buClr>
                <a:schemeClr val="lt1"/>
              </a:buClr>
              <a:buSzPts val="1200"/>
              <a:buNone/>
              <a:defRPr sz="1200"/>
            </a:lvl6pPr>
            <a:lvl7pPr lvl="6" algn="ctr">
              <a:lnSpc>
                <a:spcPct val="120000"/>
              </a:lnSpc>
              <a:spcBef>
                <a:spcPts val="375"/>
              </a:spcBef>
              <a:spcAft>
                <a:spcPts val="0"/>
              </a:spcAft>
              <a:buClr>
                <a:schemeClr val="lt1"/>
              </a:buClr>
              <a:buSzPts val="1200"/>
              <a:buNone/>
              <a:defRPr sz="1200"/>
            </a:lvl7pPr>
            <a:lvl8pPr lvl="7" algn="ctr">
              <a:lnSpc>
                <a:spcPct val="120000"/>
              </a:lnSpc>
              <a:spcBef>
                <a:spcPts val="375"/>
              </a:spcBef>
              <a:spcAft>
                <a:spcPts val="0"/>
              </a:spcAft>
              <a:buClr>
                <a:schemeClr val="lt1"/>
              </a:buClr>
              <a:buSzPts val="1200"/>
              <a:buNone/>
              <a:defRPr sz="1200"/>
            </a:lvl8pPr>
            <a:lvl9pPr lvl="8" algn="ctr">
              <a:lnSpc>
                <a:spcPct val="120000"/>
              </a:lnSpc>
              <a:spcBef>
                <a:spcPts val="375"/>
              </a:spcBef>
              <a:spcAft>
                <a:spcPts val="0"/>
              </a:spcAft>
              <a:buClr>
                <a:schemeClr val="lt1"/>
              </a:buClr>
              <a:buSzPts val="1200"/>
              <a:buNone/>
              <a:defRPr sz="1200"/>
            </a:lvl9pPr>
          </a:lstStyle>
          <a:p/>
        </p:txBody>
      </p:sp>
      <p:sp>
        <p:nvSpPr>
          <p:cNvPr id="14" name="Google Shape;14;p17"/>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38"/>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8"/>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8"/>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39"/>
          <p:cNvSpPr txBox="1"/>
          <p:nvPr>
            <p:ph type="title"/>
          </p:nvPr>
        </p:nvSpPr>
        <p:spPr>
          <a:xfrm>
            <a:off x="687921" y="457200"/>
            <a:ext cx="2949178" cy="177165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100"/>
              <a:buFont typeface="Bookman Old Style"/>
              <a:buNone/>
              <a:defRPr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9"/>
          <p:cNvSpPr txBox="1"/>
          <p:nvPr>
            <p:ph idx="1" type="body"/>
          </p:nvPr>
        </p:nvSpPr>
        <p:spPr>
          <a:xfrm>
            <a:off x="3808548" y="457200"/>
            <a:ext cx="4642119" cy="38862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750"/>
              </a:spcBef>
              <a:spcAft>
                <a:spcPts val="0"/>
              </a:spcAft>
              <a:buClr>
                <a:schemeClr val="lt1"/>
              </a:buClr>
              <a:buSzPts val="1800"/>
              <a:buChar char="•"/>
              <a:defRPr/>
            </a:lvl1pPr>
            <a:lvl2pPr indent="-342900" lvl="1" marL="914400" algn="l">
              <a:lnSpc>
                <a:spcPct val="120000"/>
              </a:lnSpc>
              <a:spcBef>
                <a:spcPts val="375"/>
              </a:spcBef>
              <a:spcAft>
                <a:spcPts val="0"/>
              </a:spcAft>
              <a:buClr>
                <a:schemeClr val="lt1"/>
              </a:buClr>
              <a:buSzPts val="1800"/>
              <a:buChar char="•"/>
              <a:defRPr/>
            </a:lvl2pPr>
            <a:lvl3pPr indent="-342900" lvl="2" marL="1371600" algn="l">
              <a:lnSpc>
                <a:spcPct val="120000"/>
              </a:lnSpc>
              <a:spcBef>
                <a:spcPts val="375"/>
              </a:spcBef>
              <a:spcAft>
                <a:spcPts val="0"/>
              </a:spcAft>
              <a:buClr>
                <a:schemeClr val="lt1"/>
              </a:buClr>
              <a:buSzPts val="1800"/>
              <a:buChar char="•"/>
              <a:defRPr/>
            </a:lvl3pPr>
            <a:lvl4pPr indent="-342900" lvl="3" marL="1828800" algn="l">
              <a:lnSpc>
                <a:spcPct val="120000"/>
              </a:lnSpc>
              <a:spcBef>
                <a:spcPts val="375"/>
              </a:spcBef>
              <a:spcAft>
                <a:spcPts val="0"/>
              </a:spcAft>
              <a:buClr>
                <a:schemeClr val="lt1"/>
              </a:buClr>
              <a:buSzPts val="1800"/>
              <a:buChar char="•"/>
              <a:defRPr/>
            </a:lvl4pPr>
            <a:lvl5pPr indent="-342900" lvl="4" marL="2286000" algn="l">
              <a:lnSpc>
                <a:spcPct val="120000"/>
              </a:lnSpc>
              <a:spcBef>
                <a:spcPts val="375"/>
              </a:spcBef>
              <a:spcAft>
                <a:spcPts val="0"/>
              </a:spcAft>
              <a:buClr>
                <a:schemeClr val="lt1"/>
              </a:buClr>
              <a:buSzPts val="1800"/>
              <a:buChar char="•"/>
              <a:defRPr/>
            </a:lvl5pPr>
            <a:lvl6pPr indent="-342900" lvl="5" marL="2743200" algn="l">
              <a:lnSpc>
                <a:spcPct val="120000"/>
              </a:lnSpc>
              <a:spcBef>
                <a:spcPts val="375"/>
              </a:spcBef>
              <a:spcAft>
                <a:spcPts val="0"/>
              </a:spcAft>
              <a:buClr>
                <a:schemeClr val="lt1"/>
              </a:buClr>
              <a:buSzPts val="1800"/>
              <a:buChar char="•"/>
              <a:defRPr/>
            </a:lvl6pPr>
            <a:lvl7pPr indent="-342900" lvl="6" marL="3200400" algn="l">
              <a:lnSpc>
                <a:spcPct val="120000"/>
              </a:lnSpc>
              <a:spcBef>
                <a:spcPts val="375"/>
              </a:spcBef>
              <a:spcAft>
                <a:spcPts val="0"/>
              </a:spcAft>
              <a:buClr>
                <a:schemeClr val="lt1"/>
              </a:buClr>
              <a:buSzPts val="1800"/>
              <a:buChar char="•"/>
              <a:defRPr/>
            </a:lvl7pPr>
            <a:lvl8pPr indent="-342900" lvl="7" marL="3657600" algn="l">
              <a:lnSpc>
                <a:spcPct val="120000"/>
              </a:lnSpc>
              <a:spcBef>
                <a:spcPts val="375"/>
              </a:spcBef>
              <a:spcAft>
                <a:spcPts val="0"/>
              </a:spcAft>
              <a:buClr>
                <a:schemeClr val="lt1"/>
              </a:buClr>
              <a:buSzPts val="1800"/>
              <a:buChar char="•"/>
              <a:defRPr/>
            </a:lvl8pPr>
            <a:lvl9pPr indent="-342900" lvl="8" marL="4114800" algn="l">
              <a:lnSpc>
                <a:spcPct val="120000"/>
              </a:lnSpc>
              <a:spcBef>
                <a:spcPts val="375"/>
              </a:spcBef>
              <a:spcAft>
                <a:spcPts val="0"/>
              </a:spcAft>
              <a:buClr>
                <a:schemeClr val="lt1"/>
              </a:buClr>
              <a:buSzPts val="1800"/>
              <a:buChar char="•"/>
              <a:defRPr/>
            </a:lvl9pPr>
          </a:lstStyle>
          <a:p/>
        </p:txBody>
      </p:sp>
      <p:sp>
        <p:nvSpPr>
          <p:cNvPr id="69" name="Google Shape;69;p39"/>
          <p:cNvSpPr txBox="1"/>
          <p:nvPr>
            <p:ph idx="2" type="body"/>
          </p:nvPr>
        </p:nvSpPr>
        <p:spPr>
          <a:xfrm>
            <a:off x="687921" y="2228850"/>
            <a:ext cx="2949178" cy="211454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Clr>
                <a:schemeClr val="lt1"/>
              </a:buClr>
              <a:buSzPts val="1200"/>
              <a:buNone/>
              <a:defRPr sz="1200"/>
            </a:lvl1pPr>
            <a:lvl2pPr indent="-228600" lvl="1" marL="914400" algn="l">
              <a:lnSpc>
                <a:spcPct val="120000"/>
              </a:lnSpc>
              <a:spcBef>
                <a:spcPts val="375"/>
              </a:spcBef>
              <a:spcAft>
                <a:spcPts val="0"/>
              </a:spcAft>
              <a:buClr>
                <a:schemeClr val="lt1"/>
              </a:buClr>
              <a:buSzPts val="1050"/>
              <a:buNone/>
              <a:defRPr sz="1050"/>
            </a:lvl2pPr>
            <a:lvl3pPr indent="-228600" lvl="2" marL="1371600" algn="l">
              <a:lnSpc>
                <a:spcPct val="120000"/>
              </a:lnSpc>
              <a:spcBef>
                <a:spcPts val="375"/>
              </a:spcBef>
              <a:spcAft>
                <a:spcPts val="0"/>
              </a:spcAft>
              <a:buClr>
                <a:schemeClr val="lt1"/>
              </a:buClr>
              <a:buSzPts val="900"/>
              <a:buNone/>
              <a:defRPr sz="900"/>
            </a:lvl3pPr>
            <a:lvl4pPr indent="-228600" lvl="3" marL="1828800" algn="l">
              <a:lnSpc>
                <a:spcPct val="120000"/>
              </a:lnSpc>
              <a:spcBef>
                <a:spcPts val="375"/>
              </a:spcBef>
              <a:spcAft>
                <a:spcPts val="0"/>
              </a:spcAft>
              <a:buClr>
                <a:schemeClr val="lt1"/>
              </a:buClr>
              <a:buSzPts val="750"/>
              <a:buNone/>
              <a:defRPr sz="750"/>
            </a:lvl4pPr>
            <a:lvl5pPr indent="-228600" lvl="4" marL="2286000" algn="l">
              <a:lnSpc>
                <a:spcPct val="120000"/>
              </a:lnSpc>
              <a:spcBef>
                <a:spcPts val="375"/>
              </a:spcBef>
              <a:spcAft>
                <a:spcPts val="0"/>
              </a:spcAft>
              <a:buClr>
                <a:schemeClr val="lt1"/>
              </a:buClr>
              <a:buSzPts val="750"/>
              <a:buNone/>
              <a:defRPr sz="750"/>
            </a:lvl5pPr>
            <a:lvl6pPr indent="-228600" lvl="5" marL="2743200" algn="l">
              <a:lnSpc>
                <a:spcPct val="120000"/>
              </a:lnSpc>
              <a:spcBef>
                <a:spcPts val="375"/>
              </a:spcBef>
              <a:spcAft>
                <a:spcPts val="0"/>
              </a:spcAft>
              <a:buClr>
                <a:schemeClr val="lt1"/>
              </a:buClr>
              <a:buSzPts val="750"/>
              <a:buNone/>
              <a:defRPr sz="750"/>
            </a:lvl6pPr>
            <a:lvl7pPr indent="-228600" lvl="6" marL="3200400" algn="l">
              <a:lnSpc>
                <a:spcPct val="120000"/>
              </a:lnSpc>
              <a:spcBef>
                <a:spcPts val="375"/>
              </a:spcBef>
              <a:spcAft>
                <a:spcPts val="0"/>
              </a:spcAft>
              <a:buClr>
                <a:schemeClr val="lt1"/>
              </a:buClr>
              <a:buSzPts val="750"/>
              <a:buNone/>
              <a:defRPr sz="750"/>
            </a:lvl7pPr>
            <a:lvl8pPr indent="-228600" lvl="7" marL="3657600" algn="l">
              <a:lnSpc>
                <a:spcPct val="120000"/>
              </a:lnSpc>
              <a:spcBef>
                <a:spcPts val="375"/>
              </a:spcBef>
              <a:spcAft>
                <a:spcPts val="0"/>
              </a:spcAft>
              <a:buClr>
                <a:schemeClr val="lt1"/>
              </a:buClr>
              <a:buSzPts val="750"/>
              <a:buNone/>
              <a:defRPr sz="750"/>
            </a:lvl8pPr>
            <a:lvl9pPr indent="-228600" lvl="8" marL="4114800" algn="l">
              <a:lnSpc>
                <a:spcPct val="120000"/>
              </a:lnSpc>
              <a:spcBef>
                <a:spcPts val="375"/>
              </a:spcBef>
              <a:spcAft>
                <a:spcPts val="0"/>
              </a:spcAft>
              <a:buClr>
                <a:schemeClr val="lt1"/>
              </a:buClr>
              <a:buSzPts val="750"/>
              <a:buNone/>
              <a:defRPr sz="750"/>
            </a:lvl9pPr>
          </a:lstStyle>
          <a:p/>
        </p:txBody>
      </p:sp>
      <p:sp>
        <p:nvSpPr>
          <p:cNvPr id="70" name="Google Shape;70;p39"/>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9"/>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9"/>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40"/>
          <p:cNvSpPr txBox="1"/>
          <p:nvPr>
            <p:ph type="title"/>
          </p:nvPr>
        </p:nvSpPr>
        <p:spPr>
          <a:xfrm>
            <a:off x="687921" y="457200"/>
            <a:ext cx="4447330" cy="177165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400"/>
              <a:buFont typeface="Bookman Old Styl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40"/>
          <p:cNvSpPr/>
          <p:nvPr>
            <p:ph idx="2" type="pic"/>
          </p:nvPr>
        </p:nvSpPr>
        <p:spPr>
          <a:xfrm>
            <a:off x="5568603" y="569161"/>
            <a:ext cx="2441517" cy="3662279"/>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76" name="Google Shape;76;p40"/>
          <p:cNvSpPr txBox="1"/>
          <p:nvPr>
            <p:ph idx="1" type="body"/>
          </p:nvPr>
        </p:nvSpPr>
        <p:spPr>
          <a:xfrm>
            <a:off x="685345" y="2228850"/>
            <a:ext cx="4451213" cy="211455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Clr>
                <a:schemeClr val="lt1"/>
              </a:buClr>
              <a:buSzPts val="1350"/>
              <a:buNone/>
              <a:defRPr sz="1350"/>
            </a:lvl1pPr>
            <a:lvl2pPr indent="-228600" lvl="1" marL="914400" algn="l">
              <a:lnSpc>
                <a:spcPct val="120000"/>
              </a:lnSpc>
              <a:spcBef>
                <a:spcPts val="375"/>
              </a:spcBef>
              <a:spcAft>
                <a:spcPts val="0"/>
              </a:spcAft>
              <a:buClr>
                <a:schemeClr val="lt1"/>
              </a:buClr>
              <a:buSzPts val="1050"/>
              <a:buNone/>
              <a:defRPr sz="1050"/>
            </a:lvl2pPr>
            <a:lvl3pPr indent="-228600" lvl="2" marL="1371600" algn="l">
              <a:lnSpc>
                <a:spcPct val="120000"/>
              </a:lnSpc>
              <a:spcBef>
                <a:spcPts val="375"/>
              </a:spcBef>
              <a:spcAft>
                <a:spcPts val="0"/>
              </a:spcAft>
              <a:buClr>
                <a:schemeClr val="lt1"/>
              </a:buClr>
              <a:buSzPts val="900"/>
              <a:buNone/>
              <a:defRPr sz="900"/>
            </a:lvl3pPr>
            <a:lvl4pPr indent="-228600" lvl="3" marL="1828800" algn="l">
              <a:lnSpc>
                <a:spcPct val="120000"/>
              </a:lnSpc>
              <a:spcBef>
                <a:spcPts val="375"/>
              </a:spcBef>
              <a:spcAft>
                <a:spcPts val="0"/>
              </a:spcAft>
              <a:buClr>
                <a:schemeClr val="lt1"/>
              </a:buClr>
              <a:buSzPts val="750"/>
              <a:buNone/>
              <a:defRPr sz="750"/>
            </a:lvl4pPr>
            <a:lvl5pPr indent="-228600" lvl="4" marL="2286000" algn="l">
              <a:lnSpc>
                <a:spcPct val="120000"/>
              </a:lnSpc>
              <a:spcBef>
                <a:spcPts val="375"/>
              </a:spcBef>
              <a:spcAft>
                <a:spcPts val="0"/>
              </a:spcAft>
              <a:buClr>
                <a:schemeClr val="lt1"/>
              </a:buClr>
              <a:buSzPts val="750"/>
              <a:buNone/>
              <a:defRPr sz="750"/>
            </a:lvl5pPr>
            <a:lvl6pPr indent="-228600" lvl="5" marL="2743200" algn="l">
              <a:lnSpc>
                <a:spcPct val="120000"/>
              </a:lnSpc>
              <a:spcBef>
                <a:spcPts val="375"/>
              </a:spcBef>
              <a:spcAft>
                <a:spcPts val="0"/>
              </a:spcAft>
              <a:buClr>
                <a:schemeClr val="lt1"/>
              </a:buClr>
              <a:buSzPts val="750"/>
              <a:buNone/>
              <a:defRPr sz="750"/>
            </a:lvl6pPr>
            <a:lvl7pPr indent="-228600" lvl="6" marL="3200400" algn="l">
              <a:lnSpc>
                <a:spcPct val="120000"/>
              </a:lnSpc>
              <a:spcBef>
                <a:spcPts val="375"/>
              </a:spcBef>
              <a:spcAft>
                <a:spcPts val="0"/>
              </a:spcAft>
              <a:buClr>
                <a:schemeClr val="lt1"/>
              </a:buClr>
              <a:buSzPts val="750"/>
              <a:buNone/>
              <a:defRPr sz="750"/>
            </a:lvl7pPr>
            <a:lvl8pPr indent="-228600" lvl="7" marL="3657600" algn="l">
              <a:lnSpc>
                <a:spcPct val="120000"/>
              </a:lnSpc>
              <a:spcBef>
                <a:spcPts val="375"/>
              </a:spcBef>
              <a:spcAft>
                <a:spcPts val="0"/>
              </a:spcAft>
              <a:buClr>
                <a:schemeClr val="lt1"/>
              </a:buClr>
              <a:buSzPts val="750"/>
              <a:buNone/>
              <a:defRPr sz="750"/>
            </a:lvl8pPr>
            <a:lvl9pPr indent="-228600" lvl="8" marL="4114800" algn="l">
              <a:lnSpc>
                <a:spcPct val="120000"/>
              </a:lnSpc>
              <a:spcBef>
                <a:spcPts val="375"/>
              </a:spcBef>
              <a:spcAft>
                <a:spcPts val="0"/>
              </a:spcAft>
              <a:buClr>
                <a:schemeClr val="lt1"/>
              </a:buClr>
              <a:buSzPts val="750"/>
              <a:buNone/>
              <a:defRPr sz="750"/>
            </a:lvl9pPr>
          </a:lstStyle>
          <a:p/>
        </p:txBody>
      </p:sp>
      <p:sp>
        <p:nvSpPr>
          <p:cNvPr id="77" name="Google Shape;77;p40"/>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0"/>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0"/>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0" name="Shape 80"/>
        <p:cNvGrpSpPr/>
        <p:nvPr/>
      </p:nvGrpSpPr>
      <p:grpSpPr>
        <a:xfrm>
          <a:off x="0" y="0"/>
          <a:ext cx="0" cy="0"/>
          <a:chOff x="0" y="0"/>
          <a:chExt cx="0" cy="0"/>
        </a:xfrm>
      </p:grpSpPr>
      <p:sp>
        <p:nvSpPr>
          <p:cNvPr id="81" name="Google Shape;81;p41"/>
          <p:cNvSpPr txBox="1"/>
          <p:nvPr>
            <p:ph type="title"/>
          </p:nvPr>
        </p:nvSpPr>
        <p:spPr>
          <a:xfrm>
            <a:off x="685355" y="3217030"/>
            <a:ext cx="7775673" cy="61451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100"/>
              <a:buFont typeface="Bookman Old Style"/>
              <a:buNone/>
              <a:defRPr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1"/>
          <p:cNvSpPr/>
          <p:nvPr>
            <p:ph idx="2" type="pic"/>
          </p:nvPr>
        </p:nvSpPr>
        <p:spPr>
          <a:xfrm>
            <a:off x="685355" y="465991"/>
            <a:ext cx="7775673" cy="2534801"/>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83" name="Google Shape;83;p41"/>
          <p:cNvSpPr txBox="1"/>
          <p:nvPr>
            <p:ph idx="1" type="body"/>
          </p:nvPr>
        </p:nvSpPr>
        <p:spPr>
          <a:xfrm>
            <a:off x="685346" y="3831546"/>
            <a:ext cx="7774499" cy="51185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Clr>
                <a:schemeClr val="lt1"/>
              </a:buClr>
              <a:buSzPts val="1350"/>
              <a:buNone/>
              <a:defRPr sz="1350"/>
            </a:lvl1pPr>
            <a:lvl2pPr indent="-228600" lvl="1" marL="914400" algn="l">
              <a:lnSpc>
                <a:spcPct val="120000"/>
              </a:lnSpc>
              <a:spcBef>
                <a:spcPts val="375"/>
              </a:spcBef>
              <a:spcAft>
                <a:spcPts val="0"/>
              </a:spcAft>
              <a:buClr>
                <a:schemeClr val="lt1"/>
              </a:buClr>
              <a:buSzPts val="1050"/>
              <a:buNone/>
              <a:defRPr sz="1050"/>
            </a:lvl2pPr>
            <a:lvl3pPr indent="-228600" lvl="2" marL="1371600" algn="l">
              <a:lnSpc>
                <a:spcPct val="120000"/>
              </a:lnSpc>
              <a:spcBef>
                <a:spcPts val="375"/>
              </a:spcBef>
              <a:spcAft>
                <a:spcPts val="0"/>
              </a:spcAft>
              <a:buClr>
                <a:schemeClr val="lt1"/>
              </a:buClr>
              <a:buSzPts val="900"/>
              <a:buNone/>
              <a:defRPr sz="900"/>
            </a:lvl3pPr>
            <a:lvl4pPr indent="-228600" lvl="3" marL="1828800" algn="l">
              <a:lnSpc>
                <a:spcPct val="120000"/>
              </a:lnSpc>
              <a:spcBef>
                <a:spcPts val="375"/>
              </a:spcBef>
              <a:spcAft>
                <a:spcPts val="0"/>
              </a:spcAft>
              <a:buClr>
                <a:schemeClr val="lt1"/>
              </a:buClr>
              <a:buSzPts val="750"/>
              <a:buNone/>
              <a:defRPr sz="750"/>
            </a:lvl4pPr>
            <a:lvl5pPr indent="-228600" lvl="4" marL="2286000" algn="l">
              <a:lnSpc>
                <a:spcPct val="120000"/>
              </a:lnSpc>
              <a:spcBef>
                <a:spcPts val="375"/>
              </a:spcBef>
              <a:spcAft>
                <a:spcPts val="0"/>
              </a:spcAft>
              <a:buClr>
                <a:schemeClr val="lt1"/>
              </a:buClr>
              <a:buSzPts val="750"/>
              <a:buNone/>
              <a:defRPr sz="750"/>
            </a:lvl5pPr>
            <a:lvl6pPr indent="-228600" lvl="5" marL="2743200" algn="l">
              <a:lnSpc>
                <a:spcPct val="120000"/>
              </a:lnSpc>
              <a:spcBef>
                <a:spcPts val="375"/>
              </a:spcBef>
              <a:spcAft>
                <a:spcPts val="0"/>
              </a:spcAft>
              <a:buClr>
                <a:schemeClr val="lt1"/>
              </a:buClr>
              <a:buSzPts val="750"/>
              <a:buNone/>
              <a:defRPr sz="750"/>
            </a:lvl6pPr>
            <a:lvl7pPr indent="-228600" lvl="6" marL="3200400" algn="l">
              <a:lnSpc>
                <a:spcPct val="120000"/>
              </a:lnSpc>
              <a:spcBef>
                <a:spcPts val="375"/>
              </a:spcBef>
              <a:spcAft>
                <a:spcPts val="0"/>
              </a:spcAft>
              <a:buClr>
                <a:schemeClr val="lt1"/>
              </a:buClr>
              <a:buSzPts val="750"/>
              <a:buNone/>
              <a:defRPr sz="750"/>
            </a:lvl7pPr>
            <a:lvl8pPr indent="-228600" lvl="7" marL="3657600" algn="l">
              <a:lnSpc>
                <a:spcPct val="120000"/>
              </a:lnSpc>
              <a:spcBef>
                <a:spcPts val="375"/>
              </a:spcBef>
              <a:spcAft>
                <a:spcPts val="0"/>
              </a:spcAft>
              <a:buClr>
                <a:schemeClr val="lt1"/>
              </a:buClr>
              <a:buSzPts val="750"/>
              <a:buNone/>
              <a:defRPr sz="750"/>
            </a:lvl8pPr>
            <a:lvl9pPr indent="-228600" lvl="8" marL="4114800" algn="l">
              <a:lnSpc>
                <a:spcPct val="120000"/>
              </a:lnSpc>
              <a:spcBef>
                <a:spcPts val="375"/>
              </a:spcBef>
              <a:spcAft>
                <a:spcPts val="0"/>
              </a:spcAft>
              <a:buClr>
                <a:schemeClr val="lt1"/>
              </a:buClr>
              <a:buSzPts val="750"/>
              <a:buNone/>
              <a:defRPr sz="750"/>
            </a:lvl9pPr>
          </a:lstStyle>
          <a:p/>
        </p:txBody>
      </p:sp>
      <p:sp>
        <p:nvSpPr>
          <p:cNvPr id="84" name="Google Shape;84;p41"/>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1"/>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1"/>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7" name="Shape 87"/>
        <p:cNvGrpSpPr/>
        <p:nvPr/>
      </p:nvGrpSpPr>
      <p:grpSpPr>
        <a:xfrm>
          <a:off x="0" y="0"/>
          <a:ext cx="0" cy="0"/>
          <a:chOff x="0" y="0"/>
          <a:chExt cx="0" cy="0"/>
        </a:xfrm>
      </p:grpSpPr>
      <p:sp>
        <p:nvSpPr>
          <p:cNvPr id="88" name="Google Shape;88;p42"/>
          <p:cNvSpPr txBox="1"/>
          <p:nvPr>
            <p:ph type="title"/>
          </p:nvPr>
        </p:nvSpPr>
        <p:spPr>
          <a:xfrm>
            <a:off x="685346" y="457201"/>
            <a:ext cx="7765322" cy="256864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2400"/>
              <a:buFont typeface="Bookman Old Styl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42"/>
          <p:cNvSpPr txBox="1"/>
          <p:nvPr>
            <p:ph idx="1" type="body"/>
          </p:nvPr>
        </p:nvSpPr>
        <p:spPr>
          <a:xfrm>
            <a:off x="685347" y="3153615"/>
            <a:ext cx="7765321" cy="119414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750"/>
              </a:spcBef>
              <a:spcAft>
                <a:spcPts val="0"/>
              </a:spcAft>
              <a:buClr>
                <a:schemeClr val="lt1"/>
              </a:buClr>
              <a:buSzPts val="1200"/>
              <a:buNone/>
              <a:defRPr sz="1200"/>
            </a:lvl1pPr>
            <a:lvl2pPr indent="-228600" lvl="1" marL="914400" algn="l">
              <a:lnSpc>
                <a:spcPct val="120000"/>
              </a:lnSpc>
              <a:spcBef>
                <a:spcPts val="375"/>
              </a:spcBef>
              <a:spcAft>
                <a:spcPts val="0"/>
              </a:spcAft>
              <a:buClr>
                <a:schemeClr val="lt1"/>
              </a:buClr>
              <a:buSzPts val="1050"/>
              <a:buNone/>
              <a:defRPr sz="1050"/>
            </a:lvl2pPr>
            <a:lvl3pPr indent="-228600" lvl="2" marL="1371600" algn="l">
              <a:lnSpc>
                <a:spcPct val="120000"/>
              </a:lnSpc>
              <a:spcBef>
                <a:spcPts val="375"/>
              </a:spcBef>
              <a:spcAft>
                <a:spcPts val="0"/>
              </a:spcAft>
              <a:buClr>
                <a:schemeClr val="lt1"/>
              </a:buClr>
              <a:buSzPts val="900"/>
              <a:buNone/>
              <a:defRPr sz="900"/>
            </a:lvl3pPr>
            <a:lvl4pPr indent="-228600" lvl="3" marL="1828800" algn="l">
              <a:lnSpc>
                <a:spcPct val="120000"/>
              </a:lnSpc>
              <a:spcBef>
                <a:spcPts val="375"/>
              </a:spcBef>
              <a:spcAft>
                <a:spcPts val="0"/>
              </a:spcAft>
              <a:buClr>
                <a:schemeClr val="lt1"/>
              </a:buClr>
              <a:buSzPts val="750"/>
              <a:buNone/>
              <a:defRPr sz="750"/>
            </a:lvl4pPr>
            <a:lvl5pPr indent="-228600" lvl="4" marL="2286000" algn="l">
              <a:lnSpc>
                <a:spcPct val="120000"/>
              </a:lnSpc>
              <a:spcBef>
                <a:spcPts val="375"/>
              </a:spcBef>
              <a:spcAft>
                <a:spcPts val="0"/>
              </a:spcAft>
              <a:buClr>
                <a:schemeClr val="lt1"/>
              </a:buClr>
              <a:buSzPts val="750"/>
              <a:buNone/>
              <a:defRPr sz="750"/>
            </a:lvl5pPr>
            <a:lvl6pPr indent="-228600" lvl="5" marL="2743200" algn="l">
              <a:lnSpc>
                <a:spcPct val="120000"/>
              </a:lnSpc>
              <a:spcBef>
                <a:spcPts val="375"/>
              </a:spcBef>
              <a:spcAft>
                <a:spcPts val="0"/>
              </a:spcAft>
              <a:buClr>
                <a:schemeClr val="lt1"/>
              </a:buClr>
              <a:buSzPts val="750"/>
              <a:buNone/>
              <a:defRPr sz="750"/>
            </a:lvl6pPr>
            <a:lvl7pPr indent="-228600" lvl="6" marL="3200400" algn="l">
              <a:lnSpc>
                <a:spcPct val="120000"/>
              </a:lnSpc>
              <a:spcBef>
                <a:spcPts val="375"/>
              </a:spcBef>
              <a:spcAft>
                <a:spcPts val="0"/>
              </a:spcAft>
              <a:buClr>
                <a:schemeClr val="lt1"/>
              </a:buClr>
              <a:buSzPts val="750"/>
              <a:buNone/>
              <a:defRPr sz="750"/>
            </a:lvl7pPr>
            <a:lvl8pPr indent="-228600" lvl="7" marL="3657600" algn="l">
              <a:lnSpc>
                <a:spcPct val="120000"/>
              </a:lnSpc>
              <a:spcBef>
                <a:spcPts val="375"/>
              </a:spcBef>
              <a:spcAft>
                <a:spcPts val="0"/>
              </a:spcAft>
              <a:buClr>
                <a:schemeClr val="lt1"/>
              </a:buClr>
              <a:buSzPts val="750"/>
              <a:buNone/>
              <a:defRPr sz="750"/>
            </a:lvl8pPr>
            <a:lvl9pPr indent="-228600" lvl="8" marL="4114800" algn="l">
              <a:lnSpc>
                <a:spcPct val="120000"/>
              </a:lnSpc>
              <a:spcBef>
                <a:spcPts val="375"/>
              </a:spcBef>
              <a:spcAft>
                <a:spcPts val="0"/>
              </a:spcAft>
              <a:buClr>
                <a:schemeClr val="lt1"/>
              </a:buClr>
              <a:buSzPts val="750"/>
              <a:buNone/>
              <a:defRPr sz="750"/>
            </a:lvl9pPr>
          </a:lstStyle>
          <a:p/>
        </p:txBody>
      </p:sp>
      <p:sp>
        <p:nvSpPr>
          <p:cNvPr id="90" name="Google Shape;90;p42"/>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2"/>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2"/>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3" name="Shape 93"/>
        <p:cNvGrpSpPr/>
        <p:nvPr/>
      </p:nvGrpSpPr>
      <p:grpSpPr>
        <a:xfrm>
          <a:off x="0" y="0"/>
          <a:ext cx="0" cy="0"/>
          <a:chOff x="0" y="0"/>
          <a:chExt cx="0" cy="0"/>
        </a:xfrm>
      </p:grpSpPr>
      <p:sp>
        <p:nvSpPr>
          <p:cNvPr id="94" name="Google Shape;94;p43"/>
          <p:cNvSpPr txBox="1"/>
          <p:nvPr>
            <p:ph type="title"/>
          </p:nvPr>
        </p:nvSpPr>
        <p:spPr>
          <a:xfrm>
            <a:off x="1084659" y="457200"/>
            <a:ext cx="6977064" cy="224467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2400"/>
              <a:buFont typeface="Bookman Old Styl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43"/>
          <p:cNvSpPr txBox="1"/>
          <p:nvPr>
            <p:ph idx="1" type="body"/>
          </p:nvPr>
        </p:nvSpPr>
        <p:spPr>
          <a:xfrm>
            <a:off x="1290484" y="2707524"/>
            <a:ext cx="6564224" cy="320109"/>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750"/>
              </a:spcBef>
              <a:spcAft>
                <a:spcPts val="0"/>
              </a:spcAft>
              <a:buClr>
                <a:schemeClr val="lt1"/>
              </a:buClr>
              <a:buSzPts val="1050"/>
              <a:buNone/>
              <a:defRPr sz="1050"/>
            </a:lvl1pPr>
            <a:lvl2pPr indent="-228600" lvl="1" marL="914400" algn="l">
              <a:lnSpc>
                <a:spcPct val="120000"/>
              </a:lnSpc>
              <a:spcBef>
                <a:spcPts val="375"/>
              </a:spcBef>
              <a:spcAft>
                <a:spcPts val="0"/>
              </a:spcAft>
              <a:buClr>
                <a:schemeClr val="lt1"/>
              </a:buClr>
              <a:buSzPts val="1050"/>
              <a:buNone/>
              <a:defRPr sz="1050"/>
            </a:lvl2pPr>
            <a:lvl3pPr indent="-228600" lvl="2" marL="1371600" algn="l">
              <a:lnSpc>
                <a:spcPct val="120000"/>
              </a:lnSpc>
              <a:spcBef>
                <a:spcPts val="375"/>
              </a:spcBef>
              <a:spcAft>
                <a:spcPts val="0"/>
              </a:spcAft>
              <a:buClr>
                <a:schemeClr val="lt1"/>
              </a:buClr>
              <a:buSzPts val="900"/>
              <a:buNone/>
              <a:defRPr sz="900"/>
            </a:lvl3pPr>
            <a:lvl4pPr indent="-228600" lvl="3" marL="1828800" algn="l">
              <a:lnSpc>
                <a:spcPct val="120000"/>
              </a:lnSpc>
              <a:spcBef>
                <a:spcPts val="375"/>
              </a:spcBef>
              <a:spcAft>
                <a:spcPts val="0"/>
              </a:spcAft>
              <a:buClr>
                <a:schemeClr val="lt1"/>
              </a:buClr>
              <a:buSzPts val="750"/>
              <a:buNone/>
              <a:defRPr sz="750"/>
            </a:lvl4pPr>
            <a:lvl5pPr indent="-228600" lvl="4" marL="2286000" algn="l">
              <a:lnSpc>
                <a:spcPct val="120000"/>
              </a:lnSpc>
              <a:spcBef>
                <a:spcPts val="375"/>
              </a:spcBef>
              <a:spcAft>
                <a:spcPts val="0"/>
              </a:spcAft>
              <a:buClr>
                <a:schemeClr val="lt1"/>
              </a:buClr>
              <a:buSzPts val="750"/>
              <a:buNone/>
              <a:defRPr sz="750"/>
            </a:lvl5pPr>
            <a:lvl6pPr indent="-228600" lvl="5" marL="2743200" algn="l">
              <a:lnSpc>
                <a:spcPct val="120000"/>
              </a:lnSpc>
              <a:spcBef>
                <a:spcPts val="375"/>
              </a:spcBef>
              <a:spcAft>
                <a:spcPts val="0"/>
              </a:spcAft>
              <a:buClr>
                <a:schemeClr val="lt1"/>
              </a:buClr>
              <a:buSzPts val="750"/>
              <a:buNone/>
              <a:defRPr sz="750"/>
            </a:lvl6pPr>
            <a:lvl7pPr indent="-228600" lvl="6" marL="3200400" algn="l">
              <a:lnSpc>
                <a:spcPct val="120000"/>
              </a:lnSpc>
              <a:spcBef>
                <a:spcPts val="375"/>
              </a:spcBef>
              <a:spcAft>
                <a:spcPts val="0"/>
              </a:spcAft>
              <a:buClr>
                <a:schemeClr val="lt1"/>
              </a:buClr>
              <a:buSzPts val="750"/>
              <a:buNone/>
              <a:defRPr sz="750"/>
            </a:lvl7pPr>
            <a:lvl8pPr indent="-228600" lvl="7" marL="3657600" algn="l">
              <a:lnSpc>
                <a:spcPct val="120000"/>
              </a:lnSpc>
              <a:spcBef>
                <a:spcPts val="375"/>
              </a:spcBef>
              <a:spcAft>
                <a:spcPts val="0"/>
              </a:spcAft>
              <a:buClr>
                <a:schemeClr val="lt1"/>
              </a:buClr>
              <a:buSzPts val="750"/>
              <a:buNone/>
              <a:defRPr sz="750"/>
            </a:lvl8pPr>
            <a:lvl9pPr indent="-228600" lvl="8" marL="4114800" algn="l">
              <a:lnSpc>
                <a:spcPct val="120000"/>
              </a:lnSpc>
              <a:spcBef>
                <a:spcPts val="375"/>
              </a:spcBef>
              <a:spcAft>
                <a:spcPts val="0"/>
              </a:spcAft>
              <a:buClr>
                <a:schemeClr val="lt1"/>
              </a:buClr>
              <a:buSzPts val="750"/>
              <a:buNone/>
              <a:defRPr sz="750"/>
            </a:lvl9pPr>
          </a:lstStyle>
          <a:p/>
        </p:txBody>
      </p:sp>
      <p:sp>
        <p:nvSpPr>
          <p:cNvPr id="96" name="Google Shape;96;p43"/>
          <p:cNvSpPr txBox="1"/>
          <p:nvPr>
            <p:ph idx="2" type="body"/>
          </p:nvPr>
        </p:nvSpPr>
        <p:spPr>
          <a:xfrm>
            <a:off x="685345" y="3153616"/>
            <a:ext cx="7765322" cy="1189785"/>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750"/>
              </a:spcBef>
              <a:spcAft>
                <a:spcPts val="0"/>
              </a:spcAft>
              <a:buClr>
                <a:schemeClr val="lt1"/>
              </a:buClr>
              <a:buSzPts val="1200"/>
              <a:buNone/>
              <a:defRPr sz="1200"/>
            </a:lvl1pPr>
            <a:lvl2pPr indent="-228600" lvl="1" marL="914400" algn="l">
              <a:lnSpc>
                <a:spcPct val="120000"/>
              </a:lnSpc>
              <a:spcBef>
                <a:spcPts val="375"/>
              </a:spcBef>
              <a:spcAft>
                <a:spcPts val="0"/>
              </a:spcAft>
              <a:buClr>
                <a:schemeClr val="lt1"/>
              </a:buClr>
              <a:buSzPts val="1050"/>
              <a:buNone/>
              <a:defRPr sz="1050"/>
            </a:lvl2pPr>
            <a:lvl3pPr indent="-228600" lvl="2" marL="1371600" algn="l">
              <a:lnSpc>
                <a:spcPct val="120000"/>
              </a:lnSpc>
              <a:spcBef>
                <a:spcPts val="375"/>
              </a:spcBef>
              <a:spcAft>
                <a:spcPts val="0"/>
              </a:spcAft>
              <a:buClr>
                <a:schemeClr val="lt1"/>
              </a:buClr>
              <a:buSzPts val="900"/>
              <a:buNone/>
              <a:defRPr sz="900"/>
            </a:lvl3pPr>
            <a:lvl4pPr indent="-228600" lvl="3" marL="1828800" algn="l">
              <a:lnSpc>
                <a:spcPct val="120000"/>
              </a:lnSpc>
              <a:spcBef>
                <a:spcPts val="375"/>
              </a:spcBef>
              <a:spcAft>
                <a:spcPts val="0"/>
              </a:spcAft>
              <a:buClr>
                <a:schemeClr val="lt1"/>
              </a:buClr>
              <a:buSzPts val="750"/>
              <a:buNone/>
              <a:defRPr sz="750"/>
            </a:lvl4pPr>
            <a:lvl5pPr indent="-228600" lvl="4" marL="2286000" algn="l">
              <a:lnSpc>
                <a:spcPct val="120000"/>
              </a:lnSpc>
              <a:spcBef>
                <a:spcPts val="375"/>
              </a:spcBef>
              <a:spcAft>
                <a:spcPts val="0"/>
              </a:spcAft>
              <a:buClr>
                <a:schemeClr val="lt1"/>
              </a:buClr>
              <a:buSzPts val="750"/>
              <a:buNone/>
              <a:defRPr sz="750"/>
            </a:lvl5pPr>
            <a:lvl6pPr indent="-228600" lvl="5" marL="2743200" algn="l">
              <a:lnSpc>
                <a:spcPct val="120000"/>
              </a:lnSpc>
              <a:spcBef>
                <a:spcPts val="375"/>
              </a:spcBef>
              <a:spcAft>
                <a:spcPts val="0"/>
              </a:spcAft>
              <a:buClr>
                <a:schemeClr val="lt1"/>
              </a:buClr>
              <a:buSzPts val="750"/>
              <a:buNone/>
              <a:defRPr sz="750"/>
            </a:lvl6pPr>
            <a:lvl7pPr indent="-228600" lvl="6" marL="3200400" algn="l">
              <a:lnSpc>
                <a:spcPct val="120000"/>
              </a:lnSpc>
              <a:spcBef>
                <a:spcPts val="375"/>
              </a:spcBef>
              <a:spcAft>
                <a:spcPts val="0"/>
              </a:spcAft>
              <a:buClr>
                <a:schemeClr val="lt1"/>
              </a:buClr>
              <a:buSzPts val="750"/>
              <a:buNone/>
              <a:defRPr sz="750"/>
            </a:lvl7pPr>
            <a:lvl8pPr indent="-228600" lvl="7" marL="3657600" algn="l">
              <a:lnSpc>
                <a:spcPct val="120000"/>
              </a:lnSpc>
              <a:spcBef>
                <a:spcPts val="375"/>
              </a:spcBef>
              <a:spcAft>
                <a:spcPts val="0"/>
              </a:spcAft>
              <a:buClr>
                <a:schemeClr val="lt1"/>
              </a:buClr>
              <a:buSzPts val="750"/>
              <a:buNone/>
              <a:defRPr sz="750"/>
            </a:lvl8pPr>
            <a:lvl9pPr indent="-228600" lvl="8" marL="4114800" algn="l">
              <a:lnSpc>
                <a:spcPct val="120000"/>
              </a:lnSpc>
              <a:spcBef>
                <a:spcPts val="375"/>
              </a:spcBef>
              <a:spcAft>
                <a:spcPts val="0"/>
              </a:spcAft>
              <a:buClr>
                <a:schemeClr val="lt1"/>
              </a:buClr>
              <a:buSzPts val="750"/>
              <a:buNone/>
              <a:defRPr sz="750"/>
            </a:lvl9pPr>
          </a:lstStyle>
          <a:p/>
        </p:txBody>
      </p:sp>
      <p:sp>
        <p:nvSpPr>
          <p:cNvPr id="97" name="Google Shape;97;p43"/>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3"/>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3"/>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43"/>
          <p:cNvSpPr txBox="1"/>
          <p:nvPr/>
        </p:nvSpPr>
        <p:spPr>
          <a:xfrm>
            <a:off x="627459" y="551431"/>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6000"/>
              <a:buFont typeface="Rockwell"/>
              <a:buNone/>
            </a:pPr>
            <a:r>
              <a:rPr b="0" i="0" lang="en-US" sz="6000" u="none" cap="none" strike="noStrike">
                <a:solidFill>
                  <a:schemeClr val="lt1"/>
                </a:solidFill>
                <a:latin typeface="Rockwell"/>
                <a:ea typeface="Rockwell"/>
                <a:cs typeface="Rockwell"/>
                <a:sym typeface="Rockwell"/>
              </a:rPr>
              <a:t>“</a:t>
            </a:r>
            <a:endParaRPr/>
          </a:p>
        </p:txBody>
      </p:sp>
      <p:sp>
        <p:nvSpPr>
          <p:cNvPr id="101" name="Google Shape;101;p43"/>
          <p:cNvSpPr txBox="1"/>
          <p:nvPr/>
        </p:nvSpPr>
        <p:spPr>
          <a:xfrm>
            <a:off x="7993467" y="2229070"/>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Rockwell"/>
              <a:buNone/>
            </a:pPr>
            <a:r>
              <a:rPr b="0" i="0" lang="en-US" sz="6000" u="none" cap="none" strike="noStrike">
                <a:solidFill>
                  <a:schemeClr val="lt1"/>
                </a:solidFill>
                <a:latin typeface="Rockwell"/>
                <a:ea typeface="Rockwell"/>
                <a:cs typeface="Rockwell"/>
                <a:sym typeface="Rockwel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2" name="Shape 102"/>
        <p:cNvGrpSpPr/>
        <p:nvPr/>
      </p:nvGrpSpPr>
      <p:grpSpPr>
        <a:xfrm>
          <a:off x="0" y="0"/>
          <a:ext cx="0" cy="0"/>
          <a:chOff x="0" y="0"/>
          <a:chExt cx="0" cy="0"/>
        </a:xfrm>
      </p:grpSpPr>
      <p:sp>
        <p:nvSpPr>
          <p:cNvPr id="103" name="Google Shape;103;p44"/>
          <p:cNvSpPr txBox="1"/>
          <p:nvPr>
            <p:ph type="title"/>
          </p:nvPr>
        </p:nvSpPr>
        <p:spPr>
          <a:xfrm>
            <a:off x="685355" y="1595207"/>
            <a:ext cx="7766495" cy="188387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400"/>
              <a:buFont typeface="Bookman Old Styl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4"/>
          <p:cNvSpPr txBox="1"/>
          <p:nvPr>
            <p:ph idx="1" type="body"/>
          </p:nvPr>
        </p:nvSpPr>
        <p:spPr>
          <a:xfrm>
            <a:off x="685346" y="3487917"/>
            <a:ext cx="7765322" cy="85548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Clr>
                <a:schemeClr val="lt1"/>
              </a:buClr>
              <a:buSzPts val="1200"/>
              <a:buNone/>
              <a:defRPr sz="1200"/>
            </a:lvl1pPr>
            <a:lvl2pPr indent="-228600" lvl="1" marL="914400" algn="l">
              <a:lnSpc>
                <a:spcPct val="120000"/>
              </a:lnSpc>
              <a:spcBef>
                <a:spcPts val="375"/>
              </a:spcBef>
              <a:spcAft>
                <a:spcPts val="0"/>
              </a:spcAft>
              <a:buClr>
                <a:schemeClr val="lt1"/>
              </a:buClr>
              <a:buSzPts val="1050"/>
              <a:buNone/>
              <a:defRPr sz="1050"/>
            </a:lvl2pPr>
            <a:lvl3pPr indent="-228600" lvl="2" marL="1371600" algn="l">
              <a:lnSpc>
                <a:spcPct val="120000"/>
              </a:lnSpc>
              <a:spcBef>
                <a:spcPts val="375"/>
              </a:spcBef>
              <a:spcAft>
                <a:spcPts val="0"/>
              </a:spcAft>
              <a:buClr>
                <a:schemeClr val="lt1"/>
              </a:buClr>
              <a:buSzPts val="900"/>
              <a:buNone/>
              <a:defRPr sz="900"/>
            </a:lvl3pPr>
            <a:lvl4pPr indent="-228600" lvl="3" marL="1828800" algn="l">
              <a:lnSpc>
                <a:spcPct val="120000"/>
              </a:lnSpc>
              <a:spcBef>
                <a:spcPts val="375"/>
              </a:spcBef>
              <a:spcAft>
                <a:spcPts val="0"/>
              </a:spcAft>
              <a:buClr>
                <a:schemeClr val="lt1"/>
              </a:buClr>
              <a:buSzPts val="750"/>
              <a:buNone/>
              <a:defRPr sz="750"/>
            </a:lvl4pPr>
            <a:lvl5pPr indent="-228600" lvl="4" marL="2286000" algn="l">
              <a:lnSpc>
                <a:spcPct val="120000"/>
              </a:lnSpc>
              <a:spcBef>
                <a:spcPts val="375"/>
              </a:spcBef>
              <a:spcAft>
                <a:spcPts val="0"/>
              </a:spcAft>
              <a:buClr>
                <a:schemeClr val="lt1"/>
              </a:buClr>
              <a:buSzPts val="750"/>
              <a:buNone/>
              <a:defRPr sz="750"/>
            </a:lvl5pPr>
            <a:lvl6pPr indent="-228600" lvl="5" marL="2743200" algn="l">
              <a:lnSpc>
                <a:spcPct val="120000"/>
              </a:lnSpc>
              <a:spcBef>
                <a:spcPts val="375"/>
              </a:spcBef>
              <a:spcAft>
                <a:spcPts val="0"/>
              </a:spcAft>
              <a:buClr>
                <a:schemeClr val="lt1"/>
              </a:buClr>
              <a:buSzPts val="750"/>
              <a:buNone/>
              <a:defRPr sz="750"/>
            </a:lvl6pPr>
            <a:lvl7pPr indent="-228600" lvl="6" marL="3200400" algn="l">
              <a:lnSpc>
                <a:spcPct val="120000"/>
              </a:lnSpc>
              <a:spcBef>
                <a:spcPts val="375"/>
              </a:spcBef>
              <a:spcAft>
                <a:spcPts val="0"/>
              </a:spcAft>
              <a:buClr>
                <a:schemeClr val="lt1"/>
              </a:buClr>
              <a:buSzPts val="750"/>
              <a:buNone/>
              <a:defRPr sz="750"/>
            </a:lvl7pPr>
            <a:lvl8pPr indent="-228600" lvl="7" marL="3657600" algn="l">
              <a:lnSpc>
                <a:spcPct val="120000"/>
              </a:lnSpc>
              <a:spcBef>
                <a:spcPts val="375"/>
              </a:spcBef>
              <a:spcAft>
                <a:spcPts val="0"/>
              </a:spcAft>
              <a:buClr>
                <a:schemeClr val="lt1"/>
              </a:buClr>
              <a:buSzPts val="750"/>
              <a:buNone/>
              <a:defRPr sz="750"/>
            </a:lvl8pPr>
            <a:lvl9pPr indent="-228600" lvl="8" marL="4114800" algn="l">
              <a:lnSpc>
                <a:spcPct val="120000"/>
              </a:lnSpc>
              <a:spcBef>
                <a:spcPts val="375"/>
              </a:spcBef>
              <a:spcAft>
                <a:spcPts val="0"/>
              </a:spcAft>
              <a:buClr>
                <a:schemeClr val="lt1"/>
              </a:buClr>
              <a:buSzPts val="750"/>
              <a:buNone/>
              <a:defRPr sz="750"/>
            </a:lvl9pPr>
          </a:lstStyle>
          <a:p/>
        </p:txBody>
      </p:sp>
      <p:sp>
        <p:nvSpPr>
          <p:cNvPr id="105" name="Google Shape;105;p44"/>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4"/>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4"/>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8" name="Shape 108"/>
        <p:cNvGrpSpPr/>
        <p:nvPr/>
      </p:nvGrpSpPr>
      <p:grpSpPr>
        <a:xfrm>
          <a:off x="0" y="0"/>
          <a:ext cx="0" cy="0"/>
          <a:chOff x="0" y="0"/>
          <a:chExt cx="0" cy="0"/>
        </a:xfrm>
      </p:grpSpPr>
      <p:sp>
        <p:nvSpPr>
          <p:cNvPr id="109" name="Google Shape;109;p45"/>
          <p:cNvSpPr txBox="1"/>
          <p:nvPr>
            <p:ph type="title"/>
          </p:nvPr>
        </p:nvSpPr>
        <p:spPr>
          <a:xfrm>
            <a:off x="685345" y="457201"/>
            <a:ext cx="7765322" cy="99417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45"/>
          <p:cNvSpPr txBox="1"/>
          <p:nvPr>
            <p:ph idx="1" type="body"/>
          </p:nvPr>
        </p:nvSpPr>
        <p:spPr>
          <a:xfrm>
            <a:off x="685346" y="1566240"/>
            <a:ext cx="2474217" cy="61747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750"/>
              </a:spcBef>
              <a:spcAft>
                <a:spcPts val="0"/>
              </a:spcAft>
              <a:buClr>
                <a:schemeClr val="lt1"/>
              </a:buClr>
              <a:buSzPts val="1800"/>
              <a:buNone/>
              <a:defRPr b="0" sz="1800">
                <a:solidFill>
                  <a:schemeClr val="lt1"/>
                </a:solidFill>
              </a:defRPr>
            </a:lvl1pPr>
            <a:lvl2pPr indent="-228600" lvl="1" marL="914400" algn="l">
              <a:lnSpc>
                <a:spcPct val="120000"/>
              </a:lnSpc>
              <a:spcBef>
                <a:spcPts val="375"/>
              </a:spcBef>
              <a:spcAft>
                <a:spcPts val="0"/>
              </a:spcAft>
              <a:buClr>
                <a:schemeClr val="lt1"/>
              </a:buClr>
              <a:buSzPts val="1500"/>
              <a:buNone/>
              <a:defRPr b="1" sz="1500"/>
            </a:lvl2pPr>
            <a:lvl3pPr indent="-228600" lvl="2" marL="1371600" algn="l">
              <a:lnSpc>
                <a:spcPct val="120000"/>
              </a:lnSpc>
              <a:spcBef>
                <a:spcPts val="375"/>
              </a:spcBef>
              <a:spcAft>
                <a:spcPts val="0"/>
              </a:spcAft>
              <a:buClr>
                <a:schemeClr val="lt1"/>
              </a:buClr>
              <a:buSzPts val="1350"/>
              <a:buNone/>
              <a:defRPr b="1" sz="1350"/>
            </a:lvl3pPr>
            <a:lvl4pPr indent="-228600" lvl="3" marL="1828800" algn="l">
              <a:lnSpc>
                <a:spcPct val="120000"/>
              </a:lnSpc>
              <a:spcBef>
                <a:spcPts val="375"/>
              </a:spcBef>
              <a:spcAft>
                <a:spcPts val="0"/>
              </a:spcAft>
              <a:buClr>
                <a:schemeClr val="lt1"/>
              </a:buClr>
              <a:buSzPts val="1200"/>
              <a:buNone/>
              <a:defRPr b="1" sz="1200"/>
            </a:lvl4pPr>
            <a:lvl5pPr indent="-228600" lvl="4" marL="2286000" algn="l">
              <a:lnSpc>
                <a:spcPct val="120000"/>
              </a:lnSpc>
              <a:spcBef>
                <a:spcPts val="375"/>
              </a:spcBef>
              <a:spcAft>
                <a:spcPts val="0"/>
              </a:spcAft>
              <a:buClr>
                <a:schemeClr val="lt1"/>
              </a:buClr>
              <a:buSzPts val="1200"/>
              <a:buNone/>
              <a:defRPr b="1" sz="1200"/>
            </a:lvl5pPr>
            <a:lvl6pPr indent="-228600" lvl="5" marL="2743200" algn="l">
              <a:lnSpc>
                <a:spcPct val="120000"/>
              </a:lnSpc>
              <a:spcBef>
                <a:spcPts val="375"/>
              </a:spcBef>
              <a:spcAft>
                <a:spcPts val="0"/>
              </a:spcAft>
              <a:buClr>
                <a:schemeClr val="lt1"/>
              </a:buClr>
              <a:buSzPts val="1200"/>
              <a:buNone/>
              <a:defRPr b="1" sz="1200"/>
            </a:lvl6pPr>
            <a:lvl7pPr indent="-228600" lvl="6" marL="3200400" algn="l">
              <a:lnSpc>
                <a:spcPct val="120000"/>
              </a:lnSpc>
              <a:spcBef>
                <a:spcPts val="375"/>
              </a:spcBef>
              <a:spcAft>
                <a:spcPts val="0"/>
              </a:spcAft>
              <a:buClr>
                <a:schemeClr val="lt1"/>
              </a:buClr>
              <a:buSzPts val="1200"/>
              <a:buNone/>
              <a:defRPr b="1" sz="1200"/>
            </a:lvl7pPr>
            <a:lvl8pPr indent="-228600" lvl="7" marL="3657600" algn="l">
              <a:lnSpc>
                <a:spcPct val="120000"/>
              </a:lnSpc>
              <a:spcBef>
                <a:spcPts val="375"/>
              </a:spcBef>
              <a:spcAft>
                <a:spcPts val="0"/>
              </a:spcAft>
              <a:buClr>
                <a:schemeClr val="lt1"/>
              </a:buClr>
              <a:buSzPts val="1200"/>
              <a:buNone/>
              <a:defRPr b="1" sz="1200"/>
            </a:lvl8pPr>
            <a:lvl9pPr indent="-228600" lvl="8" marL="4114800" algn="l">
              <a:lnSpc>
                <a:spcPct val="120000"/>
              </a:lnSpc>
              <a:spcBef>
                <a:spcPts val="375"/>
              </a:spcBef>
              <a:spcAft>
                <a:spcPts val="0"/>
              </a:spcAft>
              <a:buClr>
                <a:schemeClr val="lt1"/>
              </a:buClr>
              <a:buSzPts val="1200"/>
              <a:buNone/>
              <a:defRPr b="1" sz="1200"/>
            </a:lvl9pPr>
          </a:lstStyle>
          <a:p/>
        </p:txBody>
      </p:sp>
      <p:sp>
        <p:nvSpPr>
          <p:cNvPr id="111" name="Google Shape;111;p45"/>
          <p:cNvSpPr txBox="1"/>
          <p:nvPr>
            <p:ph idx="2" type="body"/>
          </p:nvPr>
        </p:nvSpPr>
        <p:spPr>
          <a:xfrm>
            <a:off x="685346" y="2183718"/>
            <a:ext cx="2474217" cy="215968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Clr>
                <a:schemeClr val="lt1"/>
              </a:buClr>
              <a:buSzPts val="1050"/>
              <a:buNone/>
              <a:defRPr sz="1050"/>
            </a:lvl1pPr>
            <a:lvl2pPr indent="-228600" lvl="1" marL="914400" algn="l">
              <a:lnSpc>
                <a:spcPct val="120000"/>
              </a:lnSpc>
              <a:spcBef>
                <a:spcPts val="375"/>
              </a:spcBef>
              <a:spcAft>
                <a:spcPts val="0"/>
              </a:spcAft>
              <a:buClr>
                <a:schemeClr val="lt1"/>
              </a:buClr>
              <a:buSzPts val="900"/>
              <a:buNone/>
              <a:defRPr sz="900"/>
            </a:lvl2pPr>
            <a:lvl3pPr indent="-228600" lvl="2" marL="1371600" algn="l">
              <a:lnSpc>
                <a:spcPct val="120000"/>
              </a:lnSpc>
              <a:spcBef>
                <a:spcPts val="375"/>
              </a:spcBef>
              <a:spcAft>
                <a:spcPts val="0"/>
              </a:spcAft>
              <a:buClr>
                <a:schemeClr val="lt1"/>
              </a:buClr>
              <a:buSzPts val="750"/>
              <a:buNone/>
              <a:defRPr sz="750"/>
            </a:lvl3pPr>
            <a:lvl4pPr indent="-228600" lvl="3" marL="1828800" algn="l">
              <a:lnSpc>
                <a:spcPct val="120000"/>
              </a:lnSpc>
              <a:spcBef>
                <a:spcPts val="375"/>
              </a:spcBef>
              <a:spcAft>
                <a:spcPts val="0"/>
              </a:spcAft>
              <a:buClr>
                <a:schemeClr val="lt1"/>
              </a:buClr>
              <a:buSzPts val="675"/>
              <a:buNone/>
              <a:defRPr sz="675"/>
            </a:lvl4pPr>
            <a:lvl5pPr indent="-228600" lvl="4" marL="2286000" algn="l">
              <a:lnSpc>
                <a:spcPct val="120000"/>
              </a:lnSpc>
              <a:spcBef>
                <a:spcPts val="375"/>
              </a:spcBef>
              <a:spcAft>
                <a:spcPts val="0"/>
              </a:spcAft>
              <a:buClr>
                <a:schemeClr val="lt1"/>
              </a:buClr>
              <a:buSzPts val="675"/>
              <a:buNone/>
              <a:defRPr sz="675"/>
            </a:lvl5pPr>
            <a:lvl6pPr indent="-228600" lvl="5" marL="2743200" algn="l">
              <a:lnSpc>
                <a:spcPct val="120000"/>
              </a:lnSpc>
              <a:spcBef>
                <a:spcPts val="375"/>
              </a:spcBef>
              <a:spcAft>
                <a:spcPts val="0"/>
              </a:spcAft>
              <a:buClr>
                <a:schemeClr val="lt1"/>
              </a:buClr>
              <a:buSzPts val="675"/>
              <a:buNone/>
              <a:defRPr sz="675"/>
            </a:lvl6pPr>
            <a:lvl7pPr indent="-228600" lvl="6" marL="3200400" algn="l">
              <a:lnSpc>
                <a:spcPct val="120000"/>
              </a:lnSpc>
              <a:spcBef>
                <a:spcPts val="375"/>
              </a:spcBef>
              <a:spcAft>
                <a:spcPts val="0"/>
              </a:spcAft>
              <a:buClr>
                <a:schemeClr val="lt1"/>
              </a:buClr>
              <a:buSzPts val="675"/>
              <a:buNone/>
              <a:defRPr sz="675"/>
            </a:lvl7pPr>
            <a:lvl8pPr indent="-228600" lvl="7" marL="3657600" algn="l">
              <a:lnSpc>
                <a:spcPct val="120000"/>
              </a:lnSpc>
              <a:spcBef>
                <a:spcPts val="375"/>
              </a:spcBef>
              <a:spcAft>
                <a:spcPts val="0"/>
              </a:spcAft>
              <a:buClr>
                <a:schemeClr val="lt1"/>
              </a:buClr>
              <a:buSzPts val="675"/>
              <a:buNone/>
              <a:defRPr sz="675"/>
            </a:lvl8pPr>
            <a:lvl9pPr indent="-228600" lvl="8" marL="4114800" algn="l">
              <a:lnSpc>
                <a:spcPct val="120000"/>
              </a:lnSpc>
              <a:spcBef>
                <a:spcPts val="375"/>
              </a:spcBef>
              <a:spcAft>
                <a:spcPts val="0"/>
              </a:spcAft>
              <a:buClr>
                <a:schemeClr val="lt1"/>
              </a:buClr>
              <a:buSzPts val="675"/>
              <a:buNone/>
              <a:defRPr sz="675"/>
            </a:lvl9pPr>
          </a:lstStyle>
          <a:p/>
        </p:txBody>
      </p:sp>
      <p:sp>
        <p:nvSpPr>
          <p:cNvPr id="112" name="Google Shape;112;p45"/>
          <p:cNvSpPr txBox="1"/>
          <p:nvPr>
            <p:ph idx="3" type="body"/>
          </p:nvPr>
        </p:nvSpPr>
        <p:spPr>
          <a:xfrm>
            <a:off x="3333658" y="1566240"/>
            <a:ext cx="2473919" cy="617478"/>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750"/>
              </a:spcBef>
              <a:spcAft>
                <a:spcPts val="0"/>
              </a:spcAft>
              <a:buClr>
                <a:schemeClr val="lt1"/>
              </a:buClr>
              <a:buSzPts val="1800"/>
              <a:buNone/>
              <a:defRPr b="0" sz="1800">
                <a:solidFill>
                  <a:schemeClr val="lt1"/>
                </a:solidFill>
              </a:defRPr>
            </a:lvl1pPr>
            <a:lvl2pPr indent="-228600" lvl="1" marL="914400" algn="l">
              <a:lnSpc>
                <a:spcPct val="120000"/>
              </a:lnSpc>
              <a:spcBef>
                <a:spcPts val="375"/>
              </a:spcBef>
              <a:spcAft>
                <a:spcPts val="0"/>
              </a:spcAft>
              <a:buClr>
                <a:schemeClr val="lt1"/>
              </a:buClr>
              <a:buSzPts val="1500"/>
              <a:buNone/>
              <a:defRPr b="1" sz="1500"/>
            </a:lvl2pPr>
            <a:lvl3pPr indent="-228600" lvl="2" marL="1371600" algn="l">
              <a:lnSpc>
                <a:spcPct val="120000"/>
              </a:lnSpc>
              <a:spcBef>
                <a:spcPts val="375"/>
              </a:spcBef>
              <a:spcAft>
                <a:spcPts val="0"/>
              </a:spcAft>
              <a:buClr>
                <a:schemeClr val="lt1"/>
              </a:buClr>
              <a:buSzPts val="1350"/>
              <a:buNone/>
              <a:defRPr b="1" sz="1350"/>
            </a:lvl3pPr>
            <a:lvl4pPr indent="-228600" lvl="3" marL="1828800" algn="l">
              <a:lnSpc>
                <a:spcPct val="120000"/>
              </a:lnSpc>
              <a:spcBef>
                <a:spcPts val="375"/>
              </a:spcBef>
              <a:spcAft>
                <a:spcPts val="0"/>
              </a:spcAft>
              <a:buClr>
                <a:schemeClr val="lt1"/>
              </a:buClr>
              <a:buSzPts val="1200"/>
              <a:buNone/>
              <a:defRPr b="1" sz="1200"/>
            </a:lvl4pPr>
            <a:lvl5pPr indent="-228600" lvl="4" marL="2286000" algn="l">
              <a:lnSpc>
                <a:spcPct val="120000"/>
              </a:lnSpc>
              <a:spcBef>
                <a:spcPts val="375"/>
              </a:spcBef>
              <a:spcAft>
                <a:spcPts val="0"/>
              </a:spcAft>
              <a:buClr>
                <a:schemeClr val="lt1"/>
              </a:buClr>
              <a:buSzPts val="1200"/>
              <a:buNone/>
              <a:defRPr b="1" sz="1200"/>
            </a:lvl5pPr>
            <a:lvl6pPr indent="-228600" lvl="5" marL="2743200" algn="l">
              <a:lnSpc>
                <a:spcPct val="120000"/>
              </a:lnSpc>
              <a:spcBef>
                <a:spcPts val="375"/>
              </a:spcBef>
              <a:spcAft>
                <a:spcPts val="0"/>
              </a:spcAft>
              <a:buClr>
                <a:schemeClr val="lt1"/>
              </a:buClr>
              <a:buSzPts val="1200"/>
              <a:buNone/>
              <a:defRPr b="1" sz="1200"/>
            </a:lvl6pPr>
            <a:lvl7pPr indent="-228600" lvl="6" marL="3200400" algn="l">
              <a:lnSpc>
                <a:spcPct val="120000"/>
              </a:lnSpc>
              <a:spcBef>
                <a:spcPts val="375"/>
              </a:spcBef>
              <a:spcAft>
                <a:spcPts val="0"/>
              </a:spcAft>
              <a:buClr>
                <a:schemeClr val="lt1"/>
              </a:buClr>
              <a:buSzPts val="1200"/>
              <a:buNone/>
              <a:defRPr b="1" sz="1200"/>
            </a:lvl7pPr>
            <a:lvl8pPr indent="-228600" lvl="7" marL="3657600" algn="l">
              <a:lnSpc>
                <a:spcPct val="120000"/>
              </a:lnSpc>
              <a:spcBef>
                <a:spcPts val="375"/>
              </a:spcBef>
              <a:spcAft>
                <a:spcPts val="0"/>
              </a:spcAft>
              <a:buClr>
                <a:schemeClr val="lt1"/>
              </a:buClr>
              <a:buSzPts val="1200"/>
              <a:buNone/>
              <a:defRPr b="1" sz="1200"/>
            </a:lvl8pPr>
            <a:lvl9pPr indent="-228600" lvl="8" marL="4114800" algn="l">
              <a:lnSpc>
                <a:spcPct val="120000"/>
              </a:lnSpc>
              <a:spcBef>
                <a:spcPts val="375"/>
              </a:spcBef>
              <a:spcAft>
                <a:spcPts val="0"/>
              </a:spcAft>
              <a:buClr>
                <a:schemeClr val="lt1"/>
              </a:buClr>
              <a:buSzPts val="1200"/>
              <a:buNone/>
              <a:defRPr b="1" sz="1200"/>
            </a:lvl9pPr>
          </a:lstStyle>
          <a:p/>
        </p:txBody>
      </p:sp>
      <p:sp>
        <p:nvSpPr>
          <p:cNvPr id="113" name="Google Shape;113;p45"/>
          <p:cNvSpPr txBox="1"/>
          <p:nvPr>
            <p:ph idx="4" type="body"/>
          </p:nvPr>
        </p:nvSpPr>
        <p:spPr>
          <a:xfrm>
            <a:off x="3333659" y="2183718"/>
            <a:ext cx="2474866" cy="215968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Clr>
                <a:schemeClr val="lt1"/>
              </a:buClr>
              <a:buSzPts val="1050"/>
              <a:buNone/>
              <a:defRPr sz="1050"/>
            </a:lvl1pPr>
            <a:lvl2pPr indent="-228600" lvl="1" marL="914400" algn="l">
              <a:lnSpc>
                <a:spcPct val="120000"/>
              </a:lnSpc>
              <a:spcBef>
                <a:spcPts val="375"/>
              </a:spcBef>
              <a:spcAft>
                <a:spcPts val="0"/>
              </a:spcAft>
              <a:buClr>
                <a:schemeClr val="lt1"/>
              </a:buClr>
              <a:buSzPts val="900"/>
              <a:buNone/>
              <a:defRPr sz="900"/>
            </a:lvl2pPr>
            <a:lvl3pPr indent="-228600" lvl="2" marL="1371600" algn="l">
              <a:lnSpc>
                <a:spcPct val="120000"/>
              </a:lnSpc>
              <a:spcBef>
                <a:spcPts val="375"/>
              </a:spcBef>
              <a:spcAft>
                <a:spcPts val="0"/>
              </a:spcAft>
              <a:buClr>
                <a:schemeClr val="lt1"/>
              </a:buClr>
              <a:buSzPts val="750"/>
              <a:buNone/>
              <a:defRPr sz="750"/>
            </a:lvl3pPr>
            <a:lvl4pPr indent="-228600" lvl="3" marL="1828800" algn="l">
              <a:lnSpc>
                <a:spcPct val="120000"/>
              </a:lnSpc>
              <a:spcBef>
                <a:spcPts val="375"/>
              </a:spcBef>
              <a:spcAft>
                <a:spcPts val="0"/>
              </a:spcAft>
              <a:buClr>
                <a:schemeClr val="lt1"/>
              </a:buClr>
              <a:buSzPts val="675"/>
              <a:buNone/>
              <a:defRPr sz="675"/>
            </a:lvl4pPr>
            <a:lvl5pPr indent="-228600" lvl="4" marL="2286000" algn="l">
              <a:lnSpc>
                <a:spcPct val="120000"/>
              </a:lnSpc>
              <a:spcBef>
                <a:spcPts val="375"/>
              </a:spcBef>
              <a:spcAft>
                <a:spcPts val="0"/>
              </a:spcAft>
              <a:buClr>
                <a:schemeClr val="lt1"/>
              </a:buClr>
              <a:buSzPts val="675"/>
              <a:buNone/>
              <a:defRPr sz="675"/>
            </a:lvl5pPr>
            <a:lvl6pPr indent="-228600" lvl="5" marL="2743200" algn="l">
              <a:lnSpc>
                <a:spcPct val="120000"/>
              </a:lnSpc>
              <a:spcBef>
                <a:spcPts val="375"/>
              </a:spcBef>
              <a:spcAft>
                <a:spcPts val="0"/>
              </a:spcAft>
              <a:buClr>
                <a:schemeClr val="lt1"/>
              </a:buClr>
              <a:buSzPts val="675"/>
              <a:buNone/>
              <a:defRPr sz="675"/>
            </a:lvl6pPr>
            <a:lvl7pPr indent="-228600" lvl="6" marL="3200400" algn="l">
              <a:lnSpc>
                <a:spcPct val="120000"/>
              </a:lnSpc>
              <a:spcBef>
                <a:spcPts val="375"/>
              </a:spcBef>
              <a:spcAft>
                <a:spcPts val="0"/>
              </a:spcAft>
              <a:buClr>
                <a:schemeClr val="lt1"/>
              </a:buClr>
              <a:buSzPts val="675"/>
              <a:buNone/>
              <a:defRPr sz="675"/>
            </a:lvl7pPr>
            <a:lvl8pPr indent="-228600" lvl="7" marL="3657600" algn="l">
              <a:lnSpc>
                <a:spcPct val="120000"/>
              </a:lnSpc>
              <a:spcBef>
                <a:spcPts val="375"/>
              </a:spcBef>
              <a:spcAft>
                <a:spcPts val="0"/>
              </a:spcAft>
              <a:buClr>
                <a:schemeClr val="lt1"/>
              </a:buClr>
              <a:buSzPts val="675"/>
              <a:buNone/>
              <a:defRPr sz="675"/>
            </a:lvl8pPr>
            <a:lvl9pPr indent="-228600" lvl="8" marL="4114800" algn="l">
              <a:lnSpc>
                <a:spcPct val="120000"/>
              </a:lnSpc>
              <a:spcBef>
                <a:spcPts val="375"/>
              </a:spcBef>
              <a:spcAft>
                <a:spcPts val="0"/>
              </a:spcAft>
              <a:buClr>
                <a:schemeClr val="lt1"/>
              </a:buClr>
              <a:buSzPts val="675"/>
              <a:buNone/>
              <a:defRPr sz="675"/>
            </a:lvl9pPr>
          </a:lstStyle>
          <a:p/>
        </p:txBody>
      </p:sp>
      <p:sp>
        <p:nvSpPr>
          <p:cNvPr id="114" name="Google Shape;114;p45"/>
          <p:cNvSpPr txBox="1"/>
          <p:nvPr>
            <p:ph idx="5" type="body"/>
          </p:nvPr>
        </p:nvSpPr>
        <p:spPr>
          <a:xfrm>
            <a:off x="5979974" y="1566240"/>
            <a:ext cx="2468408" cy="617478"/>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750"/>
              </a:spcBef>
              <a:spcAft>
                <a:spcPts val="0"/>
              </a:spcAft>
              <a:buClr>
                <a:schemeClr val="lt1"/>
              </a:buClr>
              <a:buSzPts val="1800"/>
              <a:buNone/>
              <a:defRPr b="0" sz="1800">
                <a:solidFill>
                  <a:schemeClr val="lt1"/>
                </a:solidFill>
              </a:defRPr>
            </a:lvl1pPr>
            <a:lvl2pPr indent="-228600" lvl="1" marL="914400" algn="l">
              <a:lnSpc>
                <a:spcPct val="120000"/>
              </a:lnSpc>
              <a:spcBef>
                <a:spcPts val="375"/>
              </a:spcBef>
              <a:spcAft>
                <a:spcPts val="0"/>
              </a:spcAft>
              <a:buClr>
                <a:schemeClr val="lt1"/>
              </a:buClr>
              <a:buSzPts val="1500"/>
              <a:buNone/>
              <a:defRPr b="1" sz="1500"/>
            </a:lvl2pPr>
            <a:lvl3pPr indent="-228600" lvl="2" marL="1371600" algn="l">
              <a:lnSpc>
                <a:spcPct val="120000"/>
              </a:lnSpc>
              <a:spcBef>
                <a:spcPts val="375"/>
              </a:spcBef>
              <a:spcAft>
                <a:spcPts val="0"/>
              </a:spcAft>
              <a:buClr>
                <a:schemeClr val="lt1"/>
              </a:buClr>
              <a:buSzPts val="1350"/>
              <a:buNone/>
              <a:defRPr b="1" sz="1350"/>
            </a:lvl3pPr>
            <a:lvl4pPr indent="-228600" lvl="3" marL="1828800" algn="l">
              <a:lnSpc>
                <a:spcPct val="120000"/>
              </a:lnSpc>
              <a:spcBef>
                <a:spcPts val="375"/>
              </a:spcBef>
              <a:spcAft>
                <a:spcPts val="0"/>
              </a:spcAft>
              <a:buClr>
                <a:schemeClr val="lt1"/>
              </a:buClr>
              <a:buSzPts val="1200"/>
              <a:buNone/>
              <a:defRPr b="1" sz="1200"/>
            </a:lvl4pPr>
            <a:lvl5pPr indent="-228600" lvl="4" marL="2286000" algn="l">
              <a:lnSpc>
                <a:spcPct val="120000"/>
              </a:lnSpc>
              <a:spcBef>
                <a:spcPts val="375"/>
              </a:spcBef>
              <a:spcAft>
                <a:spcPts val="0"/>
              </a:spcAft>
              <a:buClr>
                <a:schemeClr val="lt1"/>
              </a:buClr>
              <a:buSzPts val="1200"/>
              <a:buNone/>
              <a:defRPr b="1" sz="1200"/>
            </a:lvl5pPr>
            <a:lvl6pPr indent="-228600" lvl="5" marL="2743200" algn="l">
              <a:lnSpc>
                <a:spcPct val="120000"/>
              </a:lnSpc>
              <a:spcBef>
                <a:spcPts val="375"/>
              </a:spcBef>
              <a:spcAft>
                <a:spcPts val="0"/>
              </a:spcAft>
              <a:buClr>
                <a:schemeClr val="lt1"/>
              </a:buClr>
              <a:buSzPts val="1200"/>
              <a:buNone/>
              <a:defRPr b="1" sz="1200"/>
            </a:lvl6pPr>
            <a:lvl7pPr indent="-228600" lvl="6" marL="3200400" algn="l">
              <a:lnSpc>
                <a:spcPct val="120000"/>
              </a:lnSpc>
              <a:spcBef>
                <a:spcPts val="375"/>
              </a:spcBef>
              <a:spcAft>
                <a:spcPts val="0"/>
              </a:spcAft>
              <a:buClr>
                <a:schemeClr val="lt1"/>
              </a:buClr>
              <a:buSzPts val="1200"/>
              <a:buNone/>
              <a:defRPr b="1" sz="1200"/>
            </a:lvl7pPr>
            <a:lvl8pPr indent="-228600" lvl="7" marL="3657600" algn="l">
              <a:lnSpc>
                <a:spcPct val="120000"/>
              </a:lnSpc>
              <a:spcBef>
                <a:spcPts val="375"/>
              </a:spcBef>
              <a:spcAft>
                <a:spcPts val="0"/>
              </a:spcAft>
              <a:buClr>
                <a:schemeClr val="lt1"/>
              </a:buClr>
              <a:buSzPts val="1200"/>
              <a:buNone/>
              <a:defRPr b="1" sz="1200"/>
            </a:lvl8pPr>
            <a:lvl9pPr indent="-228600" lvl="8" marL="4114800" algn="l">
              <a:lnSpc>
                <a:spcPct val="120000"/>
              </a:lnSpc>
              <a:spcBef>
                <a:spcPts val="375"/>
              </a:spcBef>
              <a:spcAft>
                <a:spcPts val="0"/>
              </a:spcAft>
              <a:buClr>
                <a:schemeClr val="lt1"/>
              </a:buClr>
              <a:buSzPts val="1200"/>
              <a:buNone/>
              <a:defRPr b="1" sz="1200"/>
            </a:lvl9pPr>
          </a:lstStyle>
          <a:p/>
        </p:txBody>
      </p:sp>
      <p:sp>
        <p:nvSpPr>
          <p:cNvPr id="115" name="Google Shape;115;p45"/>
          <p:cNvSpPr txBox="1"/>
          <p:nvPr>
            <p:ph idx="6" type="body"/>
          </p:nvPr>
        </p:nvSpPr>
        <p:spPr>
          <a:xfrm>
            <a:off x="5982260" y="2183718"/>
            <a:ext cx="2468408" cy="215968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Clr>
                <a:schemeClr val="lt1"/>
              </a:buClr>
              <a:buSzPts val="1050"/>
              <a:buNone/>
              <a:defRPr sz="1050"/>
            </a:lvl1pPr>
            <a:lvl2pPr indent="-228600" lvl="1" marL="914400" algn="l">
              <a:lnSpc>
                <a:spcPct val="120000"/>
              </a:lnSpc>
              <a:spcBef>
                <a:spcPts val="375"/>
              </a:spcBef>
              <a:spcAft>
                <a:spcPts val="0"/>
              </a:spcAft>
              <a:buClr>
                <a:schemeClr val="lt1"/>
              </a:buClr>
              <a:buSzPts val="900"/>
              <a:buNone/>
              <a:defRPr sz="900"/>
            </a:lvl2pPr>
            <a:lvl3pPr indent="-228600" lvl="2" marL="1371600" algn="l">
              <a:lnSpc>
                <a:spcPct val="120000"/>
              </a:lnSpc>
              <a:spcBef>
                <a:spcPts val="375"/>
              </a:spcBef>
              <a:spcAft>
                <a:spcPts val="0"/>
              </a:spcAft>
              <a:buClr>
                <a:schemeClr val="lt1"/>
              </a:buClr>
              <a:buSzPts val="750"/>
              <a:buNone/>
              <a:defRPr sz="750"/>
            </a:lvl3pPr>
            <a:lvl4pPr indent="-228600" lvl="3" marL="1828800" algn="l">
              <a:lnSpc>
                <a:spcPct val="120000"/>
              </a:lnSpc>
              <a:spcBef>
                <a:spcPts val="375"/>
              </a:spcBef>
              <a:spcAft>
                <a:spcPts val="0"/>
              </a:spcAft>
              <a:buClr>
                <a:schemeClr val="lt1"/>
              </a:buClr>
              <a:buSzPts val="675"/>
              <a:buNone/>
              <a:defRPr sz="675"/>
            </a:lvl4pPr>
            <a:lvl5pPr indent="-228600" lvl="4" marL="2286000" algn="l">
              <a:lnSpc>
                <a:spcPct val="120000"/>
              </a:lnSpc>
              <a:spcBef>
                <a:spcPts val="375"/>
              </a:spcBef>
              <a:spcAft>
                <a:spcPts val="0"/>
              </a:spcAft>
              <a:buClr>
                <a:schemeClr val="lt1"/>
              </a:buClr>
              <a:buSzPts val="675"/>
              <a:buNone/>
              <a:defRPr sz="675"/>
            </a:lvl5pPr>
            <a:lvl6pPr indent="-228600" lvl="5" marL="2743200" algn="l">
              <a:lnSpc>
                <a:spcPct val="120000"/>
              </a:lnSpc>
              <a:spcBef>
                <a:spcPts val="375"/>
              </a:spcBef>
              <a:spcAft>
                <a:spcPts val="0"/>
              </a:spcAft>
              <a:buClr>
                <a:schemeClr val="lt1"/>
              </a:buClr>
              <a:buSzPts val="675"/>
              <a:buNone/>
              <a:defRPr sz="675"/>
            </a:lvl6pPr>
            <a:lvl7pPr indent="-228600" lvl="6" marL="3200400" algn="l">
              <a:lnSpc>
                <a:spcPct val="120000"/>
              </a:lnSpc>
              <a:spcBef>
                <a:spcPts val="375"/>
              </a:spcBef>
              <a:spcAft>
                <a:spcPts val="0"/>
              </a:spcAft>
              <a:buClr>
                <a:schemeClr val="lt1"/>
              </a:buClr>
              <a:buSzPts val="675"/>
              <a:buNone/>
              <a:defRPr sz="675"/>
            </a:lvl7pPr>
            <a:lvl8pPr indent="-228600" lvl="7" marL="3657600" algn="l">
              <a:lnSpc>
                <a:spcPct val="120000"/>
              </a:lnSpc>
              <a:spcBef>
                <a:spcPts val="375"/>
              </a:spcBef>
              <a:spcAft>
                <a:spcPts val="0"/>
              </a:spcAft>
              <a:buClr>
                <a:schemeClr val="lt1"/>
              </a:buClr>
              <a:buSzPts val="675"/>
              <a:buNone/>
              <a:defRPr sz="675"/>
            </a:lvl8pPr>
            <a:lvl9pPr indent="-228600" lvl="8" marL="4114800" algn="l">
              <a:lnSpc>
                <a:spcPct val="120000"/>
              </a:lnSpc>
              <a:spcBef>
                <a:spcPts val="375"/>
              </a:spcBef>
              <a:spcAft>
                <a:spcPts val="0"/>
              </a:spcAft>
              <a:buClr>
                <a:schemeClr val="lt1"/>
              </a:buClr>
              <a:buSzPts val="675"/>
              <a:buNone/>
              <a:defRPr sz="675"/>
            </a:lvl9pPr>
          </a:lstStyle>
          <a:p/>
        </p:txBody>
      </p:sp>
      <p:sp>
        <p:nvSpPr>
          <p:cNvPr id="116" name="Google Shape;116;p45"/>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5"/>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5"/>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46"/>
          <p:cNvSpPr txBox="1"/>
          <p:nvPr>
            <p:ph type="title"/>
          </p:nvPr>
        </p:nvSpPr>
        <p:spPr>
          <a:xfrm>
            <a:off x="685346" y="457201"/>
            <a:ext cx="7765322" cy="99417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46"/>
          <p:cNvSpPr txBox="1"/>
          <p:nvPr>
            <p:ph idx="1" type="body"/>
          </p:nvPr>
        </p:nvSpPr>
        <p:spPr>
          <a:xfrm>
            <a:off x="685347" y="3146924"/>
            <a:ext cx="2474216" cy="432197"/>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750"/>
              </a:spcBef>
              <a:spcAft>
                <a:spcPts val="0"/>
              </a:spcAft>
              <a:buClr>
                <a:schemeClr val="lt1"/>
              </a:buClr>
              <a:buSzPts val="1500"/>
              <a:buNone/>
              <a:defRPr b="0" sz="1500">
                <a:solidFill>
                  <a:schemeClr val="lt1"/>
                </a:solidFill>
              </a:defRPr>
            </a:lvl1pPr>
            <a:lvl2pPr indent="-228600" lvl="1" marL="914400" algn="l">
              <a:lnSpc>
                <a:spcPct val="120000"/>
              </a:lnSpc>
              <a:spcBef>
                <a:spcPts val="375"/>
              </a:spcBef>
              <a:spcAft>
                <a:spcPts val="0"/>
              </a:spcAft>
              <a:buClr>
                <a:schemeClr val="lt1"/>
              </a:buClr>
              <a:buSzPts val="1500"/>
              <a:buNone/>
              <a:defRPr b="1" sz="1500"/>
            </a:lvl2pPr>
            <a:lvl3pPr indent="-228600" lvl="2" marL="1371600" algn="l">
              <a:lnSpc>
                <a:spcPct val="120000"/>
              </a:lnSpc>
              <a:spcBef>
                <a:spcPts val="375"/>
              </a:spcBef>
              <a:spcAft>
                <a:spcPts val="0"/>
              </a:spcAft>
              <a:buClr>
                <a:schemeClr val="lt1"/>
              </a:buClr>
              <a:buSzPts val="1350"/>
              <a:buNone/>
              <a:defRPr b="1" sz="1350"/>
            </a:lvl3pPr>
            <a:lvl4pPr indent="-228600" lvl="3" marL="1828800" algn="l">
              <a:lnSpc>
                <a:spcPct val="120000"/>
              </a:lnSpc>
              <a:spcBef>
                <a:spcPts val="375"/>
              </a:spcBef>
              <a:spcAft>
                <a:spcPts val="0"/>
              </a:spcAft>
              <a:buClr>
                <a:schemeClr val="lt1"/>
              </a:buClr>
              <a:buSzPts val="1200"/>
              <a:buNone/>
              <a:defRPr b="1" sz="1200"/>
            </a:lvl4pPr>
            <a:lvl5pPr indent="-228600" lvl="4" marL="2286000" algn="l">
              <a:lnSpc>
                <a:spcPct val="120000"/>
              </a:lnSpc>
              <a:spcBef>
                <a:spcPts val="375"/>
              </a:spcBef>
              <a:spcAft>
                <a:spcPts val="0"/>
              </a:spcAft>
              <a:buClr>
                <a:schemeClr val="lt1"/>
              </a:buClr>
              <a:buSzPts val="1200"/>
              <a:buNone/>
              <a:defRPr b="1" sz="1200"/>
            </a:lvl5pPr>
            <a:lvl6pPr indent="-228600" lvl="5" marL="2743200" algn="l">
              <a:lnSpc>
                <a:spcPct val="120000"/>
              </a:lnSpc>
              <a:spcBef>
                <a:spcPts val="375"/>
              </a:spcBef>
              <a:spcAft>
                <a:spcPts val="0"/>
              </a:spcAft>
              <a:buClr>
                <a:schemeClr val="lt1"/>
              </a:buClr>
              <a:buSzPts val="1200"/>
              <a:buNone/>
              <a:defRPr b="1" sz="1200"/>
            </a:lvl6pPr>
            <a:lvl7pPr indent="-228600" lvl="6" marL="3200400" algn="l">
              <a:lnSpc>
                <a:spcPct val="120000"/>
              </a:lnSpc>
              <a:spcBef>
                <a:spcPts val="375"/>
              </a:spcBef>
              <a:spcAft>
                <a:spcPts val="0"/>
              </a:spcAft>
              <a:buClr>
                <a:schemeClr val="lt1"/>
              </a:buClr>
              <a:buSzPts val="1200"/>
              <a:buNone/>
              <a:defRPr b="1" sz="1200"/>
            </a:lvl7pPr>
            <a:lvl8pPr indent="-228600" lvl="7" marL="3657600" algn="l">
              <a:lnSpc>
                <a:spcPct val="120000"/>
              </a:lnSpc>
              <a:spcBef>
                <a:spcPts val="375"/>
              </a:spcBef>
              <a:spcAft>
                <a:spcPts val="0"/>
              </a:spcAft>
              <a:buClr>
                <a:schemeClr val="lt1"/>
              </a:buClr>
              <a:buSzPts val="1200"/>
              <a:buNone/>
              <a:defRPr b="1" sz="1200"/>
            </a:lvl8pPr>
            <a:lvl9pPr indent="-228600" lvl="8" marL="4114800" algn="l">
              <a:lnSpc>
                <a:spcPct val="120000"/>
              </a:lnSpc>
              <a:spcBef>
                <a:spcPts val="375"/>
              </a:spcBef>
              <a:spcAft>
                <a:spcPts val="0"/>
              </a:spcAft>
              <a:buClr>
                <a:schemeClr val="lt1"/>
              </a:buClr>
              <a:buSzPts val="1200"/>
              <a:buNone/>
              <a:defRPr b="1" sz="1200"/>
            </a:lvl9pPr>
          </a:lstStyle>
          <a:p/>
        </p:txBody>
      </p:sp>
      <p:sp>
        <p:nvSpPr>
          <p:cNvPr id="122" name="Google Shape;122;p46"/>
          <p:cNvSpPr/>
          <p:nvPr>
            <p:ph idx="2" type="pic"/>
          </p:nvPr>
        </p:nvSpPr>
        <p:spPr>
          <a:xfrm>
            <a:off x="819015" y="1724240"/>
            <a:ext cx="2205038" cy="1143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23" name="Google Shape;123;p46"/>
          <p:cNvSpPr txBox="1"/>
          <p:nvPr>
            <p:ph idx="3" type="body"/>
          </p:nvPr>
        </p:nvSpPr>
        <p:spPr>
          <a:xfrm>
            <a:off x="685347" y="3579121"/>
            <a:ext cx="2474216" cy="76427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Clr>
                <a:schemeClr val="lt1"/>
              </a:buClr>
              <a:buSzPts val="1050"/>
              <a:buNone/>
              <a:defRPr sz="1050"/>
            </a:lvl1pPr>
            <a:lvl2pPr indent="-228600" lvl="1" marL="914400" algn="l">
              <a:lnSpc>
                <a:spcPct val="120000"/>
              </a:lnSpc>
              <a:spcBef>
                <a:spcPts val="375"/>
              </a:spcBef>
              <a:spcAft>
                <a:spcPts val="0"/>
              </a:spcAft>
              <a:buClr>
                <a:schemeClr val="lt1"/>
              </a:buClr>
              <a:buSzPts val="900"/>
              <a:buNone/>
              <a:defRPr sz="900"/>
            </a:lvl2pPr>
            <a:lvl3pPr indent="-228600" lvl="2" marL="1371600" algn="l">
              <a:lnSpc>
                <a:spcPct val="120000"/>
              </a:lnSpc>
              <a:spcBef>
                <a:spcPts val="375"/>
              </a:spcBef>
              <a:spcAft>
                <a:spcPts val="0"/>
              </a:spcAft>
              <a:buClr>
                <a:schemeClr val="lt1"/>
              </a:buClr>
              <a:buSzPts val="750"/>
              <a:buNone/>
              <a:defRPr sz="750"/>
            </a:lvl3pPr>
            <a:lvl4pPr indent="-228600" lvl="3" marL="1828800" algn="l">
              <a:lnSpc>
                <a:spcPct val="120000"/>
              </a:lnSpc>
              <a:spcBef>
                <a:spcPts val="375"/>
              </a:spcBef>
              <a:spcAft>
                <a:spcPts val="0"/>
              </a:spcAft>
              <a:buClr>
                <a:schemeClr val="lt1"/>
              </a:buClr>
              <a:buSzPts val="675"/>
              <a:buNone/>
              <a:defRPr sz="675"/>
            </a:lvl4pPr>
            <a:lvl5pPr indent="-228600" lvl="4" marL="2286000" algn="l">
              <a:lnSpc>
                <a:spcPct val="120000"/>
              </a:lnSpc>
              <a:spcBef>
                <a:spcPts val="375"/>
              </a:spcBef>
              <a:spcAft>
                <a:spcPts val="0"/>
              </a:spcAft>
              <a:buClr>
                <a:schemeClr val="lt1"/>
              </a:buClr>
              <a:buSzPts val="675"/>
              <a:buNone/>
              <a:defRPr sz="675"/>
            </a:lvl5pPr>
            <a:lvl6pPr indent="-228600" lvl="5" marL="2743200" algn="l">
              <a:lnSpc>
                <a:spcPct val="120000"/>
              </a:lnSpc>
              <a:spcBef>
                <a:spcPts val="375"/>
              </a:spcBef>
              <a:spcAft>
                <a:spcPts val="0"/>
              </a:spcAft>
              <a:buClr>
                <a:schemeClr val="lt1"/>
              </a:buClr>
              <a:buSzPts val="675"/>
              <a:buNone/>
              <a:defRPr sz="675"/>
            </a:lvl6pPr>
            <a:lvl7pPr indent="-228600" lvl="6" marL="3200400" algn="l">
              <a:lnSpc>
                <a:spcPct val="120000"/>
              </a:lnSpc>
              <a:spcBef>
                <a:spcPts val="375"/>
              </a:spcBef>
              <a:spcAft>
                <a:spcPts val="0"/>
              </a:spcAft>
              <a:buClr>
                <a:schemeClr val="lt1"/>
              </a:buClr>
              <a:buSzPts val="675"/>
              <a:buNone/>
              <a:defRPr sz="675"/>
            </a:lvl7pPr>
            <a:lvl8pPr indent="-228600" lvl="7" marL="3657600" algn="l">
              <a:lnSpc>
                <a:spcPct val="120000"/>
              </a:lnSpc>
              <a:spcBef>
                <a:spcPts val="375"/>
              </a:spcBef>
              <a:spcAft>
                <a:spcPts val="0"/>
              </a:spcAft>
              <a:buClr>
                <a:schemeClr val="lt1"/>
              </a:buClr>
              <a:buSzPts val="675"/>
              <a:buNone/>
              <a:defRPr sz="675"/>
            </a:lvl8pPr>
            <a:lvl9pPr indent="-228600" lvl="8" marL="4114800" algn="l">
              <a:lnSpc>
                <a:spcPct val="120000"/>
              </a:lnSpc>
              <a:spcBef>
                <a:spcPts val="375"/>
              </a:spcBef>
              <a:spcAft>
                <a:spcPts val="0"/>
              </a:spcAft>
              <a:buClr>
                <a:schemeClr val="lt1"/>
              </a:buClr>
              <a:buSzPts val="675"/>
              <a:buNone/>
              <a:defRPr sz="675"/>
            </a:lvl9pPr>
          </a:lstStyle>
          <a:p/>
        </p:txBody>
      </p:sp>
      <p:sp>
        <p:nvSpPr>
          <p:cNvPr id="124" name="Google Shape;124;p46"/>
          <p:cNvSpPr txBox="1"/>
          <p:nvPr>
            <p:ph idx="4" type="body"/>
          </p:nvPr>
        </p:nvSpPr>
        <p:spPr>
          <a:xfrm>
            <a:off x="3332026" y="3146924"/>
            <a:ext cx="2474237" cy="432197"/>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750"/>
              </a:spcBef>
              <a:spcAft>
                <a:spcPts val="0"/>
              </a:spcAft>
              <a:buClr>
                <a:schemeClr val="lt1"/>
              </a:buClr>
              <a:buSzPts val="1500"/>
              <a:buNone/>
              <a:defRPr b="0" sz="1500">
                <a:solidFill>
                  <a:schemeClr val="lt1"/>
                </a:solidFill>
              </a:defRPr>
            </a:lvl1pPr>
            <a:lvl2pPr indent="-228600" lvl="1" marL="914400" algn="l">
              <a:lnSpc>
                <a:spcPct val="120000"/>
              </a:lnSpc>
              <a:spcBef>
                <a:spcPts val="375"/>
              </a:spcBef>
              <a:spcAft>
                <a:spcPts val="0"/>
              </a:spcAft>
              <a:buClr>
                <a:schemeClr val="lt1"/>
              </a:buClr>
              <a:buSzPts val="1500"/>
              <a:buNone/>
              <a:defRPr b="1" sz="1500"/>
            </a:lvl2pPr>
            <a:lvl3pPr indent="-228600" lvl="2" marL="1371600" algn="l">
              <a:lnSpc>
                <a:spcPct val="120000"/>
              </a:lnSpc>
              <a:spcBef>
                <a:spcPts val="375"/>
              </a:spcBef>
              <a:spcAft>
                <a:spcPts val="0"/>
              </a:spcAft>
              <a:buClr>
                <a:schemeClr val="lt1"/>
              </a:buClr>
              <a:buSzPts val="1350"/>
              <a:buNone/>
              <a:defRPr b="1" sz="1350"/>
            </a:lvl3pPr>
            <a:lvl4pPr indent="-228600" lvl="3" marL="1828800" algn="l">
              <a:lnSpc>
                <a:spcPct val="120000"/>
              </a:lnSpc>
              <a:spcBef>
                <a:spcPts val="375"/>
              </a:spcBef>
              <a:spcAft>
                <a:spcPts val="0"/>
              </a:spcAft>
              <a:buClr>
                <a:schemeClr val="lt1"/>
              </a:buClr>
              <a:buSzPts val="1200"/>
              <a:buNone/>
              <a:defRPr b="1" sz="1200"/>
            </a:lvl4pPr>
            <a:lvl5pPr indent="-228600" lvl="4" marL="2286000" algn="l">
              <a:lnSpc>
                <a:spcPct val="120000"/>
              </a:lnSpc>
              <a:spcBef>
                <a:spcPts val="375"/>
              </a:spcBef>
              <a:spcAft>
                <a:spcPts val="0"/>
              </a:spcAft>
              <a:buClr>
                <a:schemeClr val="lt1"/>
              </a:buClr>
              <a:buSzPts val="1200"/>
              <a:buNone/>
              <a:defRPr b="1" sz="1200"/>
            </a:lvl5pPr>
            <a:lvl6pPr indent="-228600" lvl="5" marL="2743200" algn="l">
              <a:lnSpc>
                <a:spcPct val="120000"/>
              </a:lnSpc>
              <a:spcBef>
                <a:spcPts val="375"/>
              </a:spcBef>
              <a:spcAft>
                <a:spcPts val="0"/>
              </a:spcAft>
              <a:buClr>
                <a:schemeClr val="lt1"/>
              </a:buClr>
              <a:buSzPts val="1200"/>
              <a:buNone/>
              <a:defRPr b="1" sz="1200"/>
            </a:lvl6pPr>
            <a:lvl7pPr indent="-228600" lvl="6" marL="3200400" algn="l">
              <a:lnSpc>
                <a:spcPct val="120000"/>
              </a:lnSpc>
              <a:spcBef>
                <a:spcPts val="375"/>
              </a:spcBef>
              <a:spcAft>
                <a:spcPts val="0"/>
              </a:spcAft>
              <a:buClr>
                <a:schemeClr val="lt1"/>
              </a:buClr>
              <a:buSzPts val="1200"/>
              <a:buNone/>
              <a:defRPr b="1" sz="1200"/>
            </a:lvl7pPr>
            <a:lvl8pPr indent="-228600" lvl="7" marL="3657600" algn="l">
              <a:lnSpc>
                <a:spcPct val="120000"/>
              </a:lnSpc>
              <a:spcBef>
                <a:spcPts val="375"/>
              </a:spcBef>
              <a:spcAft>
                <a:spcPts val="0"/>
              </a:spcAft>
              <a:buClr>
                <a:schemeClr val="lt1"/>
              </a:buClr>
              <a:buSzPts val="1200"/>
              <a:buNone/>
              <a:defRPr b="1" sz="1200"/>
            </a:lvl8pPr>
            <a:lvl9pPr indent="-228600" lvl="8" marL="4114800" algn="l">
              <a:lnSpc>
                <a:spcPct val="120000"/>
              </a:lnSpc>
              <a:spcBef>
                <a:spcPts val="375"/>
              </a:spcBef>
              <a:spcAft>
                <a:spcPts val="0"/>
              </a:spcAft>
              <a:buClr>
                <a:schemeClr val="lt1"/>
              </a:buClr>
              <a:buSzPts val="1200"/>
              <a:buNone/>
              <a:defRPr b="1" sz="1200"/>
            </a:lvl9pPr>
          </a:lstStyle>
          <a:p/>
        </p:txBody>
      </p:sp>
      <p:sp>
        <p:nvSpPr>
          <p:cNvPr id="125" name="Google Shape;125;p46"/>
          <p:cNvSpPr/>
          <p:nvPr>
            <p:ph idx="5" type="pic"/>
          </p:nvPr>
        </p:nvSpPr>
        <p:spPr>
          <a:xfrm>
            <a:off x="3426747" y="1724240"/>
            <a:ext cx="2197894" cy="1143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26" name="Google Shape;126;p46"/>
          <p:cNvSpPr txBox="1"/>
          <p:nvPr>
            <p:ph idx="6" type="body"/>
          </p:nvPr>
        </p:nvSpPr>
        <p:spPr>
          <a:xfrm>
            <a:off x="3331011" y="3579120"/>
            <a:ext cx="2475252" cy="76427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Clr>
                <a:schemeClr val="lt1"/>
              </a:buClr>
              <a:buSzPts val="1050"/>
              <a:buNone/>
              <a:defRPr sz="1050"/>
            </a:lvl1pPr>
            <a:lvl2pPr indent="-228600" lvl="1" marL="914400" algn="l">
              <a:lnSpc>
                <a:spcPct val="120000"/>
              </a:lnSpc>
              <a:spcBef>
                <a:spcPts val="375"/>
              </a:spcBef>
              <a:spcAft>
                <a:spcPts val="0"/>
              </a:spcAft>
              <a:buClr>
                <a:schemeClr val="lt1"/>
              </a:buClr>
              <a:buSzPts val="900"/>
              <a:buNone/>
              <a:defRPr sz="900"/>
            </a:lvl2pPr>
            <a:lvl3pPr indent="-228600" lvl="2" marL="1371600" algn="l">
              <a:lnSpc>
                <a:spcPct val="120000"/>
              </a:lnSpc>
              <a:spcBef>
                <a:spcPts val="375"/>
              </a:spcBef>
              <a:spcAft>
                <a:spcPts val="0"/>
              </a:spcAft>
              <a:buClr>
                <a:schemeClr val="lt1"/>
              </a:buClr>
              <a:buSzPts val="750"/>
              <a:buNone/>
              <a:defRPr sz="750"/>
            </a:lvl3pPr>
            <a:lvl4pPr indent="-228600" lvl="3" marL="1828800" algn="l">
              <a:lnSpc>
                <a:spcPct val="120000"/>
              </a:lnSpc>
              <a:spcBef>
                <a:spcPts val="375"/>
              </a:spcBef>
              <a:spcAft>
                <a:spcPts val="0"/>
              </a:spcAft>
              <a:buClr>
                <a:schemeClr val="lt1"/>
              </a:buClr>
              <a:buSzPts val="675"/>
              <a:buNone/>
              <a:defRPr sz="675"/>
            </a:lvl4pPr>
            <a:lvl5pPr indent="-228600" lvl="4" marL="2286000" algn="l">
              <a:lnSpc>
                <a:spcPct val="120000"/>
              </a:lnSpc>
              <a:spcBef>
                <a:spcPts val="375"/>
              </a:spcBef>
              <a:spcAft>
                <a:spcPts val="0"/>
              </a:spcAft>
              <a:buClr>
                <a:schemeClr val="lt1"/>
              </a:buClr>
              <a:buSzPts val="675"/>
              <a:buNone/>
              <a:defRPr sz="675"/>
            </a:lvl5pPr>
            <a:lvl6pPr indent="-228600" lvl="5" marL="2743200" algn="l">
              <a:lnSpc>
                <a:spcPct val="120000"/>
              </a:lnSpc>
              <a:spcBef>
                <a:spcPts val="375"/>
              </a:spcBef>
              <a:spcAft>
                <a:spcPts val="0"/>
              </a:spcAft>
              <a:buClr>
                <a:schemeClr val="lt1"/>
              </a:buClr>
              <a:buSzPts val="675"/>
              <a:buNone/>
              <a:defRPr sz="675"/>
            </a:lvl6pPr>
            <a:lvl7pPr indent="-228600" lvl="6" marL="3200400" algn="l">
              <a:lnSpc>
                <a:spcPct val="120000"/>
              </a:lnSpc>
              <a:spcBef>
                <a:spcPts val="375"/>
              </a:spcBef>
              <a:spcAft>
                <a:spcPts val="0"/>
              </a:spcAft>
              <a:buClr>
                <a:schemeClr val="lt1"/>
              </a:buClr>
              <a:buSzPts val="675"/>
              <a:buNone/>
              <a:defRPr sz="675"/>
            </a:lvl7pPr>
            <a:lvl8pPr indent="-228600" lvl="7" marL="3657600" algn="l">
              <a:lnSpc>
                <a:spcPct val="120000"/>
              </a:lnSpc>
              <a:spcBef>
                <a:spcPts val="375"/>
              </a:spcBef>
              <a:spcAft>
                <a:spcPts val="0"/>
              </a:spcAft>
              <a:buClr>
                <a:schemeClr val="lt1"/>
              </a:buClr>
              <a:buSzPts val="675"/>
              <a:buNone/>
              <a:defRPr sz="675"/>
            </a:lvl8pPr>
            <a:lvl9pPr indent="-228600" lvl="8" marL="4114800" algn="l">
              <a:lnSpc>
                <a:spcPct val="120000"/>
              </a:lnSpc>
              <a:spcBef>
                <a:spcPts val="375"/>
              </a:spcBef>
              <a:spcAft>
                <a:spcPts val="0"/>
              </a:spcAft>
              <a:buClr>
                <a:schemeClr val="lt1"/>
              </a:buClr>
              <a:buSzPts val="675"/>
              <a:buNone/>
              <a:defRPr sz="675"/>
            </a:lvl9pPr>
          </a:lstStyle>
          <a:p/>
        </p:txBody>
      </p:sp>
      <p:sp>
        <p:nvSpPr>
          <p:cNvPr id="127" name="Google Shape;127;p46"/>
          <p:cNvSpPr txBox="1"/>
          <p:nvPr>
            <p:ph idx="7" type="body"/>
          </p:nvPr>
        </p:nvSpPr>
        <p:spPr>
          <a:xfrm>
            <a:off x="5980067" y="3146924"/>
            <a:ext cx="2467425" cy="432197"/>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750"/>
              </a:spcBef>
              <a:spcAft>
                <a:spcPts val="0"/>
              </a:spcAft>
              <a:buClr>
                <a:schemeClr val="lt1"/>
              </a:buClr>
              <a:buSzPts val="1500"/>
              <a:buNone/>
              <a:defRPr b="0" sz="1500">
                <a:solidFill>
                  <a:schemeClr val="lt1"/>
                </a:solidFill>
              </a:defRPr>
            </a:lvl1pPr>
            <a:lvl2pPr indent="-228600" lvl="1" marL="914400" algn="l">
              <a:lnSpc>
                <a:spcPct val="120000"/>
              </a:lnSpc>
              <a:spcBef>
                <a:spcPts val="375"/>
              </a:spcBef>
              <a:spcAft>
                <a:spcPts val="0"/>
              </a:spcAft>
              <a:buClr>
                <a:schemeClr val="lt1"/>
              </a:buClr>
              <a:buSzPts val="1500"/>
              <a:buNone/>
              <a:defRPr b="1" sz="1500"/>
            </a:lvl2pPr>
            <a:lvl3pPr indent="-228600" lvl="2" marL="1371600" algn="l">
              <a:lnSpc>
                <a:spcPct val="120000"/>
              </a:lnSpc>
              <a:spcBef>
                <a:spcPts val="375"/>
              </a:spcBef>
              <a:spcAft>
                <a:spcPts val="0"/>
              </a:spcAft>
              <a:buClr>
                <a:schemeClr val="lt1"/>
              </a:buClr>
              <a:buSzPts val="1350"/>
              <a:buNone/>
              <a:defRPr b="1" sz="1350"/>
            </a:lvl3pPr>
            <a:lvl4pPr indent="-228600" lvl="3" marL="1828800" algn="l">
              <a:lnSpc>
                <a:spcPct val="120000"/>
              </a:lnSpc>
              <a:spcBef>
                <a:spcPts val="375"/>
              </a:spcBef>
              <a:spcAft>
                <a:spcPts val="0"/>
              </a:spcAft>
              <a:buClr>
                <a:schemeClr val="lt1"/>
              </a:buClr>
              <a:buSzPts val="1200"/>
              <a:buNone/>
              <a:defRPr b="1" sz="1200"/>
            </a:lvl4pPr>
            <a:lvl5pPr indent="-228600" lvl="4" marL="2286000" algn="l">
              <a:lnSpc>
                <a:spcPct val="120000"/>
              </a:lnSpc>
              <a:spcBef>
                <a:spcPts val="375"/>
              </a:spcBef>
              <a:spcAft>
                <a:spcPts val="0"/>
              </a:spcAft>
              <a:buClr>
                <a:schemeClr val="lt1"/>
              </a:buClr>
              <a:buSzPts val="1200"/>
              <a:buNone/>
              <a:defRPr b="1" sz="1200"/>
            </a:lvl5pPr>
            <a:lvl6pPr indent="-228600" lvl="5" marL="2743200" algn="l">
              <a:lnSpc>
                <a:spcPct val="120000"/>
              </a:lnSpc>
              <a:spcBef>
                <a:spcPts val="375"/>
              </a:spcBef>
              <a:spcAft>
                <a:spcPts val="0"/>
              </a:spcAft>
              <a:buClr>
                <a:schemeClr val="lt1"/>
              </a:buClr>
              <a:buSzPts val="1200"/>
              <a:buNone/>
              <a:defRPr b="1" sz="1200"/>
            </a:lvl6pPr>
            <a:lvl7pPr indent="-228600" lvl="6" marL="3200400" algn="l">
              <a:lnSpc>
                <a:spcPct val="120000"/>
              </a:lnSpc>
              <a:spcBef>
                <a:spcPts val="375"/>
              </a:spcBef>
              <a:spcAft>
                <a:spcPts val="0"/>
              </a:spcAft>
              <a:buClr>
                <a:schemeClr val="lt1"/>
              </a:buClr>
              <a:buSzPts val="1200"/>
              <a:buNone/>
              <a:defRPr b="1" sz="1200"/>
            </a:lvl7pPr>
            <a:lvl8pPr indent="-228600" lvl="7" marL="3657600" algn="l">
              <a:lnSpc>
                <a:spcPct val="120000"/>
              </a:lnSpc>
              <a:spcBef>
                <a:spcPts val="375"/>
              </a:spcBef>
              <a:spcAft>
                <a:spcPts val="0"/>
              </a:spcAft>
              <a:buClr>
                <a:schemeClr val="lt1"/>
              </a:buClr>
              <a:buSzPts val="1200"/>
              <a:buNone/>
              <a:defRPr b="1" sz="1200"/>
            </a:lvl8pPr>
            <a:lvl9pPr indent="-228600" lvl="8" marL="4114800" algn="l">
              <a:lnSpc>
                <a:spcPct val="120000"/>
              </a:lnSpc>
              <a:spcBef>
                <a:spcPts val="375"/>
              </a:spcBef>
              <a:spcAft>
                <a:spcPts val="0"/>
              </a:spcAft>
              <a:buClr>
                <a:schemeClr val="lt1"/>
              </a:buClr>
              <a:buSzPts val="1200"/>
              <a:buNone/>
              <a:defRPr b="1" sz="1200"/>
            </a:lvl9pPr>
          </a:lstStyle>
          <a:p/>
        </p:txBody>
      </p:sp>
      <p:sp>
        <p:nvSpPr>
          <p:cNvPr id="128" name="Google Shape;128;p46"/>
          <p:cNvSpPr/>
          <p:nvPr>
            <p:ph idx="8" type="pic"/>
          </p:nvPr>
        </p:nvSpPr>
        <p:spPr>
          <a:xfrm>
            <a:off x="6114603" y="1724240"/>
            <a:ext cx="2199085" cy="1143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29" name="Google Shape;129;p46"/>
          <p:cNvSpPr txBox="1"/>
          <p:nvPr>
            <p:ph idx="9" type="body"/>
          </p:nvPr>
        </p:nvSpPr>
        <p:spPr>
          <a:xfrm>
            <a:off x="5979973" y="3579121"/>
            <a:ext cx="2470694" cy="76427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Clr>
                <a:schemeClr val="lt1"/>
              </a:buClr>
              <a:buSzPts val="1050"/>
              <a:buNone/>
              <a:defRPr sz="1050"/>
            </a:lvl1pPr>
            <a:lvl2pPr indent="-228600" lvl="1" marL="914400" algn="l">
              <a:lnSpc>
                <a:spcPct val="120000"/>
              </a:lnSpc>
              <a:spcBef>
                <a:spcPts val="375"/>
              </a:spcBef>
              <a:spcAft>
                <a:spcPts val="0"/>
              </a:spcAft>
              <a:buClr>
                <a:schemeClr val="lt1"/>
              </a:buClr>
              <a:buSzPts val="900"/>
              <a:buNone/>
              <a:defRPr sz="900"/>
            </a:lvl2pPr>
            <a:lvl3pPr indent="-228600" lvl="2" marL="1371600" algn="l">
              <a:lnSpc>
                <a:spcPct val="120000"/>
              </a:lnSpc>
              <a:spcBef>
                <a:spcPts val="375"/>
              </a:spcBef>
              <a:spcAft>
                <a:spcPts val="0"/>
              </a:spcAft>
              <a:buClr>
                <a:schemeClr val="lt1"/>
              </a:buClr>
              <a:buSzPts val="750"/>
              <a:buNone/>
              <a:defRPr sz="750"/>
            </a:lvl3pPr>
            <a:lvl4pPr indent="-228600" lvl="3" marL="1828800" algn="l">
              <a:lnSpc>
                <a:spcPct val="120000"/>
              </a:lnSpc>
              <a:spcBef>
                <a:spcPts val="375"/>
              </a:spcBef>
              <a:spcAft>
                <a:spcPts val="0"/>
              </a:spcAft>
              <a:buClr>
                <a:schemeClr val="lt1"/>
              </a:buClr>
              <a:buSzPts val="675"/>
              <a:buNone/>
              <a:defRPr sz="675"/>
            </a:lvl4pPr>
            <a:lvl5pPr indent="-228600" lvl="4" marL="2286000" algn="l">
              <a:lnSpc>
                <a:spcPct val="120000"/>
              </a:lnSpc>
              <a:spcBef>
                <a:spcPts val="375"/>
              </a:spcBef>
              <a:spcAft>
                <a:spcPts val="0"/>
              </a:spcAft>
              <a:buClr>
                <a:schemeClr val="lt1"/>
              </a:buClr>
              <a:buSzPts val="675"/>
              <a:buNone/>
              <a:defRPr sz="675"/>
            </a:lvl5pPr>
            <a:lvl6pPr indent="-228600" lvl="5" marL="2743200" algn="l">
              <a:lnSpc>
                <a:spcPct val="120000"/>
              </a:lnSpc>
              <a:spcBef>
                <a:spcPts val="375"/>
              </a:spcBef>
              <a:spcAft>
                <a:spcPts val="0"/>
              </a:spcAft>
              <a:buClr>
                <a:schemeClr val="lt1"/>
              </a:buClr>
              <a:buSzPts val="675"/>
              <a:buNone/>
              <a:defRPr sz="675"/>
            </a:lvl6pPr>
            <a:lvl7pPr indent="-228600" lvl="6" marL="3200400" algn="l">
              <a:lnSpc>
                <a:spcPct val="120000"/>
              </a:lnSpc>
              <a:spcBef>
                <a:spcPts val="375"/>
              </a:spcBef>
              <a:spcAft>
                <a:spcPts val="0"/>
              </a:spcAft>
              <a:buClr>
                <a:schemeClr val="lt1"/>
              </a:buClr>
              <a:buSzPts val="675"/>
              <a:buNone/>
              <a:defRPr sz="675"/>
            </a:lvl7pPr>
            <a:lvl8pPr indent="-228600" lvl="7" marL="3657600" algn="l">
              <a:lnSpc>
                <a:spcPct val="120000"/>
              </a:lnSpc>
              <a:spcBef>
                <a:spcPts val="375"/>
              </a:spcBef>
              <a:spcAft>
                <a:spcPts val="0"/>
              </a:spcAft>
              <a:buClr>
                <a:schemeClr val="lt1"/>
              </a:buClr>
              <a:buSzPts val="675"/>
              <a:buNone/>
              <a:defRPr sz="675"/>
            </a:lvl8pPr>
            <a:lvl9pPr indent="-228600" lvl="8" marL="4114800" algn="l">
              <a:lnSpc>
                <a:spcPct val="120000"/>
              </a:lnSpc>
              <a:spcBef>
                <a:spcPts val="375"/>
              </a:spcBef>
              <a:spcAft>
                <a:spcPts val="0"/>
              </a:spcAft>
              <a:buClr>
                <a:schemeClr val="lt1"/>
              </a:buClr>
              <a:buSzPts val="675"/>
              <a:buNone/>
              <a:defRPr sz="675"/>
            </a:lvl9pPr>
          </a:lstStyle>
          <a:p/>
        </p:txBody>
      </p:sp>
      <p:sp>
        <p:nvSpPr>
          <p:cNvPr id="130" name="Google Shape;130;p46"/>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6"/>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6"/>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47"/>
          <p:cNvSpPr txBox="1"/>
          <p:nvPr>
            <p:ph type="title"/>
          </p:nvPr>
        </p:nvSpPr>
        <p:spPr>
          <a:xfrm>
            <a:off x="685347" y="457200"/>
            <a:ext cx="7765321" cy="99474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47"/>
          <p:cNvSpPr txBox="1"/>
          <p:nvPr>
            <p:ph idx="1" type="body"/>
          </p:nvPr>
        </p:nvSpPr>
        <p:spPr>
          <a:xfrm rot="5400000">
            <a:off x="3182331" y="-924937"/>
            <a:ext cx="2771352" cy="776532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Clr>
                <a:schemeClr val="lt1"/>
              </a:buClr>
              <a:buSzPts val="1800"/>
              <a:buChar char="•"/>
              <a:defRPr/>
            </a:lvl1pPr>
            <a:lvl2pPr indent="-342900" lvl="1" marL="914400" algn="l">
              <a:lnSpc>
                <a:spcPct val="120000"/>
              </a:lnSpc>
              <a:spcBef>
                <a:spcPts val="375"/>
              </a:spcBef>
              <a:spcAft>
                <a:spcPts val="0"/>
              </a:spcAft>
              <a:buClr>
                <a:schemeClr val="lt1"/>
              </a:buClr>
              <a:buSzPts val="1800"/>
              <a:buChar char="•"/>
              <a:defRPr/>
            </a:lvl2pPr>
            <a:lvl3pPr indent="-342900" lvl="2" marL="1371600" algn="l">
              <a:lnSpc>
                <a:spcPct val="120000"/>
              </a:lnSpc>
              <a:spcBef>
                <a:spcPts val="375"/>
              </a:spcBef>
              <a:spcAft>
                <a:spcPts val="0"/>
              </a:spcAft>
              <a:buClr>
                <a:schemeClr val="lt1"/>
              </a:buClr>
              <a:buSzPts val="1800"/>
              <a:buChar char="•"/>
              <a:defRPr/>
            </a:lvl3pPr>
            <a:lvl4pPr indent="-342900" lvl="3" marL="1828800" algn="l">
              <a:lnSpc>
                <a:spcPct val="120000"/>
              </a:lnSpc>
              <a:spcBef>
                <a:spcPts val="375"/>
              </a:spcBef>
              <a:spcAft>
                <a:spcPts val="0"/>
              </a:spcAft>
              <a:buClr>
                <a:schemeClr val="lt1"/>
              </a:buClr>
              <a:buSzPts val="1800"/>
              <a:buChar char="•"/>
              <a:defRPr/>
            </a:lvl4pPr>
            <a:lvl5pPr indent="-342900" lvl="4" marL="2286000" algn="l">
              <a:lnSpc>
                <a:spcPct val="120000"/>
              </a:lnSpc>
              <a:spcBef>
                <a:spcPts val="375"/>
              </a:spcBef>
              <a:spcAft>
                <a:spcPts val="0"/>
              </a:spcAft>
              <a:buClr>
                <a:schemeClr val="lt1"/>
              </a:buClr>
              <a:buSzPts val="1800"/>
              <a:buChar char="•"/>
              <a:defRPr/>
            </a:lvl5pPr>
            <a:lvl6pPr indent="-342900" lvl="5" marL="2743200" algn="l">
              <a:lnSpc>
                <a:spcPct val="120000"/>
              </a:lnSpc>
              <a:spcBef>
                <a:spcPts val="375"/>
              </a:spcBef>
              <a:spcAft>
                <a:spcPts val="0"/>
              </a:spcAft>
              <a:buClr>
                <a:schemeClr val="lt1"/>
              </a:buClr>
              <a:buSzPts val="1800"/>
              <a:buChar char="•"/>
              <a:defRPr/>
            </a:lvl6pPr>
            <a:lvl7pPr indent="-342900" lvl="6" marL="3200400" algn="l">
              <a:lnSpc>
                <a:spcPct val="120000"/>
              </a:lnSpc>
              <a:spcBef>
                <a:spcPts val="375"/>
              </a:spcBef>
              <a:spcAft>
                <a:spcPts val="0"/>
              </a:spcAft>
              <a:buClr>
                <a:schemeClr val="lt1"/>
              </a:buClr>
              <a:buSzPts val="1800"/>
              <a:buChar char="•"/>
              <a:defRPr/>
            </a:lvl7pPr>
            <a:lvl8pPr indent="-342900" lvl="7" marL="3657600" algn="l">
              <a:lnSpc>
                <a:spcPct val="120000"/>
              </a:lnSpc>
              <a:spcBef>
                <a:spcPts val="375"/>
              </a:spcBef>
              <a:spcAft>
                <a:spcPts val="0"/>
              </a:spcAft>
              <a:buClr>
                <a:schemeClr val="lt1"/>
              </a:buClr>
              <a:buSzPts val="1800"/>
              <a:buChar char="•"/>
              <a:defRPr/>
            </a:lvl8pPr>
            <a:lvl9pPr indent="-342900" lvl="8" marL="4114800" algn="l">
              <a:lnSpc>
                <a:spcPct val="120000"/>
              </a:lnSpc>
              <a:spcBef>
                <a:spcPts val="375"/>
              </a:spcBef>
              <a:spcAft>
                <a:spcPts val="0"/>
              </a:spcAft>
              <a:buClr>
                <a:schemeClr val="lt1"/>
              </a:buClr>
              <a:buSzPts val="1800"/>
              <a:buChar char="•"/>
              <a:defRPr/>
            </a:lvl9pPr>
          </a:lstStyle>
          <a:p/>
        </p:txBody>
      </p:sp>
      <p:sp>
        <p:nvSpPr>
          <p:cNvPr id="136" name="Google Shape;136;p47"/>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7"/>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7"/>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Font typeface="Bookman Old Style"/>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lvl1pPr>
            <a:lvl2pPr indent="-317500" lvl="1" marL="914400" algn="l">
              <a:lnSpc>
                <a:spcPct val="115000"/>
              </a:lnSpc>
              <a:spcBef>
                <a:spcPts val="0"/>
              </a:spcBef>
              <a:spcAft>
                <a:spcPts val="0"/>
              </a:spcAft>
              <a:buClr>
                <a:schemeClr val="lt1"/>
              </a:buClr>
              <a:buSzPts val="1400"/>
              <a:buChar char="○"/>
              <a:defRPr/>
            </a:lvl2pPr>
            <a:lvl3pPr indent="-317500" lvl="2" marL="1371600" algn="l">
              <a:lnSpc>
                <a:spcPct val="115000"/>
              </a:lnSpc>
              <a:spcBef>
                <a:spcPts val="0"/>
              </a:spcBef>
              <a:spcAft>
                <a:spcPts val="0"/>
              </a:spcAft>
              <a:buClr>
                <a:schemeClr val="lt1"/>
              </a:buClr>
              <a:buSzPts val="1400"/>
              <a:buChar char="■"/>
              <a:defRPr/>
            </a:lvl3pPr>
            <a:lvl4pPr indent="-317500" lvl="3" marL="1828800" algn="l">
              <a:lnSpc>
                <a:spcPct val="115000"/>
              </a:lnSpc>
              <a:spcBef>
                <a:spcPts val="0"/>
              </a:spcBef>
              <a:spcAft>
                <a:spcPts val="0"/>
              </a:spcAft>
              <a:buClr>
                <a:schemeClr val="lt1"/>
              </a:buClr>
              <a:buSzPts val="1400"/>
              <a:buChar char="●"/>
              <a:defRPr/>
            </a:lvl4pPr>
            <a:lvl5pPr indent="-317500" lvl="4" marL="2286000" algn="l">
              <a:lnSpc>
                <a:spcPct val="115000"/>
              </a:lnSpc>
              <a:spcBef>
                <a:spcPts val="0"/>
              </a:spcBef>
              <a:spcAft>
                <a:spcPts val="0"/>
              </a:spcAft>
              <a:buClr>
                <a:schemeClr val="lt1"/>
              </a:buClr>
              <a:buSzPts val="1400"/>
              <a:buChar char="○"/>
              <a:defRPr/>
            </a:lvl5pPr>
            <a:lvl6pPr indent="-317500" lvl="5" marL="2743200" algn="l">
              <a:lnSpc>
                <a:spcPct val="115000"/>
              </a:lnSpc>
              <a:spcBef>
                <a:spcPts val="0"/>
              </a:spcBef>
              <a:spcAft>
                <a:spcPts val="0"/>
              </a:spcAft>
              <a:buClr>
                <a:schemeClr val="lt1"/>
              </a:buClr>
              <a:buSzPts val="1400"/>
              <a:buChar char="■"/>
              <a:defRPr/>
            </a:lvl6pPr>
            <a:lvl7pPr indent="-317500" lvl="6" marL="3200400" algn="l">
              <a:lnSpc>
                <a:spcPct val="115000"/>
              </a:lnSpc>
              <a:spcBef>
                <a:spcPts val="0"/>
              </a:spcBef>
              <a:spcAft>
                <a:spcPts val="0"/>
              </a:spcAft>
              <a:buClr>
                <a:schemeClr val="lt1"/>
              </a:buClr>
              <a:buSzPts val="1400"/>
              <a:buChar char="●"/>
              <a:defRPr/>
            </a:lvl7pPr>
            <a:lvl8pPr indent="-317500" lvl="7" marL="3657600" algn="l">
              <a:lnSpc>
                <a:spcPct val="115000"/>
              </a:lnSpc>
              <a:spcBef>
                <a:spcPts val="0"/>
              </a:spcBef>
              <a:spcAft>
                <a:spcPts val="0"/>
              </a:spcAft>
              <a:buClr>
                <a:schemeClr val="lt1"/>
              </a:buClr>
              <a:buSzPts val="1400"/>
              <a:buChar char="○"/>
              <a:defRPr/>
            </a:lvl8pPr>
            <a:lvl9pPr indent="-317500" lvl="8" marL="4114800" algn="l">
              <a:lnSpc>
                <a:spcPct val="115000"/>
              </a:lnSpc>
              <a:spcBef>
                <a:spcPts val="0"/>
              </a:spcBef>
              <a:spcAft>
                <a:spcPts val="0"/>
              </a:spcAft>
              <a:buClr>
                <a:schemeClr val="lt1"/>
              </a:buClr>
              <a:buSzPts val="1400"/>
              <a:buChar char="■"/>
              <a:defRPr/>
            </a:lvl9pPr>
          </a:lstStyle>
          <a:p/>
        </p:txBody>
      </p:sp>
      <p:sp>
        <p:nvSpPr>
          <p:cNvPr id="20" name="Google Shape;2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9" name="Shape 139"/>
        <p:cNvGrpSpPr/>
        <p:nvPr/>
      </p:nvGrpSpPr>
      <p:grpSpPr>
        <a:xfrm>
          <a:off x="0" y="0"/>
          <a:ext cx="0" cy="0"/>
          <a:chOff x="0" y="0"/>
          <a:chExt cx="0" cy="0"/>
        </a:xfrm>
      </p:grpSpPr>
      <p:sp>
        <p:nvSpPr>
          <p:cNvPr id="140" name="Google Shape;140;p48"/>
          <p:cNvSpPr txBox="1"/>
          <p:nvPr>
            <p:ph type="title"/>
          </p:nvPr>
        </p:nvSpPr>
        <p:spPr>
          <a:xfrm rot="5400000">
            <a:off x="5554071" y="1446804"/>
            <a:ext cx="3886201" cy="190699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55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48"/>
          <p:cNvSpPr txBox="1"/>
          <p:nvPr>
            <p:ph idx="1" type="body"/>
          </p:nvPr>
        </p:nvSpPr>
        <p:spPr>
          <a:xfrm rot="5400000">
            <a:off x="1614260" y="-471714"/>
            <a:ext cx="3886201" cy="574402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Clr>
                <a:schemeClr val="lt1"/>
              </a:buClr>
              <a:buSzPts val="1800"/>
              <a:buChar char="•"/>
              <a:defRPr/>
            </a:lvl1pPr>
            <a:lvl2pPr indent="-342900" lvl="1" marL="914400" algn="l">
              <a:lnSpc>
                <a:spcPct val="120000"/>
              </a:lnSpc>
              <a:spcBef>
                <a:spcPts val="375"/>
              </a:spcBef>
              <a:spcAft>
                <a:spcPts val="0"/>
              </a:spcAft>
              <a:buClr>
                <a:schemeClr val="lt1"/>
              </a:buClr>
              <a:buSzPts val="1800"/>
              <a:buChar char="•"/>
              <a:defRPr/>
            </a:lvl2pPr>
            <a:lvl3pPr indent="-342900" lvl="2" marL="1371600" algn="l">
              <a:lnSpc>
                <a:spcPct val="120000"/>
              </a:lnSpc>
              <a:spcBef>
                <a:spcPts val="375"/>
              </a:spcBef>
              <a:spcAft>
                <a:spcPts val="0"/>
              </a:spcAft>
              <a:buClr>
                <a:schemeClr val="lt1"/>
              </a:buClr>
              <a:buSzPts val="1800"/>
              <a:buChar char="•"/>
              <a:defRPr/>
            </a:lvl3pPr>
            <a:lvl4pPr indent="-342900" lvl="3" marL="1828800" algn="l">
              <a:lnSpc>
                <a:spcPct val="120000"/>
              </a:lnSpc>
              <a:spcBef>
                <a:spcPts val="375"/>
              </a:spcBef>
              <a:spcAft>
                <a:spcPts val="0"/>
              </a:spcAft>
              <a:buClr>
                <a:schemeClr val="lt1"/>
              </a:buClr>
              <a:buSzPts val="1800"/>
              <a:buChar char="•"/>
              <a:defRPr/>
            </a:lvl4pPr>
            <a:lvl5pPr indent="-342900" lvl="4" marL="2286000" algn="l">
              <a:lnSpc>
                <a:spcPct val="120000"/>
              </a:lnSpc>
              <a:spcBef>
                <a:spcPts val="375"/>
              </a:spcBef>
              <a:spcAft>
                <a:spcPts val="0"/>
              </a:spcAft>
              <a:buClr>
                <a:schemeClr val="lt1"/>
              </a:buClr>
              <a:buSzPts val="1800"/>
              <a:buChar char="•"/>
              <a:defRPr/>
            </a:lvl5pPr>
            <a:lvl6pPr indent="-342900" lvl="5" marL="2743200" algn="l">
              <a:lnSpc>
                <a:spcPct val="120000"/>
              </a:lnSpc>
              <a:spcBef>
                <a:spcPts val="375"/>
              </a:spcBef>
              <a:spcAft>
                <a:spcPts val="0"/>
              </a:spcAft>
              <a:buClr>
                <a:schemeClr val="lt1"/>
              </a:buClr>
              <a:buSzPts val="1800"/>
              <a:buChar char="•"/>
              <a:defRPr/>
            </a:lvl6pPr>
            <a:lvl7pPr indent="-342900" lvl="6" marL="3200400" algn="l">
              <a:lnSpc>
                <a:spcPct val="120000"/>
              </a:lnSpc>
              <a:spcBef>
                <a:spcPts val="375"/>
              </a:spcBef>
              <a:spcAft>
                <a:spcPts val="0"/>
              </a:spcAft>
              <a:buClr>
                <a:schemeClr val="lt1"/>
              </a:buClr>
              <a:buSzPts val="1800"/>
              <a:buChar char="•"/>
              <a:defRPr/>
            </a:lvl7pPr>
            <a:lvl8pPr indent="-342900" lvl="7" marL="3657600" algn="l">
              <a:lnSpc>
                <a:spcPct val="120000"/>
              </a:lnSpc>
              <a:spcBef>
                <a:spcPts val="375"/>
              </a:spcBef>
              <a:spcAft>
                <a:spcPts val="0"/>
              </a:spcAft>
              <a:buClr>
                <a:schemeClr val="lt1"/>
              </a:buClr>
              <a:buSzPts val="1800"/>
              <a:buChar char="•"/>
              <a:defRPr/>
            </a:lvl8pPr>
            <a:lvl9pPr indent="-342900" lvl="8" marL="4114800" algn="l">
              <a:lnSpc>
                <a:spcPct val="120000"/>
              </a:lnSpc>
              <a:spcBef>
                <a:spcPts val="375"/>
              </a:spcBef>
              <a:spcAft>
                <a:spcPts val="0"/>
              </a:spcAft>
              <a:buClr>
                <a:schemeClr val="lt1"/>
              </a:buClr>
              <a:buSzPts val="1800"/>
              <a:buChar char="•"/>
              <a:defRPr/>
            </a:lvl9pPr>
          </a:lstStyle>
          <a:p/>
        </p:txBody>
      </p:sp>
      <p:sp>
        <p:nvSpPr>
          <p:cNvPr id="142" name="Google Shape;142;p48"/>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8"/>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8"/>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Font typeface="Bookman Old Style"/>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lt1"/>
              </a:buClr>
              <a:buSzPts val="1400"/>
              <a:buChar char="●"/>
              <a:defRPr sz="1400"/>
            </a:lvl1pPr>
            <a:lvl2pPr indent="-304800" lvl="1" marL="914400" algn="l">
              <a:lnSpc>
                <a:spcPct val="115000"/>
              </a:lnSpc>
              <a:spcBef>
                <a:spcPts val="0"/>
              </a:spcBef>
              <a:spcAft>
                <a:spcPts val="0"/>
              </a:spcAft>
              <a:buClr>
                <a:schemeClr val="lt1"/>
              </a:buClr>
              <a:buSzPts val="1200"/>
              <a:buChar char="○"/>
              <a:defRPr sz="1200"/>
            </a:lvl2pPr>
            <a:lvl3pPr indent="-304800" lvl="2" marL="1371600" algn="l">
              <a:lnSpc>
                <a:spcPct val="115000"/>
              </a:lnSpc>
              <a:spcBef>
                <a:spcPts val="0"/>
              </a:spcBef>
              <a:spcAft>
                <a:spcPts val="0"/>
              </a:spcAft>
              <a:buClr>
                <a:schemeClr val="lt1"/>
              </a:buClr>
              <a:buSzPts val="1200"/>
              <a:buChar char="■"/>
              <a:defRPr sz="1200"/>
            </a:lvl3pPr>
            <a:lvl4pPr indent="-304800" lvl="3" marL="1828800" algn="l">
              <a:lnSpc>
                <a:spcPct val="115000"/>
              </a:lnSpc>
              <a:spcBef>
                <a:spcPts val="0"/>
              </a:spcBef>
              <a:spcAft>
                <a:spcPts val="0"/>
              </a:spcAft>
              <a:buClr>
                <a:schemeClr val="lt1"/>
              </a:buClr>
              <a:buSzPts val="1200"/>
              <a:buChar char="●"/>
              <a:defRPr sz="1200"/>
            </a:lvl4pPr>
            <a:lvl5pPr indent="-304800" lvl="4" marL="2286000" algn="l">
              <a:lnSpc>
                <a:spcPct val="115000"/>
              </a:lnSpc>
              <a:spcBef>
                <a:spcPts val="0"/>
              </a:spcBef>
              <a:spcAft>
                <a:spcPts val="0"/>
              </a:spcAft>
              <a:buClr>
                <a:schemeClr val="lt1"/>
              </a:buClr>
              <a:buSzPts val="1200"/>
              <a:buChar char="○"/>
              <a:defRPr sz="1200"/>
            </a:lvl5pPr>
            <a:lvl6pPr indent="-304800" lvl="5" marL="2743200" algn="l">
              <a:lnSpc>
                <a:spcPct val="115000"/>
              </a:lnSpc>
              <a:spcBef>
                <a:spcPts val="0"/>
              </a:spcBef>
              <a:spcAft>
                <a:spcPts val="0"/>
              </a:spcAft>
              <a:buClr>
                <a:schemeClr val="lt1"/>
              </a:buClr>
              <a:buSzPts val="1200"/>
              <a:buChar char="■"/>
              <a:defRPr sz="1200"/>
            </a:lvl6pPr>
            <a:lvl7pPr indent="-304800" lvl="6" marL="3200400" algn="l">
              <a:lnSpc>
                <a:spcPct val="115000"/>
              </a:lnSpc>
              <a:spcBef>
                <a:spcPts val="0"/>
              </a:spcBef>
              <a:spcAft>
                <a:spcPts val="0"/>
              </a:spcAft>
              <a:buClr>
                <a:schemeClr val="lt1"/>
              </a:buClr>
              <a:buSzPts val="1200"/>
              <a:buChar char="●"/>
              <a:defRPr sz="1200"/>
            </a:lvl7pPr>
            <a:lvl8pPr indent="-304800" lvl="7" marL="3657600" algn="l">
              <a:lnSpc>
                <a:spcPct val="115000"/>
              </a:lnSpc>
              <a:spcBef>
                <a:spcPts val="0"/>
              </a:spcBef>
              <a:spcAft>
                <a:spcPts val="0"/>
              </a:spcAft>
              <a:buClr>
                <a:schemeClr val="lt1"/>
              </a:buClr>
              <a:buSzPts val="1200"/>
              <a:buChar char="○"/>
              <a:defRPr sz="1200"/>
            </a:lvl8pPr>
            <a:lvl9pPr indent="-304800" lvl="8" marL="4114800" algn="l">
              <a:lnSpc>
                <a:spcPct val="115000"/>
              </a:lnSpc>
              <a:spcBef>
                <a:spcPts val="0"/>
              </a:spcBef>
              <a:spcAft>
                <a:spcPts val="0"/>
              </a:spcAft>
              <a:buClr>
                <a:schemeClr val="lt1"/>
              </a:buClr>
              <a:buSzPts val="1200"/>
              <a:buChar char="■"/>
              <a:defRPr sz="1200"/>
            </a:lvl9pPr>
          </a:lstStyle>
          <a:p/>
        </p:txBody>
      </p:sp>
      <p:sp>
        <p:nvSpPr>
          <p:cNvPr id="24" name="Google Shape;24;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lt1"/>
              </a:buClr>
              <a:buSzPts val="1400"/>
              <a:buChar char="●"/>
              <a:defRPr sz="1400"/>
            </a:lvl1pPr>
            <a:lvl2pPr indent="-304800" lvl="1" marL="914400" algn="l">
              <a:lnSpc>
                <a:spcPct val="115000"/>
              </a:lnSpc>
              <a:spcBef>
                <a:spcPts val="0"/>
              </a:spcBef>
              <a:spcAft>
                <a:spcPts val="0"/>
              </a:spcAft>
              <a:buClr>
                <a:schemeClr val="lt1"/>
              </a:buClr>
              <a:buSzPts val="1200"/>
              <a:buChar char="○"/>
              <a:defRPr sz="1200"/>
            </a:lvl2pPr>
            <a:lvl3pPr indent="-304800" lvl="2" marL="1371600" algn="l">
              <a:lnSpc>
                <a:spcPct val="115000"/>
              </a:lnSpc>
              <a:spcBef>
                <a:spcPts val="0"/>
              </a:spcBef>
              <a:spcAft>
                <a:spcPts val="0"/>
              </a:spcAft>
              <a:buClr>
                <a:schemeClr val="lt1"/>
              </a:buClr>
              <a:buSzPts val="1200"/>
              <a:buChar char="■"/>
              <a:defRPr sz="1200"/>
            </a:lvl3pPr>
            <a:lvl4pPr indent="-304800" lvl="3" marL="1828800" algn="l">
              <a:lnSpc>
                <a:spcPct val="115000"/>
              </a:lnSpc>
              <a:spcBef>
                <a:spcPts val="0"/>
              </a:spcBef>
              <a:spcAft>
                <a:spcPts val="0"/>
              </a:spcAft>
              <a:buClr>
                <a:schemeClr val="lt1"/>
              </a:buClr>
              <a:buSzPts val="1200"/>
              <a:buChar char="●"/>
              <a:defRPr sz="1200"/>
            </a:lvl4pPr>
            <a:lvl5pPr indent="-304800" lvl="4" marL="2286000" algn="l">
              <a:lnSpc>
                <a:spcPct val="115000"/>
              </a:lnSpc>
              <a:spcBef>
                <a:spcPts val="0"/>
              </a:spcBef>
              <a:spcAft>
                <a:spcPts val="0"/>
              </a:spcAft>
              <a:buClr>
                <a:schemeClr val="lt1"/>
              </a:buClr>
              <a:buSzPts val="1200"/>
              <a:buChar char="○"/>
              <a:defRPr sz="1200"/>
            </a:lvl5pPr>
            <a:lvl6pPr indent="-304800" lvl="5" marL="2743200" algn="l">
              <a:lnSpc>
                <a:spcPct val="115000"/>
              </a:lnSpc>
              <a:spcBef>
                <a:spcPts val="0"/>
              </a:spcBef>
              <a:spcAft>
                <a:spcPts val="0"/>
              </a:spcAft>
              <a:buClr>
                <a:schemeClr val="lt1"/>
              </a:buClr>
              <a:buSzPts val="1200"/>
              <a:buChar char="■"/>
              <a:defRPr sz="1200"/>
            </a:lvl6pPr>
            <a:lvl7pPr indent="-304800" lvl="6" marL="3200400" algn="l">
              <a:lnSpc>
                <a:spcPct val="115000"/>
              </a:lnSpc>
              <a:spcBef>
                <a:spcPts val="0"/>
              </a:spcBef>
              <a:spcAft>
                <a:spcPts val="0"/>
              </a:spcAft>
              <a:buClr>
                <a:schemeClr val="lt1"/>
              </a:buClr>
              <a:buSzPts val="1200"/>
              <a:buChar char="●"/>
              <a:defRPr sz="1200"/>
            </a:lvl7pPr>
            <a:lvl8pPr indent="-304800" lvl="7" marL="3657600" algn="l">
              <a:lnSpc>
                <a:spcPct val="115000"/>
              </a:lnSpc>
              <a:spcBef>
                <a:spcPts val="0"/>
              </a:spcBef>
              <a:spcAft>
                <a:spcPts val="0"/>
              </a:spcAft>
              <a:buClr>
                <a:schemeClr val="lt1"/>
              </a:buClr>
              <a:buSzPts val="1200"/>
              <a:buChar char="○"/>
              <a:defRPr sz="1200"/>
            </a:lvl8pPr>
            <a:lvl9pPr indent="-304800" lvl="8" marL="4114800" algn="l">
              <a:lnSpc>
                <a:spcPct val="115000"/>
              </a:lnSpc>
              <a:spcBef>
                <a:spcPts val="0"/>
              </a:spcBef>
              <a:spcAft>
                <a:spcPts val="0"/>
              </a:spcAft>
              <a:buClr>
                <a:schemeClr val="lt1"/>
              </a:buClr>
              <a:buSzPts val="1200"/>
              <a:buChar char="■"/>
              <a:defRPr sz="1200"/>
            </a:lvl9pPr>
          </a:lstStyle>
          <a:p/>
        </p:txBody>
      </p:sp>
      <p:sp>
        <p:nvSpPr>
          <p:cNvPr id="25" name="Google Shape;2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Font typeface="Bookman Old Style"/>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3"/>
          <p:cNvSpPr txBox="1"/>
          <p:nvPr>
            <p:ph type="title"/>
          </p:nvPr>
        </p:nvSpPr>
        <p:spPr>
          <a:xfrm>
            <a:off x="685347" y="457200"/>
            <a:ext cx="7765321" cy="99474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3"/>
          <p:cNvSpPr txBox="1"/>
          <p:nvPr>
            <p:ph idx="1" type="body"/>
          </p:nvPr>
        </p:nvSpPr>
        <p:spPr>
          <a:xfrm>
            <a:off x="685346" y="1572048"/>
            <a:ext cx="7765322" cy="27713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Clr>
                <a:schemeClr val="lt1"/>
              </a:buClr>
              <a:buSzPts val="1800"/>
              <a:buChar char="•"/>
              <a:defRPr/>
            </a:lvl1pPr>
            <a:lvl2pPr indent="-342900" lvl="1" marL="914400" algn="l">
              <a:lnSpc>
                <a:spcPct val="120000"/>
              </a:lnSpc>
              <a:spcBef>
                <a:spcPts val="375"/>
              </a:spcBef>
              <a:spcAft>
                <a:spcPts val="0"/>
              </a:spcAft>
              <a:buClr>
                <a:schemeClr val="lt1"/>
              </a:buClr>
              <a:buSzPts val="1800"/>
              <a:buChar char="•"/>
              <a:defRPr/>
            </a:lvl2pPr>
            <a:lvl3pPr indent="-342900" lvl="2" marL="1371600" algn="l">
              <a:lnSpc>
                <a:spcPct val="120000"/>
              </a:lnSpc>
              <a:spcBef>
                <a:spcPts val="375"/>
              </a:spcBef>
              <a:spcAft>
                <a:spcPts val="0"/>
              </a:spcAft>
              <a:buClr>
                <a:schemeClr val="lt1"/>
              </a:buClr>
              <a:buSzPts val="1800"/>
              <a:buChar char="•"/>
              <a:defRPr/>
            </a:lvl3pPr>
            <a:lvl4pPr indent="-342900" lvl="3" marL="1828800" algn="l">
              <a:lnSpc>
                <a:spcPct val="120000"/>
              </a:lnSpc>
              <a:spcBef>
                <a:spcPts val="375"/>
              </a:spcBef>
              <a:spcAft>
                <a:spcPts val="0"/>
              </a:spcAft>
              <a:buClr>
                <a:schemeClr val="lt1"/>
              </a:buClr>
              <a:buSzPts val="1800"/>
              <a:buChar char="•"/>
              <a:defRPr/>
            </a:lvl4pPr>
            <a:lvl5pPr indent="-342900" lvl="4" marL="2286000" algn="l">
              <a:lnSpc>
                <a:spcPct val="120000"/>
              </a:lnSpc>
              <a:spcBef>
                <a:spcPts val="375"/>
              </a:spcBef>
              <a:spcAft>
                <a:spcPts val="0"/>
              </a:spcAft>
              <a:buClr>
                <a:schemeClr val="lt1"/>
              </a:buClr>
              <a:buSzPts val="1800"/>
              <a:buChar char="•"/>
              <a:defRPr/>
            </a:lvl5pPr>
            <a:lvl6pPr indent="-342900" lvl="5" marL="2743200" algn="l">
              <a:lnSpc>
                <a:spcPct val="120000"/>
              </a:lnSpc>
              <a:spcBef>
                <a:spcPts val="375"/>
              </a:spcBef>
              <a:spcAft>
                <a:spcPts val="0"/>
              </a:spcAft>
              <a:buClr>
                <a:schemeClr val="lt1"/>
              </a:buClr>
              <a:buSzPts val="1800"/>
              <a:buChar char="•"/>
              <a:defRPr/>
            </a:lvl6pPr>
            <a:lvl7pPr indent="-342900" lvl="6" marL="3200400" algn="l">
              <a:lnSpc>
                <a:spcPct val="120000"/>
              </a:lnSpc>
              <a:spcBef>
                <a:spcPts val="375"/>
              </a:spcBef>
              <a:spcAft>
                <a:spcPts val="0"/>
              </a:spcAft>
              <a:buClr>
                <a:schemeClr val="lt1"/>
              </a:buClr>
              <a:buSzPts val="1800"/>
              <a:buChar char="•"/>
              <a:defRPr/>
            </a:lvl7pPr>
            <a:lvl8pPr indent="-342900" lvl="7" marL="3657600" algn="l">
              <a:lnSpc>
                <a:spcPct val="120000"/>
              </a:lnSpc>
              <a:spcBef>
                <a:spcPts val="375"/>
              </a:spcBef>
              <a:spcAft>
                <a:spcPts val="0"/>
              </a:spcAft>
              <a:buClr>
                <a:schemeClr val="lt1"/>
              </a:buClr>
              <a:buSzPts val="1800"/>
              <a:buChar char="•"/>
              <a:defRPr/>
            </a:lvl8pPr>
            <a:lvl9pPr indent="-342900" lvl="8" marL="4114800" algn="l">
              <a:lnSpc>
                <a:spcPct val="120000"/>
              </a:lnSpc>
              <a:spcBef>
                <a:spcPts val="375"/>
              </a:spcBef>
              <a:spcAft>
                <a:spcPts val="0"/>
              </a:spcAft>
              <a:buClr>
                <a:schemeClr val="lt1"/>
              </a:buClr>
              <a:buSzPts val="1800"/>
              <a:buChar char="•"/>
              <a:defRPr/>
            </a:lvl9pPr>
          </a:lstStyle>
          <a:p/>
        </p:txBody>
      </p:sp>
      <p:sp>
        <p:nvSpPr>
          <p:cNvPr id="32" name="Google Shape;32;p33"/>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3"/>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3"/>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5" name="Shape 35"/>
        <p:cNvGrpSpPr/>
        <p:nvPr/>
      </p:nvGrpSpPr>
      <p:grpSpPr>
        <a:xfrm>
          <a:off x="0" y="0"/>
          <a:ext cx="0" cy="0"/>
          <a:chOff x="0" y="0"/>
          <a:chExt cx="0" cy="0"/>
        </a:xfrm>
      </p:grpSpPr>
      <p:sp>
        <p:nvSpPr>
          <p:cNvPr id="36" name="Google Shape;36;p34"/>
          <p:cNvSpPr txBox="1"/>
          <p:nvPr>
            <p:ph type="title"/>
          </p:nvPr>
        </p:nvSpPr>
        <p:spPr>
          <a:xfrm>
            <a:off x="921933" y="492920"/>
            <a:ext cx="7300134" cy="213955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550"/>
              <a:buFont typeface="Bookman Old Style"/>
              <a:buNone/>
              <a:defRPr sz="25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4"/>
          <p:cNvSpPr txBox="1"/>
          <p:nvPr>
            <p:ph idx="1" type="body"/>
          </p:nvPr>
        </p:nvSpPr>
        <p:spPr>
          <a:xfrm>
            <a:off x="921933" y="2701529"/>
            <a:ext cx="7300134" cy="112514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Clr>
                <a:schemeClr val="lt1"/>
              </a:buClr>
              <a:buSzPts val="1800"/>
              <a:buNone/>
              <a:defRPr sz="1800">
                <a:solidFill>
                  <a:schemeClr val="lt1"/>
                </a:solidFill>
              </a:defRPr>
            </a:lvl1pPr>
            <a:lvl2pPr indent="-228600" lvl="1" marL="914400" algn="l">
              <a:lnSpc>
                <a:spcPct val="120000"/>
              </a:lnSpc>
              <a:spcBef>
                <a:spcPts val="375"/>
              </a:spcBef>
              <a:spcAft>
                <a:spcPts val="0"/>
              </a:spcAft>
              <a:buClr>
                <a:schemeClr val="lt1"/>
              </a:buClr>
              <a:buSzPts val="1500"/>
              <a:buNone/>
              <a:defRPr sz="1500">
                <a:solidFill>
                  <a:schemeClr val="lt1"/>
                </a:solidFill>
              </a:defRPr>
            </a:lvl2pPr>
            <a:lvl3pPr indent="-228600" lvl="2" marL="1371600" algn="l">
              <a:lnSpc>
                <a:spcPct val="120000"/>
              </a:lnSpc>
              <a:spcBef>
                <a:spcPts val="375"/>
              </a:spcBef>
              <a:spcAft>
                <a:spcPts val="0"/>
              </a:spcAft>
              <a:buClr>
                <a:schemeClr val="lt1"/>
              </a:buClr>
              <a:buSzPts val="1350"/>
              <a:buNone/>
              <a:defRPr sz="1350">
                <a:solidFill>
                  <a:schemeClr val="lt1"/>
                </a:solidFill>
              </a:defRPr>
            </a:lvl3pPr>
            <a:lvl4pPr indent="-228600" lvl="3" marL="1828800" algn="l">
              <a:lnSpc>
                <a:spcPct val="120000"/>
              </a:lnSpc>
              <a:spcBef>
                <a:spcPts val="375"/>
              </a:spcBef>
              <a:spcAft>
                <a:spcPts val="0"/>
              </a:spcAft>
              <a:buClr>
                <a:schemeClr val="lt1"/>
              </a:buClr>
              <a:buSzPts val="1200"/>
              <a:buNone/>
              <a:defRPr sz="1200">
                <a:solidFill>
                  <a:schemeClr val="lt1"/>
                </a:solidFill>
              </a:defRPr>
            </a:lvl4pPr>
            <a:lvl5pPr indent="-228600" lvl="4" marL="2286000" algn="l">
              <a:lnSpc>
                <a:spcPct val="120000"/>
              </a:lnSpc>
              <a:spcBef>
                <a:spcPts val="375"/>
              </a:spcBef>
              <a:spcAft>
                <a:spcPts val="0"/>
              </a:spcAft>
              <a:buClr>
                <a:schemeClr val="lt1"/>
              </a:buClr>
              <a:buSzPts val="1200"/>
              <a:buNone/>
              <a:defRPr sz="1200">
                <a:solidFill>
                  <a:schemeClr val="lt1"/>
                </a:solidFill>
              </a:defRPr>
            </a:lvl5pPr>
            <a:lvl6pPr indent="-228600" lvl="5" marL="2743200" algn="l">
              <a:lnSpc>
                <a:spcPct val="120000"/>
              </a:lnSpc>
              <a:spcBef>
                <a:spcPts val="375"/>
              </a:spcBef>
              <a:spcAft>
                <a:spcPts val="0"/>
              </a:spcAft>
              <a:buClr>
                <a:schemeClr val="lt1"/>
              </a:buClr>
              <a:buSzPts val="1200"/>
              <a:buNone/>
              <a:defRPr sz="1200">
                <a:solidFill>
                  <a:schemeClr val="lt1"/>
                </a:solidFill>
              </a:defRPr>
            </a:lvl6pPr>
            <a:lvl7pPr indent="-228600" lvl="6" marL="3200400" algn="l">
              <a:lnSpc>
                <a:spcPct val="120000"/>
              </a:lnSpc>
              <a:spcBef>
                <a:spcPts val="375"/>
              </a:spcBef>
              <a:spcAft>
                <a:spcPts val="0"/>
              </a:spcAft>
              <a:buClr>
                <a:schemeClr val="lt1"/>
              </a:buClr>
              <a:buSzPts val="1200"/>
              <a:buNone/>
              <a:defRPr sz="1200">
                <a:solidFill>
                  <a:schemeClr val="lt1"/>
                </a:solidFill>
              </a:defRPr>
            </a:lvl7pPr>
            <a:lvl8pPr indent="-228600" lvl="7" marL="3657600" algn="l">
              <a:lnSpc>
                <a:spcPct val="120000"/>
              </a:lnSpc>
              <a:spcBef>
                <a:spcPts val="375"/>
              </a:spcBef>
              <a:spcAft>
                <a:spcPts val="0"/>
              </a:spcAft>
              <a:buClr>
                <a:schemeClr val="lt1"/>
              </a:buClr>
              <a:buSzPts val="1200"/>
              <a:buNone/>
              <a:defRPr sz="1200">
                <a:solidFill>
                  <a:schemeClr val="lt1"/>
                </a:solidFill>
              </a:defRPr>
            </a:lvl8pPr>
            <a:lvl9pPr indent="-228600" lvl="8" marL="4114800" algn="l">
              <a:lnSpc>
                <a:spcPct val="120000"/>
              </a:lnSpc>
              <a:spcBef>
                <a:spcPts val="375"/>
              </a:spcBef>
              <a:spcAft>
                <a:spcPts val="0"/>
              </a:spcAft>
              <a:buClr>
                <a:schemeClr val="lt1"/>
              </a:buClr>
              <a:buSzPts val="1200"/>
              <a:buNone/>
              <a:defRPr sz="1200">
                <a:solidFill>
                  <a:schemeClr val="lt1"/>
                </a:solidFill>
              </a:defRPr>
            </a:lvl9pPr>
          </a:lstStyle>
          <a:p/>
        </p:txBody>
      </p:sp>
      <p:sp>
        <p:nvSpPr>
          <p:cNvPr id="38" name="Google Shape;38;p34"/>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4"/>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35"/>
          <p:cNvSpPr txBox="1"/>
          <p:nvPr>
            <p:ph type="title"/>
          </p:nvPr>
        </p:nvSpPr>
        <p:spPr>
          <a:xfrm>
            <a:off x="685347" y="457200"/>
            <a:ext cx="7765321" cy="99474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5"/>
          <p:cNvSpPr txBox="1"/>
          <p:nvPr>
            <p:ph idx="1" type="body"/>
          </p:nvPr>
        </p:nvSpPr>
        <p:spPr>
          <a:xfrm>
            <a:off x="685346" y="1566240"/>
            <a:ext cx="3829503" cy="277716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Clr>
                <a:schemeClr val="lt1"/>
              </a:buClr>
              <a:buSzPts val="1800"/>
              <a:buChar char="•"/>
              <a:defRPr/>
            </a:lvl1pPr>
            <a:lvl2pPr indent="-342900" lvl="1" marL="914400" algn="l">
              <a:lnSpc>
                <a:spcPct val="120000"/>
              </a:lnSpc>
              <a:spcBef>
                <a:spcPts val="375"/>
              </a:spcBef>
              <a:spcAft>
                <a:spcPts val="0"/>
              </a:spcAft>
              <a:buClr>
                <a:schemeClr val="lt1"/>
              </a:buClr>
              <a:buSzPts val="1800"/>
              <a:buChar char="•"/>
              <a:defRPr/>
            </a:lvl2pPr>
            <a:lvl3pPr indent="-342900" lvl="2" marL="1371600" algn="l">
              <a:lnSpc>
                <a:spcPct val="120000"/>
              </a:lnSpc>
              <a:spcBef>
                <a:spcPts val="375"/>
              </a:spcBef>
              <a:spcAft>
                <a:spcPts val="0"/>
              </a:spcAft>
              <a:buClr>
                <a:schemeClr val="lt1"/>
              </a:buClr>
              <a:buSzPts val="1800"/>
              <a:buChar char="•"/>
              <a:defRPr/>
            </a:lvl3pPr>
            <a:lvl4pPr indent="-342900" lvl="3" marL="1828800" algn="l">
              <a:lnSpc>
                <a:spcPct val="120000"/>
              </a:lnSpc>
              <a:spcBef>
                <a:spcPts val="375"/>
              </a:spcBef>
              <a:spcAft>
                <a:spcPts val="0"/>
              </a:spcAft>
              <a:buClr>
                <a:schemeClr val="lt1"/>
              </a:buClr>
              <a:buSzPts val="1800"/>
              <a:buChar char="•"/>
              <a:defRPr/>
            </a:lvl4pPr>
            <a:lvl5pPr indent="-342900" lvl="4" marL="2286000" algn="l">
              <a:lnSpc>
                <a:spcPct val="120000"/>
              </a:lnSpc>
              <a:spcBef>
                <a:spcPts val="375"/>
              </a:spcBef>
              <a:spcAft>
                <a:spcPts val="0"/>
              </a:spcAft>
              <a:buClr>
                <a:schemeClr val="lt1"/>
              </a:buClr>
              <a:buSzPts val="1800"/>
              <a:buChar char="•"/>
              <a:defRPr/>
            </a:lvl5pPr>
            <a:lvl6pPr indent="-342900" lvl="5" marL="2743200" algn="l">
              <a:lnSpc>
                <a:spcPct val="120000"/>
              </a:lnSpc>
              <a:spcBef>
                <a:spcPts val="375"/>
              </a:spcBef>
              <a:spcAft>
                <a:spcPts val="0"/>
              </a:spcAft>
              <a:buClr>
                <a:schemeClr val="lt1"/>
              </a:buClr>
              <a:buSzPts val="1800"/>
              <a:buChar char="•"/>
              <a:defRPr/>
            </a:lvl6pPr>
            <a:lvl7pPr indent="-342900" lvl="6" marL="3200400" algn="l">
              <a:lnSpc>
                <a:spcPct val="120000"/>
              </a:lnSpc>
              <a:spcBef>
                <a:spcPts val="375"/>
              </a:spcBef>
              <a:spcAft>
                <a:spcPts val="0"/>
              </a:spcAft>
              <a:buClr>
                <a:schemeClr val="lt1"/>
              </a:buClr>
              <a:buSzPts val="1800"/>
              <a:buChar char="•"/>
              <a:defRPr/>
            </a:lvl7pPr>
            <a:lvl8pPr indent="-342900" lvl="7" marL="3657600" algn="l">
              <a:lnSpc>
                <a:spcPct val="120000"/>
              </a:lnSpc>
              <a:spcBef>
                <a:spcPts val="375"/>
              </a:spcBef>
              <a:spcAft>
                <a:spcPts val="0"/>
              </a:spcAft>
              <a:buClr>
                <a:schemeClr val="lt1"/>
              </a:buClr>
              <a:buSzPts val="1800"/>
              <a:buChar char="•"/>
              <a:defRPr/>
            </a:lvl8pPr>
            <a:lvl9pPr indent="-342900" lvl="8" marL="4114800" algn="l">
              <a:lnSpc>
                <a:spcPct val="120000"/>
              </a:lnSpc>
              <a:spcBef>
                <a:spcPts val="375"/>
              </a:spcBef>
              <a:spcAft>
                <a:spcPts val="0"/>
              </a:spcAft>
              <a:buClr>
                <a:schemeClr val="lt1"/>
              </a:buClr>
              <a:buSzPts val="1800"/>
              <a:buChar char="•"/>
              <a:defRPr/>
            </a:lvl9pPr>
          </a:lstStyle>
          <a:p/>
        </p:txBody>
      </p:sp>
      <p:sp>
        <p:nvSpPr>
          <p:cNvPr id="44" name="Google Shape;44;p35"/>
          <p:cNvSpPr txBox="1"/>
          <p:nvPr>
            <p:ph idx="2" type="body"/>
          </p:nvPr>
        </p:nvSpPr>
        <p:spPr>
          <a:xfrm>
            <a:off x="4630052" y="1566240"/>
            <a:ext cx="3820616" cy="277716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Clr>
                <a:schemeClr val="lt1"/>
              </a:buClr>
              <a:buSzPts val="1800"/>
              <a:buChar char="•"/>
              <a:defRPr/>
            </a:lvl1pPr>
            <a:lvl2pPr indent="-342900" lvl="1" marL="914400" algn="l">
              <a:lnSpc>
                <a:spcPct val="120000"/>
              </a:lnSpc>
              <a:spcBef>
                <a:spcPts val="375"/>
              </a:spcBef>
              <a:spcAft>
                <a:spcPts val="0"/>
              </a:spcAft>
              <a:buClr>
                <a:schemeClr val="lt1"/>
              </a:buClr>
              <a:buSzPts val="1800"/>
              <a:buChar char="•"/>
              <a:defRPr/>
            </a:lvl2pPr>
            <a:lvl3pPr indent="-342900" lvl="2" marL="1371600" algn="l">
              <a:lnSpc>
                <a:spcPct val="120000"/>
              </a:lnSpc>
              <a:spcBef>
                <a:spcPts val="375"/>
              </a:spcBef>
              <a:spcAft>
                <a:spcPts val="0"/>
              </a:spcAft>
              <a:buClr>
                <a:schemeClr val="lt1"/>
              </a:buClr>
              <a:buSzPts val="1800"/>
              <a:buChar char="•"/>
              <a:defRPr/>
            </a:lvl3pPr>
            <a:lvl4pPr indent="-342900" lvl="3" marL="1828800" algn="l">
              <a:lnSpc>
                <a:spcPct val="120000"/>
              </a:lnSpc>
              <a:spcBef>
                <a:spcPts val="375"/>
              </a:spcBef>
              <a:spcAft>
                <a:spcPts val="0"/>
              </a:spcAft>
              <a:buClr>
                <a:schemeClr val="lt1"/>
              </a:buClr>
              <a:buSzPts val="1800"/>
              <a:buChar char="•"/>
              <a:defRPr/>
            </a:lvl4pPr>
            <a:lvl5pPr indent="-342900" lvl="4" marL="2286000" algn="l">
              <a:lnSpc>
                <a:spcPct val="120000"/>
              </a:lnSpc>
              <a:spcBef>
                <a:spcPts val="375"/>
              </a:spcBef>
              <a:spcAft>
                <a:spcPts val="0"/>
              </a:spcAft>
              <a:buClr>
                <a:schemeClr val="lt1"/>
              </a:buClr>
              <a:buSzPts val="1800"/>
              <a:buChar char="•"/>
              <a:defRPr/>
            </a:lvl5pPr>
            <a:lvl6pPr indent="-342900" lvl="5" marL="2743200" algn="l">
              <a:lnSpc>
                <a:spcPct val="120000"/>
              </a:lnSpc>
              <a:spcBef>
                <a:spcPts val="375"/>
              </a:spcBef>
              <a:spcAft>
                <a:spcPts val="0"/>
              </a:spcAft>
              <a:buClr>
                <a:schemeClr val="lt1"/>
              </a:buClr>
              <a:buSzPts val="1800"/>
              <a:buChar char="•"/>
              <a:defRPr/>
            </a:lvl6pPr>
            <a:lvl7pPr indent="-342900" lvl="6" marL="3200400" algn="l">
              <a:lnSpc>
                <a:spcPct val="120000"/>
              </a:lnSpc>
              <a:spcBef>
                <a:spcPts val="375"/>
              </a:spcBef>
              <a:spcAft>
                <a:spcPts val="0"/>
              </a:spcAft>
              <a:buClr>
                <a:schemeClr val="lt1"/>
              </a:buClr>
              <a:buSzPts val="1800"/>
              <a:buChar char="•"/>
              <a:defRPr/>
            </a:lvl7pPr>
            <a:lvl8pPr indent="-342900" lvl="7" marL="3657600" algn="l">
              <a:lnSpc>
                <a:spcPct val="120000"/>
              </a:lnSpc>
              <a:spcBef>
                <a:spcPts val="375"/>
              </a:spcBef>
              <a:spcAft>
                <a:spcPts val="0"/>
              </a:spcAft>
              <a:buClr>
                <a:schemeClr val="lt1"/>
              </a:buClr>
              <a:buSzPts val="1800"/>
              <a:buChar char="•"/>
              <a:defRPr/>
            </a:lvl8pPr>
            <a:lvl9pPr indent="-342900" lvl="8" marL="4114800" algn="l">
              <a:lnSpc>
                <a:spcPct val="120000"/>
              </a:lnSpc>
              <a:spcBef>
                <a:spcPts val="375"/>
              </a:spcBef>
              <a:spcAft>
                <a:spcPts val="0"/>
              </a:spcAft>
              <a:buClr>
                <a:schemeClr val="lt1"/>
              </a:buClr>
              <a:buSzPts val="1800"/>
              <a:buChar char="•"/>
              <a:defRPr/>
            </a:lvl9pPr>
          </a:lstStyle>
          <a:p/>
        </p:txBody>
      </p:sp>
      <p:sp>
        <p:nvSpPr>
          <p:cNvPr id="45" name="Google Shape;45;p35"/>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5"/>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36"/>
          <p:cNvSpPr txBox="1"/>
          <p:nvPr>
            <p:ph type="title"/>
          </p:nvPr>
        </p:nvSpPr>
        <p:spPr>
          <a:xfrm>
            <a:off x="685347" y="457201"/>
            <a:ext cx="7765321" cy="99417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6"/>
          <p:cNvSpPr txBox="1"/>
          <p:nvPr>
            <p:ph idx="1" type="body"/>
          </p:nvPr>
        </p:nvSpPr>
        <p:spPr>
          <a:xfrm>
            <a:off x="856354" y="1566240"/>
            <a:ext cx="3659399" cy="617934"/>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50"/>
              </a:spcBef>
              <a:spcAft>
                <a:spcPts val="0"/>
              </a:spcAft>
              <a:buClr>
                <a:schemeClr val="lt1"/>
              </a:buClr>
              <a:buSzPts val="1800"/>
              <a:buNone/>
              <a:defRPr b="1" sz="1800"/>
            </a:lvl1pPr>
            <a:lvl2pPr indent="-228600" lvl="1" marL="914400" algn="l">
              <a:lnSpc>
                <a:spcPct val="120000"/>
              </a:lnSpc>
              <a:spcBef>
                <a:spcPts val="375"/>
              </a:spcBef>
              <a:spcAft>
                <a:spcPts val="0"/>
              </a:spcAft>
              <a:buClr>
                <a:schemeClr val="lt1"/>
              </a:buClr>
              <a:buSzPts val="1500"/>
              <a:buNone/>
              <a:defRPr b="1" sz="1500"/>
            </a:lvl2pPr>
            <a:lvl3pPr indent="-228600" lvl="2" marL="1371600" algn="l">
              <a:lnSpc>
                <a:spcPct val="120000"/>
              </a:lnSpc>
              <a:spcBef>
                <a:spcPts val="375"/>
              </a:spcBef>
              <a:spcAft>
                <a:spcPts val="0"/>
              </a:spcAft>
              <a:buClr>
                <a:schemeClr val="lt1"/>
              </a:buClr>
              <a:buSzPts val="1350"/>
              <a:buNone/>
              <a:defRPr b="1" sz="1350"/>
            </a:lvl3pPr>
            <a:lvl4pPr indent="-228600" lvl="3" marL="1828800" algn="l">
              <a:lnSpc>
                <a:spcPct val="120000"/>
              </a:lnSpc>
              <a:spcBef>
                <a:spcPts val="375"/>
              </a:spcBef>
              <a:spcAft>
                <a:spcPts val="0"/>
              </a:spcAft>
              <a:buClr>
                <a:schemeClr val="lt1"/>
              </a:buClr>
              <a:buSzPts val="1200"/>
              <a:buNone/>
              <a:defRPr b="1" sz="1200"/>
            </a:lvl4pPr>
            <a:lvl5pPr indent="-228600" lvl="4" marL="2286000" algn="l">
              <a:lnSpc>
                <a:spcPct val="120000"/>
              </a:lnSpc>
              <a:spcBef>
                <a:spcPts val="375"/>
              </a:spcBef>
              <a:spcAft>
                <a:spcPts val="0"/>
              </a:spcAft>
              <a:buClr>
                <a:schemeClr val="lt1"/>
              </a:buClr>
              <a:buSzPts val="1200"/>
              <a:buNone/>
              <a:defRPr b="1" sz="1200"/>
            </a:lvl5pPr>
            <a:lvl6pPr indent="-228600" lvl="5" marL="2743200" algn="l">
              <a:lnSpc>
                <a:spcPct val="120000"/>
              </a:lnSpc>
              <a:spcBef>
                <a:spcPts val="375"/>
              </a:spcBef>
              <a:spcAft>
                <a:spcPts val="0"/>
              </a:spcAft>
              <a:buClr>
                <a:schemeClr val="lt1"/>
              </a:buClr>
              <a:buSzPts val="1200"/>
              <a:buNone/>
              <a:defRPr b="1" sz="1200"/>
            </a:lvl6pPr>
            <a:lvl7pPr indent="-228600" lvl="6" marL="3200400" algn="l">
              <a:lnSpc>
                <a:spcPct val="120000"/>
              </a:lnSpc>
              <a:spcBef>
                <a:spcPts val="375"/>
              </a:spcBef>
              <a:spcAft>
                <a:spcPts val="0"/>
              </a:spcAft>
              <a:buClr>
                <a:schemeClr val="lt1"/>
              </a:buClr>
              <a:buSzPts val="1200"/>
              <a:buNone/>
              <a:defRPr b="1" sz="1200"/>
            </a:lvl7pPr>
            <a:lvl8pPr indent="-228600" lvl="7" marL="3657600" algn="l">
              <a:lnSpc>
                <a:spcPct val="120000"/>
              </a:lnSpc>
              <a:spcBef>
                <a:spcPts val="375"/>
              </a:spcBef>
              <a:spcAft>
                <a:spcPts val="0"/>
              </a:spcAft>
              <a:buClr>
                <a:schemeClr val="lt1"/>
              </a:buClr>
              <a:buSzPts val="1200"/>
              <a:buNone/>
              <a:defRPr b="1" sz="1200"/>
            </a:lvl8pPr>
            <a:lvl9pPr indent="-228600" lvl="8" marL="4114800" algn="l">
              <a:lnSpc>
                <a:spcPct val="120000"/>
              </a:lnSpc>
              <a:spcBef>
                <a:spcPts val="375"/>
              </a:spcBef>
              <a:spcAft>
                <a:spcPts val="0"/>
              </a:spcAft>
              <a:buClr>
                <a:schemeClr val="lt1"/>
              </a:buClr>
              <a:buSzPts val="1200"/>
              <a:buNone/>
              <a:defRPr b="1" sz="1200"/>
            </a:lvl9pPr>
          </a:lstStyle>
          <a:p/>
        </p:txBody>
      </p:sp>
      <p:sp>
        <p:nvSpPr>
          <p:cNvPr id="51" name="Google Shape;51;p36"/>
          <p:cNvSpPr txBox="1"/>
          <p:nvPr>
            <p:ph idx="2" type="body"/>
          </p:nvPr>
        </p:nvSpPr>
        <p:spPr>
          <a:xfrm>
            <a:off x="685346" y="2184174"/>
            <a:ext cx="3830406" cy="215922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Clr>
                <a:schemeClr val="lt1"/>
              </a:buClr>
              <a:buSzPts val="1800"/>
              <a:buChar char="•"/>
              <a:defRPr/>
            </a:lvl1pPr>
            <a:lvl2pPr indent="-342900" lvl="1" marL="914400" algn="l">
              <a:lnSpc>
                <a:spcPct val="120000"/>
              </a:lnSpc>
              <a:spcBef>
                <a:spcPts val="375"/>
              </a:spcBef>
              <a:spcAft>
                <a:spcPts val="0"/>
              </a:spcAft>
              <a:buClr>
                <a:schemeClr val="lt1"/>
              </a:buClr>
              <a:buSzPts val="1800"/>
              <a:buChar char="•"/>
              <a:defRPr/>
            </a:lvl2pPr>
            <a:lvl3pPr indent="-342900" lvl="2" marL="1371600" algn="l">
              <a:lnSpc>
                <a:spcPct val="120000"/>
              </a:lnSpc>
              <a:spcBef>
                <a:spcPts val="375"/>
              </a:spcBef>
              <a:spcAft>
                <a:spcPts val="0"/>
              </a:spcAft>
              <a:buClr>
                <a:schemeClr val="lt1"/>
              </a:buClr>
              <a:buSzPts val="1800"/>
              <a:buChar char="•"/>
              <a:defRPr/>
            </a:lvl3pPr>
            <a:lvl4pPr indent="-342900" lvl="3" marL="1828800" algn="l">
              <a:lnSpc>
                <a:spcPct val="120000"/>
              </a:lnSpc>
              <a:spcBef>
                <a:spcPts val="375"/>
              </a:spcBef>
              <a:spcAft>
                <a:spcPts val="0"/>
              </a:spcAft>
              <a:buClr>
                <a:schemeClr val="lt1"/>
              </a:buClr>
              <a:buSzPts val="1800"/>
              <a:buChar char="•"/>
              <a:defRPr/>
            </a:lvl4pPr>
            <a:lvl5pPr indent="-342900" lvl="4" marL="2286000" algn="l">
              <a:lnSpc>
                <a:spcPct val="120000"/>
              </a:lnSpc>
              <a:spcBef>
                <a:spcPts val="375"/>
              </a:spcBef>
              <a:spcAft>
                <a:spcPts val="0"/>
              </a:spcAft>
              <a:buClr>
                <a:schemeClr val="lt1"/>
              </a:buClr>
              <a:buSzPts val="1800"/>
              <a:buChar char="•"/>
              <a:defRPr/>
            </a:lvl5pPr>
            <a:lvl6pPr indent="-342900" lvl="5" marL="2743200" algn="l">
              <a:lnSpc>
                <a:spcPct val="120000"/>
              </a:lnSpc>
              <a:spcBef>
                <a:spcPts val="375"/>
              </a:spcBef>
              <a:spcAft>
                <a:spcPts val="0"/>
              </a:spcAft>
              <a:buClr>
                <a:schemeClr val="lt1"/>
              </a:buClr>
              <a:buSzPts val="1800"/>
              <a:buChar char="•"/>
              <a:defRPr/>
            </a:lvl6pPr>
            <a:lvl7pPr indent="-342900" lvl="6" marL="3200400" algn="l">
              <a:lnSpc>
                <a:spcPct val="120000"/>
              </a:lnSpc>
              <a:spcBef>
                <a:spcPts val="375"/>
              </a:spcBef>
              <a:spcAft>
                <a:spcPts val="0"/>
              </a:spcAft>
              <a:buClr>
                <a:schemeClr val="lt1"/>
              </a:buClr>
              <a:buSzPts val="1800"/>
              <a:buChar char="•"/>
              <a:defRPr/>
            </a:lvl7pPr>
            <a:lvl8pPr indent="-342900" lvl="7" marL="3657600" algn="l">
              <a:lnSpc>
                <a:spcPct val="120000"/>
              </a:lnSpc>
              <a:spcBef>
                <a:spcPts val="375"/>
              </a:spcBef>
              <a:spcAft>
                <a:spcPts val="0"/>
              </a:spcAft>
              <a:buClr>
                <a:schemeClr val="lt1"/>
              </a:buClr>
              <a:buSzPts val="1800"/>
              <a:buChar char="•"/>
              <a:defRPr/>
            </a:lvl8pPr>
            <a:lvl9pPr indent="-342900" lvl="8" marL="4114800" algn="l">
              <a:lnSpc>
                <a:spcPct val="120000"/>
              </a:lnSpc>
              <a:spcBef>
                <a:spcPts val="375"/>
              </a:spcBef>
              <a:spcAft>
                <a:spcPts val="0"/>
              </a:spcAft>
              <a:buClr>
                <a:schemeClr val="lt1"/>
              </a:buClr>
              <a:buSzPts val="1800"/>
              <a:buChar char="•"/>
              <a:defRPr/>
            </a:lvl9pPr>
          </a:lstStyle>
          <a:p/>
        </p:txBody>
      </p:sp>
      <p:sp>
        <p:nvSpPr>
          <p:cNvPr id="52" name="Google Shape;52;p36"/>
          <p:cNvSpPr txBox="1"/>
          <p:nvPr>
            <p:ph idx="3" type="body"/>
          </p:nvPr>
        </p:nvSpPr>
        <p:spPr>
          <a:xfrm>
            <a:off x="4801502" y="1566240"/>
            <a:ext cx="3649166" cy="617934"/>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50"/>
              </a:spcBef>
              <a:spcAft>
                <a:spcPts val="0"/>
              </a:spcAft>
              <a:buClr>
                <a:schemeClr val="lt1"/>
              </a:buClr>
              <a:buSzPts val="1800"/>
              <a:buNone/>
              <a:defRPr b="1" sz="1800"/>
            </a:lvl1pPr>
            <a:lvl2pPr indent="-228600" lvl="1" marL="914400" algn="l">
              <a:lnSpc>
                <a:spcPct val="120000"/>
              </a:lnSpc>
              <a:spcBef>
                <a:spcPts val="375"/>
              </a:spcBef>
              <a:spcAft>
                <a:spcPts val="0"/>
              </a:spcAft>
              <a:buClr>
                <a:schemeClr val="lt1"/>
              </a:buClr>
              <a:buSzPts val="1500"/>
              <a:buNone/>
              <a:defRPr b="1" sz="1500"/>
            </a:lvl2pPr>
            <a:lvl3pPr indent="-228600" lvl="2" marL="1371600" algn="l">
              <a:lnSpc>
                <a:spcPct val="120000"/>
              </a:lnSpc>
              <a:spcBef>
                <a:spcPts val="375"/>
              </a:spcBef>
              <a:spcAft>
                <a:spcPts val="0"/>
              </a:spcAft>
              <a:buClr>
                <a:schemeClr val="lt1"/>
              </a:buClr>
              <a:buSzPts val="1350"/>
              <a:buNone/>
              <a:defRPr b="1" sz="1350"/>
            </a:lvl3pPr>
            <a:lvl4pPr indent="-228600" lvl="3" marL="1828800" algn="l">
              <a:lnSpc>
                <a:spcPct val="120000"/>
              </a:lnSpc>
              <a:spcBef>
                <a:spcPts val="375"/>
              </a:spcBef>
              <a:spcAft>
                <a:spcPts val="0"/>
              </a:spcAft>
              <a:buClr>
                <a:schemeClr val="lt1"/>
              </a:buClr>
              <a:buSzPts val="1200"/>
              <a:buNone/>
              <a:defRPr b="1" sz="1200"/>
            </a:lvl4pPr>
            <a:lvl5pPr indent="-228600" lvl="4" marL="2286000" algn="l">
              <a:lnSpc>
                <a:spcPct val="120000"/>
              </a:lnSpc>
              <a:spcBef>
                <a:spcPts val="375"/>
              </a:spcBef>
              <a:spcAft>
                <a:spcPts val="0"/>
              </a:spcAft>
              <a:buClr>
                <a:schemeClr val="lt1"/>
              </a:buClr>
              <a:buSzPts val="1200"/>
              <a:buNone/>
              <a:defRPr b="1" sz="1200"/>
            </a:lvl5pPr>
            <a:lvl6pPr indent="-228600" lvl="5" marL="2743200" algn="l">
              <a:lnSpc>
                <a:spcPct val="120000"/>
              </a:lnSpc>
              <a:spcBef>
                <a:spcPts val="375"/>
              </a:spcBef>
              <a:spcAft>
                <a:spcPts val="0"/>
              </a:spcAft>
              <a:buClr>
                <a:schemeClr val="lt1"/>
              </a:buClr>
              <a:buSzPts val="1200"/>
              <a:buNone/>
              <a:defRPr b="1" sz="1200"/>
            </a:lvl6pPr>
            <a:lvl7pPr indent="-228600" lvl="6" marL="3200400" algn="l">
              <a:lnSpc>
                <a:spcPct val="120000"/>
              </a:lnSpc>
              <a:spcBef>
                <a:spcPts val="375"/>
              </a:spcBef>
              <a:spcAft>
                <a:spcPts val="0"/>
              </a:spcAft>
              <a:buClr>
                <a:schemeClr val="lt1"/>
              </a:buClr>
              <a:buSzPts val="1200"/>
              <a:buNone/>
              <a:defRPr b="1" sz="1200"/>
            </a:lvl7pPr>
            <a:lvl8pPr indent="-228600" lvl="7" marL="3657600" algn="l">
              <a:lnSpc>
                <a:spcPct val="120000"/>
              </a:lnSpc>
              <a:spcBef>
                <a:spcPts val="375"/>
              </a:spcBef>
              <a:spcAft>
                <a:spcPts val="0"/>
              </a:spcAft>
              <a:buClr>
                <a:schemeClr val="lt1"/>
              </a:buClr>
              <a:buSzPts val="1200"/>
              <a:buNone/>
              <a:defRPr b="1" sz="1200"/>
            </a:lvl8pPr>
            <a:lvl9pPr indent="-228600" lvl="8" marL="4114800" algn="l">
              <a:lnSpc>
                <a:spcPct val="120000"/>
              </a:lnSpc>
              <a:spcBef>
                <a:spcPts val="375"/>
              </a:spcBef>
              <a:spcAft>
                <a:spcPts val="0"/>
              </a:spcAft>
              <a:buClr>
                <a:schemeClr val="lt1"/>
              </a:buClr>
              <a:buSzPts val="1200"/>
              <a:buNone/>
              <a:defRPr b="1" sz="1200"/>
            </a:lvl9pPr>
          </a:lstStyle>
          <a:p/>
        </p:txBody>
      </p:sp>
      <p:sp>
        <p:nvSpPr>
          <p:cNvPr id="53" name="Google Shape;53;p36"/>
          <p:cNvSpPr txBox="1"/>
          <p:nvPr>
            <p:ph idx="4" type="body"/>
          </p:nvPr>
        </p:nvSpPr>
        <p:spPr>
          <a:xfrm>
            <a:off x="4629150" y="2184174"/>
            <a:ext cx="3821518" cy="215922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Clr>
                <a:schemeClr val="lt1"/>
              </a:buClr>
              <a:buSzPts val="1800"/>
              <a:buChar char="•"/>
              <a:defRPr/>
            </a:lvl1pPr>
            <a:lvl2pPr indent="-342900" lvl="1" marL="914400" algn="l">
              <a:lnSpc>
                <a:spcPct val="120000"/>
              </a:lnSpc>
              <a:spcBef>
                <a:spcPts val="375"/>
              </a:spcBef>
              <a:spcAft>
                <a:spcPts val="0"/>
              </a:spcAft>
              <a:buClr>
                <a:schemeClr val="lt1"/>
              </a:buClr>
              <a:buSzPts val="1800"/>
              <a:buChar char="•"/>
              <a:defRPr/>
            </a:lvl2pPr>
            <a:lvl3pPr indent="-342900" lvl="2" marL="1371600" algn="l">
              <a:lnSpc>
                <a:spcPct val="120000"/>
              </a:lnSpc>
              <a:spcBef>
                <a:spcPts val="375"/>
              </a:spcBef>
              <a:spcAft>
                <a:spcPts val="0"/>
              </a:spcAft>
              <a:buClr>
                <a:schemeClr val="lt1"/>
              </a:buClr>
              <a:buSzPts val="1800"/>
              <a:buChar char="•"/>
              <a:defRPr/>
            </a:lvl3pPr>
            <a:lvl4pPr indent="-342900" lvl="3" marL="1828800" algn="l">
              <a:lnSpc>
                <a:spcPct val="120000"/>
              </a:lnSpc>
              <a:spcBef>
                <a:spcPts val="375"/>
              </a:spcBef>
              <a:spcAft>
                <a:spcPts val="0"/>
              </a:spcAft>
              <a:buClr>
                <a:schemeClr val="lt1"/>
              </a:buClr>
              <a:buSzPts val="1800"/>
              <a:buChar char="•"/>
              <a:defRPr/>
            </a:lvl4pPr>
            <a:lvl5pPr indent="-342900" lvl="4" marL="2286000" algn="l">
              <a:lnSpc>
                <a:spcPct val="120000"/>
              </a:lnSpc>
              <a:spcBef>
                <a:spcPts val="375"/>
              </a:spcBef>
              <a:spcAft>
                <a:spcPts val="0"/>
              </a:spcAft>
              <a:buClr>
                <a:schemeClr val="lt1"/>
              </a:buClr>
              <a:buSzPts val="1800"/>
              <a:buChar char="•"/>
              <a:defRPr/>
            </a:lvl5pPr>
            <a:lvl6pPr indent="-342900" lvl="5" marL="2743200" algn="l">
              <a:lnSpc>
                <a:spcPct val="120000"/>
              </a:lnSpc>
              <a:spcBef>
                <a:spcPts val="375"/>
              </a:spcBef>
              <a:spcAft>
                <a:spcPts val="0"/>
              </a:spcAft>
              <a:buClr>
                <a:schemeClr val="lt1"/>
              </a:buClr>
              <a:buSzPts val="1800"/>
              <a:buChar char="•"/>
              <a:defRPr/>
            </a:lvl6pPr>
            <a:lvl7pPr indent="-342900" lvl="6" marL="3200400" algn="l">
              <a:lnSpc>
                <a:spcPct val="120000"/>
              </a:lnSpc>
              <a:spcBef>
                <a:spcPts val="375"/>
              </a:spcBef>
              <a:spcAft>
                <a:spcPts val="0"/>
              </a:spcAft>
              <a:buClr>
                <a:schemeClr val="lt1"/>
              </a:buClr>
              <a:buSzPts val="1800"/>
              <a:buChar char="•"/>
              <a:defRPr/>
            </a:lvl7pPr>
            <a:lvl8pPr indent="-342900" lvl="7" marL="3657600" algn="l">
              <a:lnSpc>
                <a:spcPct val="120000"/>
              </a:lnSpc>
              <a:spcBef>
                <a:spcPts val="375"/>
              </a:spcBef>
              <a:spcAft>
                <a:spcPts val="0"/>
              </a:spcAft>
              <a:buClr>
                <a:schemeClr val="lt1"/>
              </a:buClr>
              <a:buSzPts val="1800"/>
              <a:buChar char="•"/>
              <a:defRPr/>
            </a:lvl8pPr>
            <a:lvl9pPr indent="-342900" lvl="8" marL="4114800" algn="l">
              <a:lnSpc>
                <a:spcPct val="120000"/>
              </a:lnSpc>
              <a:spcBef>
                <a:spcPts val="375"/>
              </a:spcBef>
              <a:spcAft>
                <a:spcPts val="0"/>
              </a:spcAft>
              <a:buClr>
                <a:schemeClr val="lt1"/>
              </a:buClr>
              <a:buSzPts val="1800"/>
              <a:buChar char="•"/>
              <a:defRPr/>
            </a:lvl9pPr>
          </a:lstStyle>
          <a:p/>
        </p:txBody>
      </p:sp>
      <p:sp>
        <p:nvSpPr>
          <p:cNvPr id="54" name="Google Shape;54;p36"/>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6"/>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7"/>
          <p:cNvSpPr txBox="1"/>
          <p:nvPr>
            <p:ph type="title"/>
          </p:nvPr>
        </p:nvSpPr>
        <p:spPr>
          <a:xfrm>
            <a:off x="685347" y="457200"/>
            <a:ext cx="7765321" cy="99474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7"/>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7"/>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700"/>
              <a:buFont typeface="Rockwell"/>
              <a:buNone/>
              <a:defRPr/>
            </a:lvl1pPr>
            <a:lvl2pPr indent="0" lvl="1" marL="0" algn="r">
              <a:spcBef>
                <a:spcPts val="0"/>
              </a:spcBef>
              <a:spcAft>
                <a:spcPts val="0"/>
              </a:spcAft>
              <a:buClr>
                <a:schemeClr val="lt1"/>
              </a:buClr>
              <a:buSzPts val="700"/>
              <a:buFont typeface="Rockwell"/>
              <a:buNone/>
              <a:defRPr/>
            </a:lvl2pPr>
            <a:lvl3pPr indent="0" lvl="2" marL="0" algn="r">
              <a:spcBef>
                <a:spcPts val="0"/>
              </a:spcBef>
              <a:spcAft>
                <a:spcPts val="0"/>
              </a:spcAft>
              <a:buClr>
                <a:schemeClr val="lt1"/>
              </a:buClr>
              <a:buSzPts val="700"/>
              <a:buFont typeface="Rockwell"/>
              <a:buNone/>
              <a:defRPr/>
            </a:lvl3pPr>
            <a:lvl4pPr indent="0" lvl="3" marL="0" algn="r">
              <a:spcBef>
                <a:spcPts val="0"/>
              </a:spcBef>
              <a:spcAft>
                <a:spcPts val="0"/>
              </a:spcAft>
              <a:buClr>
                <a:schemeClr val="lt1"/>
              </a:buClr>
              <a:buSzPts val="700"/>
              <a:buFont typeface="Rockwell"/>
              <a:buNone/>
              <a:defRPr/>
            </a:lvl4pPr>
            <a:lvl5pPr indent="0" lvl="4" marL="0" algn="r">
              <a:spcBef>
                <a:spcPts val="0"/>
              </a:spcBef>
              <a:spcAft>
                <a:spcPts val="0"/>
              </a:spcAft>
              <a:buClr>
                <a:schemeClr val="lt1"/>
              </a:buClr>
              <a:buSzPts val="700"/>
              <a:buFont typeface="Rockwell"/>
              <a:buNone/>
              <a:defRPr/>
            </a:lvl5pPr>
            <a:lvl6pPr indent="0" lvl="5" marL="0" algn="r">
              <a:spcBef>
                <a:spcPts val="0"/>
              </a:spcBef>
              <a:spcAft>
                <a:spcPts val="0"/>
              </a:spcAft>
              <a:buClr>
                <a:schemeClr val="lt1"/>
              </a:buClr>
              <a:buSzPts val="700"/>
              <a:buFont typeface="Rockwell"/>
              <a:buNone/>
              <a:defRPr/>
            </a:lvl6pPr>
            <a:lvl7pPr indent="0" lvl="6" marL="0" algn="r">
              <a:spcBef>
                <a:spcPts val="0"/>
              </a:spcBef>
              <a:spcAft>
                <a:spcPts val="0"/>
              </a:spcAft>
              <a:buClr>
                <a:schemeClr val="lt1"/>
              </a:buClr>
              <a:buSzPts val="700"/>
              <a:buFont typeface="Rockwell"/>
              <a:buNone/>
              <a:defRPr/>
            </a:lvl7pPr>
            <a:lvl8pPr indent="0" lvl="7" marL="0" algn="r">
              <a:spcBef>
                <a:spcPts val="0"/>
              </a:spcBef>
              <a:spcAft>
                <a:spcPts val="0"/>
              </a:spcAft>
              <a:buClr>
                <a:schemeClr val="lt1"/>
              </a:buClr>
              <a:buSzPts val="700"/>
              <a:buFont typeface="Rockwell"/>
              <a:buNone/>
              <a:defRPr/>
            </a:lvl8pPr>
            <a:lvl9pPr indent="0" lvl="8" marL="0" algn="r">
              <a:spcBef>
                <a:spcPts val="0"/>
              </a:spcBef>
              <a:spcAft>
                <a:spcPts val="0"/>
              </a:spcAft>
              <a:buClr>
                <a:schemeClr val="lt1"/>
              </a:buClr>
              <a:buSzPts val="700"/>
              <a:buFont typeface="Rockwel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685347" y="457200"/>
            <a:ext cx="7765321" cy="99474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1"/>
              </a:buClr>
              <a:buSzPts val="2550"/>
              <a:buFont typeface="Bookman Old Style"/>
              <a:buNone/>
              <a:defRPr b="1" i="0" sz="255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685346" y="1572048"/>
            <a:ext cx="7765322" cy="2771352"/>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20000"/>
              </a:lnSpc>
              <a:spcBef>
                <a:spcPts val="750"/>
              </a:spcBef>
              <a:spcAft>
                <a:spcPts val="0"/>
              </a:spcAft>
              <a:buClr>
                <a:schemeClr val="lt1"/>
              </a:buClr>
              <a:buSzPts val="1500"/>
              <a:buFont typeface="Arial"/>
              <a:buChar char="•"/>
              <a:defRPr b="0" i="0" sz="1500" u="none" cap="none" strike="noStrike">
                <a:solidFill>
                  <a:schemeClr val="lt1"/>
                </a:solidFill>
                <a:latin typeface="Rockwell"/>
                <a:ea typeface="Rockwell"/>
                <a:cs typeface="Rockwell"/>
                <a:sym typeface="Rockwell"/>
              </a:defRPr>
            </a:lvl1pPr>
            <a:lvl2pPr indent="-314325" lvl="1" marL="914400" marR="0" rtl="0" algn="l">
              <a:lnSpc>
                <a:spcPct val="120000"/>
              </a:lnSpc>
              <a:spcBef>
                <a:spcPts val="375"/>
              </a:spcBef>
              <a:spcAft>
                <a:spcPts val="0"/>
              </a:spcAft>
              <a:buClr>
                <a:schemeClr val="lt1"/>
              </a:buClr>
              <a:buSzPts val="1350"/>
              <a:buFont typeface="Arial"/>
              <a:buChar char="•"/>
              <a:defRPr b="0" i="0" sz="1350" u="none" cap="none" strike="noStrike">
                <a:solidFill>
                  <a:schemeClr val="lt1"/>
                </a:solidFill>
                <a:latin typeface="Rockwell"/>
                <a:ea typeface="Rockwell"/>
                <a:cs typeface="Rockwell"/>
                <a:sym typeface="Rockwell"/>
              </a:defRPr>
            </a:lvl2pPr>
            <a:lvl3pPr indent="-304800" lvl="2" marL="1371600" marR="0" rtl="0" algn="l">
              <a:lnSpc>
                <a:spcPct val="120000"/>
              </a:lnSpc>
              <a:spcBef>
                <a:spcPts val="375"/>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3pPr>
            <a:lvl4pPr indent="-295275" lvl="3" marL="1828800" marR="0" rtl="0" algn="l">
              <a:lnSpc>
                <a:spcPct val="120000"/>
              </a:lnSpc>
              <a:spcBef>
                <a:spcPts val="375"/>
              </a:spcBef>
              <a:spcAft>
                <a:spcPts val="0"/>
              </a:spcAft>
              <a:buClr>
                <a:schemeClr val="lt1"/>
              </a:buClr>
              <a:buSzPts val="1050"/>
              <a:buFont typeface="Arial"/>
              <a:buChar char="•"/>
              <a:defRPr b="0" i="0" sz="1050" u="none" cap="none" strike="noStrike">
                <a:solidFill>
                  <a:schemeClr val="lt1"/>
                </a:solidFill>
                <a:latin typeface="Rockwell"/>
                <a:ea typeface="Rockwell"/>
                <a:cs typeface="Rockwell"/>
                <a:sym typeface="Rockwell"/>
              </a:defRPr>
            </a:lvl4pPr>
            <a:lvl5pPr indent="-285750" lvl="4" marL="2286000" marR="0" rtl="0" algn="l">
              <a:lnSpc>
                <a:spcPct val="120000"/>
              </a:lnSpc>
              <a:spcBef>
                <a:spcPts val="375"/>
              </a:spcBef>
              <a:spcAft>
                <a:spcPts val="0"/>
              </a:spcAft>
              <a:buClr>
                <a:schemeClr val="lt1"/>
              </a:buClr>
              <a:buSzPts val="900"/>
              <a:buFont typeface="Arial"/>
              <a:buChar char="•"/>
              <a:defRPr b="0" i="0" sz="900" u="none" cap="none" strike="noStrike">
                <a:solidFill>
                  <a:schemeClr val="lt1"/>
                </a:solidFill>
                <a:latin typeface="Rockwell"/>
                <a:ea typeface="Rockwell"/>
                <a:cs typeface="Rockwell"/>
                <a:sym typeface="Rockwell"/>
              </a:defRPr>
            </a:lvl5pPr>
            <a:lvl6pPr indent="-285750" lvl="5" marL="2743200" marR="0" rtl="0" algn="l">
              <a:lnSpc>
                <a:spcPct val="120000"/>
              </a:lnSpc>
              <a:spcBef>
                <a:spcPts val="375"/>
              </a:spcBef>
              <a:spcAft>
                <a:spcPts val="0"/>
              </a:spcAft>
              <a:buClr>
                <a:schemeClr val="lt1"/>
              </a:buClr>
              <a:buSzPts val="900"/>
              <a:buFont typeface="Arial"/>
              <a:buChar char="•"/>
              <a:defRPr b="0" i="0" sz="900" u="none" cap="none" strike="noStrike">
                <a:solidFill>
                  <a:schemeClr val="lt1"/>
                </a:solidFill>
                <a:latin typeface="Rockwell"/>
                <a:ea typeface="Rockwell"/>
                <a:cs typeface="Rockwell"/>
                <a:sym typeface="Rockwell"/>
              </a:defRPr>
            </a:lvl6pPr>
            <a:lvl7pPr indent="-285750" lvl="6" marL="3200400" marR="0" rtl="0" algn="l">
              <a:lnSpc>
                <a:spcPct val="120000"/>
              </a:lnSpc>
              <a:spcBef>
                <a:spcPts val="375"/>
              </a:spcBef>
              <a:spcAft>
                <a:spcPts val="0"/>
              </a:spcAft>
              <a:buClr>
                <a:schemeClr val="lt1"/>
              </a:buClr>
              <a:buSzPts val="900"/>
              <a:buFont typeface="Arial"/>
              <a:buChar char="•"/>
              <a:defRPr b="0" i="0" sz="900" u="none" cap="none" strike="noStrike">
                <a:solidFill>
                  <a:schemeClr val="lt1"/>
                </a:solidFill>
                <a:latin typeface="Rockwell"/>
                <a:ea typeface="Rockwell"/>
                <a:cs typeface="Rockwell"/>
                <a:sym typeface="Rockwell"/>
              </a:defRPr>
            </a:lvl7pPr>
            <a:lvl8pPr indent="-285750" lvl="7" marL="3657600" marR="0" rtl="0" algn="l">
              <a:lnSpc>
                <a:spcPct val="120000"/>
              </a:lnSpc>
              <a:spcBef>
                <a:spcPts val="375"/>
              </a:spcBef>
              <a:spcAft>
                <a:spcPts val="0"/>
              </a:spcAft>
              <a:buClr>
                <a:schemeClr val="lt1"/>
              </a:buClr>
              <a:buSzPts val="900"/>
              <a:buFont typeface="Arial"/>
              <a:buChar char="•"/>
              <a:defRPr b="0" i="0" sz="900" u="none" cap="none" strike="noStrike">
                <a:solidFill>
                  <a:schemeClr val="lt1"/>
                </a:solidFill>
                <a:latin typeface="Rockwell"/>
                <a:ea typeface="Rockwell"/>
                <a:cs typeface="Rockwell"/>
                <a:sym typeface="Rockwell"/>
              </a:defRPr>
            </a:lvl8pPr>
            <a:lvl9pPr indent="-285750" lvl="8" marL="4114800" marR="0" rtl="0" algn="l">
              <a:lnSpc>
                <a:spcPct val="120000"/>
              </a:lnSpc>
              <a:spcBef>
                <a:spcPts val="375"/>
              </a:spcBef>
              <a:spcAft>
                <a:spcPts val="0"/>
              </a:spcAft>
              <a:buClr>
                <a:schemeClr val="lt1"/>
              </a:buClr>
              <a:buSzPts val="900"/>
              <a:buFont typeface="Arial"/>
              <a:buChar char="•"/>
              <a:defRPr b="0" i="0" sz="900" u="none" cap="none" strike="noStrike">
                <a:solidFill>
                  <a:schemeClr val="lt1"/>
                </a:solidFill>
                <a:latin typeface="Rockwell"/>
                <a:ea typeface="Rockwell"/>
                <a:cs typeface="Rockwell"/>
                <a:sym typeface="Rockwell"/>
              </a:defRPr>
            </a:lvl9pPr>
          </a:lstStyle>
          <a:p/>
        </p:txBody>
      </p:sp>
      <p:sp>
        <p:nvSpPr>
          <p:cNvPr id="8" name="Google Shape;8;p16"/>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9" name="Google Shape;9;p16"/>
          <p:cNvSpPr txBox="1"/>
          <p:nvPr>
            <p:ph idx="11" type="ftr"/>
          </p:nvPr>
        </p:nvSpPr>
        <p:spPr>
          <a:xfrm>
            <a:off x="685346" y="4412457"/>
            <a:ext cx="500464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5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 name="Google Shape;10;p16"/>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750"/>
              <a:buFont typeface="Rockwell"/>
              <a:buNone/>
              <a:defRPr b="0" i="0" sz="750" u="none" cap="none" strike="noStrike">
                <a:solidFill>
                  <a:schemeClr val="lt1"/>
                </a:solidFill>
                <a:latin typeface="Rockwell"/>
                <a:ea typeface="Rockwell"/>
                <a:cs typeface="Rockwell"/>
                <a:sym typeface="Rockwell"/>
              </a:defRPr>
            </a:lvl1pPr>
            <a:lvl2pPr indent="0" lvl="1" marL="0" marR="0" rtl="0" algn="r">
              <a:spcBef>
                <a:spcPts val="0"/>
              </a:spcBef>
              <a:spcAft>
                <a:spcPts val="0"/>
              </a:spcAft>
              <a:buClr>
                <a:schemeClr val="lt1"/>
              </a:buClr>
              <a:buSzPts val="750"/>
              <a:buFont typeface="Rockwell"/>
              <a:buNone/>
              <a:defRPr b="0" i="0" sz="750" u="none" cap="none" strike="noStrike">
                <a:solidFill>
                  <a:schemeClr val="lt1"/>
                </a:solidFill>
                <a:latin typeface="Rockwell"/>
                <a:ea typeface="Rockwell"/>
                <a:cs typeface="Rockwell"/>
                <a:sym typeface="Rockwell"/>
              </a:defRPr>
            </a:lvl2pPr>
            <a:lvl3pPr indent="0" lvl="2" marL="0" marR="0" rtl="0" algn="r">
              <a:spcBef>
                <a:spcPts val="0"/>
              </a:spcBef>
              <a:spcAft>
                <a:spcPts val="0"/>
              </a:spcAft>
              <a:buClr>
                <a:schemeClr val="lt1"/>
              </a:buClr>
              <a:buSzPts val="750"/>
              <a:buFont typeface="Rockwell"/>
              <a:buNone/>
              <a:defRPr b="0" i="0" sz="750" u="none" cap="none" strike="noStrike">
                <a:solidFill>
                  <a:schemeClr val="lt1"/>
                </a:solidFill>
                <a:latin typeface="Rockwell"/>
                <a:ea typeface="Rockwell"/>
                <a:cs typeface="Rockwell"/>
                <a:sym typeface="Rockwell"/>
              </a:defRPr>
            </a:lvl3pPr>
            <a:lvl4pPr indent="0" lvl="3" marL="0" marR="0" rtl="0" algn="r">
              <a:spcBef>
                <a:spcPts val="0"/>
              </a:spcBef>
              <a:spcAft>
                <a:spcPts val="0"/>
              </a:spcAft>
              <a:buClr>
                <a:schemeClr val="lt1"/>
              </a:buClr>
              <a:buSzPts val="750"/>
              <a:buFont typeface="Rockwell"/>
              <a:buNone/>
              <a:defRPr b="0" i="0" sz="750" u="none" cap="none" strike="noStrike">
                <a:solidFill>
                  <a:schemeClr val="lt1"/>
                </a:solidFill>
                <a:latin typeface="Rockwell"/>
                <a:ea typeface="Rockwell"/>
                <a:cs typeface="Rockwell"/>
                <a:sym typeface="Rockwell"/>
              </a:defRPr>
            </a:lvl4pPr>
            <a:lvl5pPr indent="0" lvl="4" marL="0" marR="0" rtl="0" algn="r">
              <a:spcBef>
                <a:spcPts val="0"/>
              </a:spcBef>
              <a:spcAft>
                <a:spcPts val="0"/>
              </a:spcAft>
              <a:buClr>
                <a:schemeClr val="lt1"/>
              </a:buClr>
              <a:buSzPts val="750"/>
              <a:buFont typeface="Rockwell"/>
              <a:buNone/>
              <a:defRPr b="0" i="0" sz="750" u="none" cap="none" strike="noStrike">
                <a:solidFill>
                  <a:schemeClr val="lt1"/>
                </a:solidFill>
                <a:latin typeface="Rockwell"/>
                <a:ea typeface="Rockwell"/>
                <a:cs typeface="Rockwell"/>
                <a:sym typeface="Rockwell"/>
              </a:defRPr>
            </a:lvl5pPr>
            <a:lvl6pPr indent="0" lvl="5" marL="0" marR="0" rtl="0" algn="r">
              <a:spcBef>
                <a:spcPts val="0"/>
              </a:spcBef>
              <a:spcAft>
                <a:spcPts val="0"/>
              </a:spcAft>
              <a:buClr>
                <a:schemeClr val="lt1"/>
              </a:buClr>
              <a:buSzPts val="750"/>
              <a:buFont typeface="Rockwell"/>
              <a:buNone/>
              <a:defRPr b="0" i="0" sz="750" u="none" cap="none" strike="noStrike">
                <a:solidFill>
                  <a:schemeClr val="lt1"/>
                </a:solidFill>
                <a:latin typeface="Rockwell"/>
                <a:ea typeface="Rockwell"/>
                <a:cs typeface="Rockwell"/>
                <a:sym typeface="Rockwell"/>
              </a:defRPr>
            </a:lvl6pPr>
            <a:lvl7pPr indent="0" lvl="6" marL="0" marR="0" rtl="0" algn="r">
              <a:spcBef>
                <a:spcPts val="0"/>
              </a:spcBef>
              <a:spcAft>
                <a:spcPts val="0"/>
              </a:spcAft>
              <a:buClr>
                <a:schemeClr val="lt1"/>
              </a:buClr>
              <a:buSzPts val="750"/>
              <a:buFont typeface="Rockwell"/>
              <a:buNone/>
              <a:defRPr b="0" i="0" sz="750" u="none" cap="none" strike="noStrike">
                <a:solidFill>
                  <a:schemeClr val="lt1"/>
                </a:solidFill>
                <a:latin typeface="Rockwell"/>
                <a:ea typeface="Rockwell"/>
                <a:cs typeface="Rockwell"/>
                <a:sym typeface="Rockwell"/>
              </a:defRPr>
            </a:lvl7pPr>
            <a:lvl8pPr indent="0" lvl="7" marL="0" marR="0" rtl="0" algn="r">
              <a:spcBef>
                <a:spcPts val="0"/>
              </a:spcBef>
              <a:spcAft>
                <a:spcPts val="0"/>
              </a:spcAft>
              <a:buClr>
                <a:schemeClr val="lt1"/>
              </a:buClr>
              <a:buSzPts val="750"/>
              <a:buFont typeface="Rockwell"/>
              <a:buNone/>
              <a:defRPr b="0" i="0" sz="750" u="none" cap="none" strike="noStrike">
                <a:solidFill>
                  <a:schemeClr val="lt1"/>
                </a:solidFill>
                <a:latin typeface="Rockwell"/>
                <a:ea typeface="Rockwell"/>
                <a:cs typeface="Rockwell"/>
                <a:sym typeface="Rockwell"/>
              </a:defRPr>
            </a:lvl8pPr>
            <a:lvl9pPr indent="0" lvl="8" marL="0" marR="0" rtl="0" algn="r">
              <a:spcBef>
                <a:spcPts val="0"/>
              </a:spcBef>
              <a:spcAft>
                <a:spcPts val="0"/>
              </a:spcAft>
              <a:buClr>
                <a:schemeClr val="lt1"/>
              </a:buClr>
              <a:buSzPts val="750"/>
              <a:buFont typeface="Rockwell"/>
              <a:buNone/>
              <a:defRPr b="0" i="0" sz="75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cdc.gov/brfss/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txBox="1"/>
          <p:nvPr>
            <p:ph type="ctrTitle"/>
          </p:nvPr>
        </p:nvSpPr>
        <p:spPr>
          <a:xfrm>
            <a:off x="1053846" y="1062990"/>
            <a:ext cx="6858000" cy="150876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US" sz="2100"/>
            </a:br>
            <a:br>
              <a:rPr b="1" lang="en-US" sz="2100"/>
            </a:br>
            <a:br>
              <a:rPr b="1" lang="en-US" sz="2100"/>
            </a:br>
            <a:br>
              <a:rPr lang="en-US" sz="2100"/>
            </a:br>
            <a:br>
              <a:rPr lang="en-US" sz="2100"/>
            </a:br>
            <a:r>
              <a:rPr lang="en-US" sz="2200"/>
              <a:t>CANCER SURVIVORSHIP OUTCOMES IN INDIVIDUALS WITH LUNG CANCER: AN ANALYSIS OF THE BEHAVIORAL RISK FACTOR SURVEILLANCE SYSTEM (BRFSS)</a:t>
            </a:r>
            <a:br>
              <a:rPr lang="en-US" sz="2000"/>
            </a:br>
            <a:br>
              <a:rPr lang="en-US" sz="2000"/>
            </a:br>
            <a:r>
              <a:rPr lang="en-US" sz="2000"/>
              <a:t>DS 5100 GROUP PROJECT</a:t>
            </a:r>
            <a:endParaRPr/>
          </a:p>
        </p:txBody>
      </p:sp>
      <p:sp>
        <p:nvSpPr>
          <p:cNvPr id="150" name="Google Shape;150;p1"/>
          <p:cNvSpPr txBox="1"/>
          <p:nvPr>
            <p:ph idx="1" type="subTitle"/>
          </p:nvPr>
        </p:nvSpPr>
        <p:spPr>
          <a:xfrm>
            <a:off x="998982" y="3113825"/>
            <a:ext cx="6858000" cy="124182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500"/>
              <a:buNone/>
            </a:pPr>
            <a:r>
              <a:rPr lang="en-US" sz="1500"/>
              <a:t>Uyen Nguyen (gmd8sq) </a:t>
            </a:r>
            <a:br>
              <a:rPr lang="en-US" sz="1500"/>
            </a:br>
            <a:r>
              <a:rPr lang="en-US" sz="1500"/>
              <a:t>Andy Ortiz (eao7r) </a:t>
            </a:r>
            <a:br>
              <a:rPr lang="en-US" sz="1500"/>
            </a:br>
            <a:r>
              <a:rPr lang="en-US" sz="1500"/>
              <a:t>Lee Ann Johnson (lj6gd) </a:t>
            </a:r>
            <a:br>
              <a:rPr lang="en-US" sz="1500"/>
            </a:br>
            <a:r>
              <a:rPr lang="en-US" sz="1500"/>
              <a:t>JD Pinto (jp5ph)</a:t>
            </a:r>
            <a:endParaRPr/>
          </a:p>
        </p:txBody>
      </p:sp>
      <p:pic>
        <p:nvPicPr>
          <p:cNvPr id="151" name="Google Shape;151;p1"/>
          <p:cNvPicPr preferRelativeResize="0"/>
          <p:nvPr/>
        </p:nvPicPr>
        <p:blipFill rotWithShape="1">
          <a:blip r:embed="rId3">
            <a:alphaModFix/>
          </a:blip>
          <a:srcRect b="0" l="0" r="0" t="0"/>
          <a:stretch/>
        </p:blipFill>
        <p:spPr>
          <a:xfrm>
            <a:off x="6276649" y="4761900"/>
            <a:ext cx="2764914" cy="271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778"/>
              <a:buFont typeface="Bookman Old Style"/>
              <a:buNone/>
            </a:pPr>
            <a:r>
              <a:rPr lang="en-US"/>
              <a:t>MISSING DATA VISUALIZATION</a:t>
            </a:r>
            <a:endParaRPr/>
          </a:p>
        </p:txBody>
      </p:sp>
      <p:pic>
        <p:nvPicPr>
          <p:cNvPr id="206" name="Google Shape;206;p9"/>
          <p:cNvPicPr preferRelativeResize="0"/>
          <p:nvPr/>
        </p:nvPicPr>
        <p:blipFill rotWithShape="1">
          <a:blip r:embed="rId3">
            <a:alphaModFix/>
          </a:blip>
          <a:srcRect b="0" l="0" r="0" t="0"/>
          <a:stretch/>
        </p:blipFill>
        <p:spPr>
          <a:xfrm>
            <a:off x="2273700" y="1158125"/>
            <a:ext cx="4596601"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778"/>
              <a:buFont typeface="Bookman Old Style"/>
              <a:buNone/>
            </a:pPr>
            <a:r>
              <a:rPr lang="en-US"/>
              <a:t>DATA ANALYSIS &amp;  PROCESSING</a:t>
            </a:r>
            <a:endParaRPr/>
          </a:p>
        </p:txBody>
      </p:sp>
      <p:sp>
        <p:nvSpPr>
          <p:cNvPr id="212" name="Google Shape;212;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lt1"/>
              </a:buClr>
              <a:buSzPts val="1800"/>
              <a:buAutoNum type="arabicPeriod"/>
            </a:pPr>
            <a:r>
              <a:rPr lang="en-US"/>
              <a:t>Visualizations of predictor variables</a:t>
            </a:r>
            <a:endParaRPr/>
          </a:p>
          <a:p>
            <a:pPr indent="-228600" lvl="0" marL="1257300" rtl="0" algn="l">
              <a:lnSpc>
                <a:spcPct val="115000"/>
              </a:lnSpc>
              <a:spcBef>
                <a:spcPts val="0"/>
              </a:spcBef>
              <a:spcAft>
                <a:spcPts val="0"/>
              </a:spcAft>
              <a:buClr>
                <a:schemeClr val="lt1"/>
              </a:buClr>
              <a:buSzPts val="1800"/>
              <a:buFont typeface="Bookman Old Style"/>
              <a:buNone/>
            </a:pPr>
            <a:r>
              <a:t/>
            </a:r>
            <a:endParaRPr/>
          </a:p>
          <a:p>
            <a:pPr indent="-342900" lvl="0" marL="457200" rtl="0" algn="l">
              <a:lnSpc>
                <a:spcPct val="115000"/>
              </a:lnSpc>
              <a:spcBef>
                <a:spcPts val="0"/>
              </a:spcBef>
              <a:spcAft>
                <a:spcPts val="0"/>
              </a:spcAft>
              <a:buClr>
                <a:schemeClr val="lt1"/>
              </a:buClr>
              <a:buSzPts val="1800"/>
              <a:buAutoNum type="arabicPeriod"/>
            </a:pPr>
            <a:r>
              <a:rPr lang="en-US"/>
              <a:t>Visualizations of response variables</a:t>
            </a:r>
            <a:endParaRPr/>
          </a:p>
          <a:p>
            <a:pPr indent="-228600" lvl="0" marL="1257300" rtl="0" algn="l">
              <a:lnSpc>
                <a:spcPct val="115000"/>
              </a:lnSpc>
              <a:spcBef>
                <a:spcPts val="0"/>
              </a:spcBef>
              <a:spcAft>
                <a:spcPts val="0"/>
              </a:spcAft>
              <a:buClr>
                <a:schemeClr val="lt1"/>
              </a:buClr>
              <a:buSzPts val="1800"/>
              <a:buFont typeface="Bookman Old Style"/>
              <a:buNone/>
            </a:pPr>
            <a:r>
              <a:t/>
            </a:r>
            <a:endParaRPr/>
          </a:p>
          <a:p>
            <a:pPr indent="-342900" lvl="0" marL="457200" rtl="0" algn="l">
              <a:lnSpc>
                <a:spcPct val="115000"/>
              </a:lnSpc>
              <a:spcBef>
                <a:spcPts val="0"/>
              </a:spcBef>
              <a:spcAft>
                <a:spcPts val="0"/>
              </a:spcAft>
              <a:buClr>
                <a:schemeClr val="lt1"/>
              </a:buClr>
              <a:buSzPts val="1800"/>
              <a:buAutoNum type="arabicPeriod"/>
            </a:pPr>
            <a:r>
              <a:rPr lang="en-US"/>
              <a:t>Logistic regression assumptions and tests</a:t>
            </a:r>
            <a:endParaRPr/>
          </a:p>
          <a:p>
            <a:pPr indent="-228600" lvl="0" marL="800100" rtl="0" algn="l">
              <a:lnSpc>
                <a:spcPct val="115000"/>
              </a:lnSpc>
              <a:spcBef>
                <a:spcPts val="0"/>
              </a:spcBef>
              <a:spcAft>
                <a:spcPts val="0"/>
              </a:spcAft>
              <a:buClr>
                <a:schemeClr val="lt1"/>
              </a:buClr>
              <a:buSzPts val="1800"/>
              <a:buFont typeface="Bookman Old Style"/>
              <a:buNone/>
            </a:pPr>
            <a:r>
              <a:t/>
            </a:r>
            <a:endParaRPr/>
          </a:p>
          <a:p>
            <a:pPr indent="-342900" lvl="0" marL="457200" rtl="0" algn="l">
              <a:lnSpc>
                <a:spcPct val="115000"/>
              </a:lnSpc>
              <a:spcBef>
                <a:spcPts val="0"/>
              </a:spcBef>
              <a:spcAft>
                <a:spcPts val="0"/>
              </a:spcAft>
              <a:buClr>
                <a:schemeClr val="lt1"/>
              </a:buClr>
              <a:buSzPts val="1800"/>
              <a:buAutoNum type="arabicPeriod"/>
            </a:pPr>
            <a:r>
              <a:rPr lang="en-US"/>
              <a:t>Logistic regression</a:t>
            </a:r>
            <a:endParaRPr/>
          </a:p>
          <a:p>
            <a:pPr indent="0" lvl="0" marL="0" rtl="0" algn="l">
              <a:lnSpc>
                <a:spcPct val="115000"/>
              </a:lnSpc>
              <a:spcBef>
                <a:spcPts val="0"/>
              </a:spcBef>
              <a:spcAft>
                <a:spcPts val="0"/>
              </a:spcAft>
              <a:buClr>
                <a:schemeClr val="lt1"/>
              </a:buClr>
              <a:buSzPts val="1800"/>
              <a:buNone/>
            </a:pPr>
            <a:r>
              <a:t/>
            </a:r>
            <a:endParaRPr/>
          </a:p>
          <a:p>
            <a:pPr indent="-228600" lvl="0" marL="457200" rtl="0" algn="l">
              <a:lnSpc>
                <a:spcPct val="115000"/>
              </a:lnSpc>
              <a:spcBef>
                <a:spcPts val="0"/>
              </a:spcBef>
              <a:spcAft>
                <a:spcPts val="0"/>
              </a:spcAft>
              <a:buClr>
                <a:schemeClr val="lt1"/>
              </a:buClr>
              <a:buSzPts val="1800"/>
              <a:buNone/>
            </a:pPr>
            <a:r>
              <a:t/>
            </a:r>
            <a:endParaRPr/>
          </a:p>
          <a:p>
            <a:pPr indent="0" lvl="0" marL="0" rtl="0" algn="l">
              <a:lnSpc>
                <a:spcPct val="115000"/>
              </a:lnSpc>
              <a:spcBef>
                <a:spcPts val="0"/>
              </a:spcBef>
              <a:spcAft>
                <a:spcPts val="0"/>
              </a:spcAft>
              <a:buClr>
                <a:schemeClr val="lt1"/>
              </a:buClr>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778"/>
              <a:buFont typeface="Bookman Old Style"/>
              <a:buNone/>
            </a:pPr>
            <a:r>
              <a:rPr lang="en-US"/>
              <a:t>DATA ANALYSIS &amp; PROCESSING</a:t>
            </a:r>
            <a:endParaRPr/>
          </a:p>
        </p:txBody>
      </p:sp>
      <p:sp>
        <p:nvSpPr>
          <p:cNvPr id="218" name="Google Shape;218;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lt1"/>
              </a:buClr>
              <a:buSzPts val="1800"/>
              <a:buChar char="●"/>
            </a:pPr>
            <a:r>
              <a:rPr lang="en-US"/>
              <a:t>Predictor and response variables were explored</a:t>
            </a:r>
            <a:endParaRPr/>
          </a:p>
          <a:p>
            <a:pPr indent="0" lvl="0" marL="457200" rtl="0" algn="l">
              <a:lnSpc>
                <a:spcPct val="115000"/>
              </a:lnSpc>
              <a:spcBef>
                <a:spcPts val="0"/>
              </a:spcBef>
              <a:spcAft>
                <a:spcPts val="0"/>
              </a:spcAft>
              <a:buClr>
                <a:schemeClr val="lt1"/>
              </a:buClr>
              <a:buSzPts val="1800"/>
              <a:buNone/>
            </a:pPr>
            <a:r>
              <a:t/>
            </a:r>
            <a:endParaRPr/>
          </a:p>
          <a:p>
            <a:pPr indent="-342900" lvl="0" marL="457200" rtl="0" algn="l">
              <a:lnSpc>
                <a:spcPct val="115000"/>
              </a:lnSpc>
              <a:spcBef>
                <a:spcPts val="0"/>
              </a:spcBef>
              <a:spcAft>
                <a:spcPts val="0"/>
              </a:spcAft>
              <a:buClr>
                <a:schemeClr val="lt1"/>
              </a:buClr>
              <a:buSzPts val="1800"/>
              <a:buChar char="●"/>
            </a:pPr>
            <a:r>
              <a:rPr lang="en-US"/>
              <a:t>A selection of visuations will be presented for each type of variable</a:t>
            </a:r>
            <a:endParaRPr/>
          </a:p>
          <a:p>
            <a:pPr indent="0" lvl="0" marL="457200" rtl="0" algn="l">
              <a:lnSpc>
                <a:spcPct val="115000"/>
              </a:lnSpc>
              <a:spcBef>
                <a:spcPts val="0"/>
              </a:spcBef>
              <a:spcAft>
                <a:spcPts val="0"/>
              </a:spcAft>
              <a:buClr>
                <a:schemeClr val="lt1"/>
              </a:buClr>
              <a:buSzPts val="1800"/>
              <a:buNone/>
            </a:pPr>
            <a:r>
              <a:t/>
            </a:r>
            <a:endParaRPr/>
          </a:p>
          <a:p>
            <a:pPr indent="0" lvl="0" marL="0" rtl="0" algn="l">
              <a:lnSpc>
                <a:spcPct val="115000"/>
              </a:lnSpc>
              <a:spcBef>
                <a:spcPts val="0"/>
              </a:spcBef>
              <a:spcAft>
                <a:spcPts val="0"/>
              </a:spcAft>
              <a:buClr>
                <a:schemeClr val="lt1"/>
              </a:buClr>
              <a:buSzPts val="1800"/>
              <a:buNone/>
            </a:pPr>
            <a:r>
              <a:t/>
            </a:r>
            <a:endParaRPr/>
          </a:p>
          <a:p>
            <a:pPr indent="-228600" lvl="0" marL="457200" rtl="0" algn="l">
              <a:lnSpc>
                <a:spcPct val="115000"/>
              </a:lnSpc>
              <a:spcBef>
                <a:spcPts val="0"/>
              </a:spcBef>
              <a:spcAft>
                <a:spcPts val="0"/>
              </a:spcAft>
              <a:buClr>
                <a:schemeClr val="lt1"/>
              </a:buClr>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0624866b69_0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800"/>
              <a:buFont typeface="Bookman Old Style"/>
              <a:buNone/>
            </a:pPr>
            <a:r>
              <a:rPr lang="en-US"/>
              <a:t>PREDICTOR: PARTICIPANTS BY STATE</a:t>
            </a:r>
            <a:endParaRPr/>
          </a:p>
        </p:txBody>
      </p:sp>
      <p:sp>
        <p:nvSpPr>
          <p:cNvPr id="224" name="Google Shape;224;g10624866b69_0_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lt1"/>
              </a:buClr>
              <a:buSzPts val="1800"/>
              <a:buNone/>
            </a:pPr>
            <a:r>
              <a:t/>
            </a:r>
            <a:endParaRPr/>
          </a:p>
        </p:txBody>
      </p:sp>
      <p:pic>
        <p:nvPicPr>
          <p:cNvPr id="225" name="Google Shape;225;g10624866b69_0_6"/>
          <p:cNvPicPr preferRelativeResize="0"/>
          <p:nvPr/>
        </p:nvPicPr>
        <p:blipFill rotWithShape="1">
          <a:blip r:embed="rId3">
            <a:alphaModFix/>
          </a:blip>
          <a:srcRect b="0" l="0" r="0" t="0"/>
          <a:stretch/>
        </p:blipFill>
        <p:spPr>
          <a:xfrm>
            <a:off x="392600" y="1200000"/>
            <a:ext cx="8358802" cy="3321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0624866b69_0_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800"/>
              <a:buFont typeface="Bookman Old Style"/>
              <a:buNone/>
            </a:pPr>
            <a:r>
              <a:rPr lang="en-US"/>
              <a:t>PREDICTOR: PARTICIPANTS BY SEX AND RACE</a:t>
            </a:r>
            <a:endParaRPr/>
          </a:p>
        </p:txBody>
      </p:sp>
      <p:sp>
        <p:nvSpPr>
          <p:cNvPr id="231" name="Google Shape;231;g10624866b69_0_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lt1"/>
              </a:buClr>
              <a:buSzPts val="1800"/>
              <a:buNone/>
            </a:pPr>
            <a:r>
              <a:t/>
            </a:r>
            <a:endParaRPr/>
          </a:p>
        </p:txBody>
      </p:sp>
      <p:pic>
        <p:nvPicPr>
          <p:cNvPr id="232" name="Google Shape;232;g10624866b69_0_12"/>
          <p:cNvPicPr preferRelativeResize="0"/>
          <p:nvPr/>
        </p:nvPicPr>
        <p:blipFill rotWithShape="1">
          <a:blip r:embed="rId3">
            <a:alphaModFix/>
          </a:blip>
          <a:srcRect b="0" l="0" r="0" t="0"/>
          <a:stretch/>
        </p:blipFill>
        <p:spPr>
          <a:xfrm>
            <a:off x="311700" y="1152475"/>
            <a:ext cx="8412649" cy="3861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0624866b69_0_18"/>
          <p:cNvSpPr txBox="1"/>
          <p:nvPr>
            <p:ph type="title"/>
          </p:nvPr>
        </p:nvSpPr>
        <p:spPr>
          <a:xfrm>
            <a:off x="311700" y="445025"/>
            <a:ext cx="31533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lt1"/>
              </a:buClr>
              <a:buSzPct val="122004"/>
              <a:buFont typeface="Bookman Old Style"/>
              <a:buNone/>
            </a:pPr>
            <a:r>
              <a:rPr lang="en-US"/>
              <a:t>PREDICTOR: PARTICIPANTS BY AGE AND SEX</a:t>
            </a:r>
            <a:endParaRPr/>
          </a:p>
        </p:txBody>
      </p:sp>
      <p:pic>
        <p:nvPicPr>
          <p:cNvPr id="238" name="Google Shape;238;g10624866b69_0_18"/>
          <p:cNvPicPr preferRelativeResize="0"/>
          <p:nvPr/>
        </p:nvPicPr>
        <p:blipFill rotWithShape="1">
          <a:blip r:embed="rId3">
            <a:alphaModFix/>
          </a:blip>
          <a:srcRect b="0" l="0" r="0" t="0"/>
          <a:stretch/>
        </p:blipFill>
        <p:spPr>
          <a:xfrm>
            <a:off x="3617400" y="152400"/>
            <a:ext cx="5332016"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txBox="1"/>
          <p:nvPr>
            <p:ph type="title"/>
          </p:nvPr>
        </p:nvSpPr>
        <p:spPr>
          <a:xfrm>
            <a:off x="311700" y="445025"/>
            <a:ext cx="2749999" cy="26673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35555"/>
              <a:buFont typeface="Arial"/>
              <a:buNone/>
            </a:pPr>
            <a:r>
              <a:rPr lang="en-US"/>
              <a:t>RESPONSE: CATEGORICAL RESPONSES FOR RECEIVING WRITTEN SUMMARY </a:t>
            </a:r>
            <a:endParaRPr/>
          </a:p>
        </p:txBody>
      </p:sp>
      <p:pic>
        <p:nvPicPr>
          <p:cNvPr id="244" name="Google Shape;244;p12"/>
          <p:cNvPicPr preferRelativeResize="0"/>
          <p:nvPr/>
        </p:nvPicPr>
        <p:blipFill rotWithShape="1">
          <a:blip r:embed="rId3">
            <a:alphaModFix/>
          </a:blip>
          <a:srcRect b="0" l="0" r="0" t="0"/>
          <a:stretch/>
        </p:blipFill>
        <p:spPr>
          <a:xfrm>
            <a:off x="3253476" y="445025"/>
            <a:ext cx="5694125" cy="453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778"/>
              <a:buFont typeface="Bookman Old Style"/>
              <a:buNone/>
            </a:pPr>
            <a:r>
              <a:rPr lang="en-US"/>
              <a:t>RESULTS FROM LOGISTIC REGRESSIONS</a:t>
            </a:r>
            <a:endParaRPr/>
          </a:p>
        </p:txBody>
      </p:sp>
      <p:sp>
        <p:nvSpPr>
          <p:cNvPr id="250" name="Google Shape;25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lt1"/>
              </a:buClr>
              <a:buSzPts val="1800"/>
              <a:buChar char="●"/>
            </a:pPr>
            <a:r>
              <a:rPr lang="en-US"/>
              <a:t>Written Summary</a:t>
            </a:r>
            <a:endParaRPr/>
          </a:p>
          <a:p>
            <a:pPr indent="0" lvl="0" marL="457200" rtl="0" algn="l">
              <a:lnSpc>
                <a:spcPct val="115000"/>
              </a:lnSpc>
              <a:spcBef>
                <a:spcPts val="0"/>
              </a:spcBef>
              <a:spcAft>
                <a:spcPts val="0"/>
              </a:spcAft>
              <a:buClr>
                <a:schemeClr val="lt1"/>
              </a:buClr>
              <a:buSzPts val="1800"/>
              <a:buNone/>
            </a:pPr>
            <a:r>
              <a:t/>
            </a:r>
            <a:endParaRPr/>
          </a:p>
          <a:p>
            <a:pPr indent="-317500" lvl="1" marL="914400" rtl="0" algn="l">
              <a:lnSpc>
                <a:spcPct val="115000"/>
              </a:lnSpc>
              <a:spcBef>
                <a:spcPts val="0"/>
              </a:spcBef>
              <a:spcAft>
                <a:spcPts val="0"/>
              </a:spcAft>
              <a:buClr>
                <a:schemeClr val="lt1"/>
              </a:buClr>
              <a:buSzPts val="1400"/>
              <a:buChar char="○"/>
            </a:pPr>
            <a:r>
              <a:rPr lang="en-US"/>
              <a:t>Individuals with a college education are less likely to receive a written summary of cancer care. </a:t>
            </a:r>
            <a:endParaRPr/>
          </a:p>
          <a:p>
            <a:pPr indent="0" lvl="0" marL="914400" rtl="0" algn="l">
              <a:lnSpc>
                <a:spcPct val="115000"/>
              </a:lnSpc>
              <a:spcBef>
                <a:spcPts val="0"/>
              </a:spcBef>
              <a:spcAft>
                <a:spcPts val="0"/>
              </a:spcAft>
              <a:buClr>
                <a:schemeClr val="lt1"/>
              </a:buClr>
              <a:buSzPts val="1800"/>
              <a:buNone/>
            </a:pPr>
            <a:r>
              <a:t/>
            </a:r>
            <a:endParaRPr/>
          </a:p>
          <a:p>
            <a:pPr indent="-317500" lvl="1" marL="914400" rtl="0" algn="l">
              <a:lnSpc>
                <a:spcPct val="115000"/>
              </a:lnSpc>
              <a:spcBef>
                <a:spcPts val="0"/>
              </a:spcBef>
              <a:spcAft>
                <a:spcPts val="0"/>
              </a:spcAft>
              <a:buClr>
                <a:schemeClr val="lt1"/>
              </a:buClr>
              <a:buSzPts val="1400"/>
              <a:buChar char="○"/>
            </a:pPr>
            <a:r>
              <a:rPr lang="en-US"/>
              <a:t>Other variables were not significant within the model.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06261d5bd2_0_0"/>
          <p:cNvSpPr txBox="1"/>
          <p:nvPr>
            <p:ph type="title"/>
          </p:nvPr>
        </p:nvSpPr>
        <p:spPr>
          <a:xfrm>
            <a:off x="311700" y="3946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800"/>
              <a:buFont typeface="Bookman Old Style"/>
              <a:buNone/>
            </a:pPr>
            <a:r>
              <a:rPr lang="en-US"/>
              <a:t>TESTING</a:t>
            </a:r>
            <a:endParaRPr/>
          </a:p>
        </p:txBody>
      </p:sp>
      <p:sp>
        <p:nvSpPr>
          <p:cNvPr id="256" name="Google Shape;256;g106261d5bd2_0_0"/>
          <p:cNvSpPr txBox="1"/>
          <p:nvPr>
            <p:ph idx="1" type="body"/>
          </p:nvPr>
        </p:nvSpPr>
        <p:spPr>
          <a:xfrm>
            <a:off x="311700" y="1152475"/>
            <a:ext cx="4286100" cy="1104900"/>
          </a:xfrm>
          <a:prstGeom prst="rect">
            <a:avLst/>
          </a:prstGeom>
          <a:noFill/>
          <a:ln>
            <a:noFill/>
          </a:ln>
        </p:spPr>
        <p:txBody>
          <a:bodyPr anchorCtr="0" anchor="t" bIns="91425" lIns="91425" spcFirstLastPara="1" rIns="91425" wrap="square" tIns="91425">
            <a:normAutofit/>
          </a:bodyPr>
          <a:lstStyle/>
          <a:p>
            <a:pPr indent="-285750" lvl="0" marL="285750" rtl="0" algn="l">
              <a:lnSpc>
                <a:spcPct val="115000"/>
              </a:lnSpc>
              <a:spcBef>
                <a:spcPts val="0"/>
              </a:spcBef>
              <a:spcAft>
                <a:spcPts val="0"/>
              </a:spcAft>
              <a:buClr>
                <a:schemeClr val="lt1"/>
              </a:buClr>
              <a:buSzPts val="1800"/>
              <a:buChar char="●"/>
            </a:pPr>
            <a:r>
              <a:rPr lang="en-US"/>
              <a:t>Converting SAS files to pandas dataframe</a:t>
            </a:r>
            <a:endParaRPr/>
          </a:p>
          <a:p>
            <a:pPr indent="-171450" lvl="0" marL="285750" rtl="0" algn="l">
              <a:lnSpc>
                <a:spcPct val="115000"/>
              </a:lnSpc>
              <a:spcBef>
                <a:spcPts val="0"/>
              </a:spcBef>
              <a:spcAft>
                <a:spcPts val="0"/>
              </a:spcAft>
              <a:buClr>
                <a:schemeClr val="lt1"/>
              </a:buClr>
              <a:buSzPts val="1800"/>
              <a:buNone/>
            </a:pPr>
            <a:r>
              <a:t/>
            </a:r>
            <a:endParaRPr/>
          </a:p>
          <a:p>
            <a:pPr indent="-285750" lvl="0" marL="285750" rtl="0" algn="l">
              <a:lnSpc>
                <a:spcPct val="115000"/>
              </a:lnSpc>
              <a:spcBef>
                <a:spcPts val="0"/>
              </a:spcBef>
              <a:spcAft>
                <a:spcPts val="0"/>
              </a:spcAft>
              <a:buClr>
                <a:schemeClr val="lt1"/>
              </a:buClr>
              <a:buSzPts val="1800"/>
              <a:buChar char="●"/>
            </a:pPr>
            <a:r>
              <a:rPr lang="en-US"/>
              <a:t>Deleting unnecessary files</a:t>
            </a:r>
            <a:endParaRPr/>
          </a:p>
        </p:txBody>
      </p:sp>
      <p:pic>
        <p:nvPicPr>
          <p:cNvPr id="257" name="Google Shape;257;g106261d5bd2_0_0"/>
          <p:cNvPicPr preferRelativeResize="0"/>
          <p:nvPr/>
        </p:nvPicPr>
        <p:blipFill>
          <a:blip r:embed="rId3">
            <a:alphaModFix/>
          </a:blip>
          <a:stretch>
            <a:fillRect/>
          </a:stretch>
        </p:blipFill>
        <p:spPr>
          <a:xfrm>
            <a:off x="5404775" y="286024"/>
            <a:ext cx="3427533" cy="4571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778"/>
              <a:buFont typeface="Bookman Old Style"/>
              <a:buNone/>
            </a:pPr>
            <a:r>
              <a:rPr lang="en-US"/>
              <a:t>CONCLUSIONS </a:t>
            </a:r>
            <a:endParaRPr/>
          </a:p>
        </p:txBody>
      </p:sp>
      <p:sp>
        <p:nvSpPr>
          <p:cNvPr id="263" name="Google Shape;26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85750" lvl="0" marL="514350" rtl="0" algn="l">
              <a:lnSpc>
                <a:spcPct val="115000"/>
              </a:lnSpc>
              <a:spcBef>
                <a:spcPts val="0"/>
              </a:spcBef>
              <a:spcAft>
                <a:spcPts val="0"/>
              </a:spcAft>
              <a:buClr>
                <a:schemeClr val="lt1"/>
              </a:buClr>
              <a:buSzPts val="1800"/>
              <a:buChar char="●"/>
            </a:pPr>
            <a:r>
              <a:rPr lang="en-US"/>
              <a:t>Health-care providers should be more cognizant about providing written summaries to all individuals with lung cancer</a:t>
            </a:r>
            <a:endParaRPr/>
          </a:p>
          <a:p>
            <a:pPr indent="0" lvl="0" marL="457200" rtl="0" algn="l">
              <a:lnSpc>
                <a:spcPct val="115000"/>
              </a:lnSpc>
              <a:spcBef>
                <a:spcPts val="0"/>
              </a:spcBef>
              <a:spcAft>
                <a:spcPts val="0"/>
              </a:spcAft>
              <a:buNone/>
            </a:pPr>
            <a:r>
              <a:t/>
            </a:r>
            <a:endParaRPr/>
          </a:p>
          <a:p>
            <a:pPr indent="-285750" lvl="0" marL="514350" rtl="0" algn="l">
              <a:lnSpc>
                <a:spcPct val="115000"/>
              </a:lnSpc>
              <a:spcBef>
                <a:spcPts val="0"/>
              </a:spcBef>
              <a:spcAft>
                <a:spcPts val="0"/>
              </a:spcAft>
              <a:buClr>
                <a:schemeClr val="lt1"/>
              </a:buClr>
              <a:buSzPts val="1800"/>
              <a:buChar char="●"/>
            </a:pPr>
            <a:r>
              <a:rPr lang="en-US"/>
              <a:t>We can improve by adding more interactivity with respect to survey by year</a:t>
            </a:r>
            <a:endParaRPr/>
          </a:p>
          <a:p>
            <a:pPr indent="0" lvl="0" marL="457200" rtl="0" algn="l">
              <a:lnSpc>
                <a:spcPct val="115000"/>
              </a:lnSpc>
              <a:spcBef>
                <a:spcPts val="0"/>
              </a:spcBef>
              <a:spcAft>
                <a:spcPts val="0"/>
              </a:spcAft>
              <a:buNone/>
            </a:pPr>
            <a:r>
              <a:t/>
            </a:r>
            <a:endParaRPr/>
          </a:p>
          <a:p>
            <a:pPr indent="-285750" lvl="0" marL="514350" rtl="0" algn="l">
              <a:lnSpc>
                <a:spcPct val="115000"/>
              </a:lnSpc>
              <a:spcBef>
                <a:spcPts val="0"/>
              </a:spcBef>
              <a:spcAft>
                <a:spcPts val="0"/>
              </a:spcAft>
              <a:buSzPts val="1800"/>
              <a:buChar char="●"/>
            </a:pPr>
            <a:r>
              <a:rPr lang="en-US"/>
              <a:t>We can improve by adding more functionality that allows researchers to choose response variables and get results for each of them interactively</a:t>
            </a:r>
            <a:endParaRPr/>
          </a:p>
          <a:p>
            <a:pPr indent="0" lvl="0" marL="0" rtl="0" algn="l">
              <a:lnSpc>
                <a:spcPct val="115000"/>
              </a:lnSpc>
              <a:spcBef>
                <a:spcPts val="0"/>
              </a:spcBef>
              <a:spcAft>
                <a:spcPts val="0"/>
              </a:spcAft>
              <a:buNone/>
            </a:pPr>
            <a:r>
              <a:t/>
            </a:r>
            <a:endParaRPr/>
          </a:p>
          <a:p>
            <a:pPr indent="-171450" lvl="0" marL="514350" rtl="0" algn="l">
              <a:lnSpc>
                <a:spcPct val="115000"/>
              </a:lnSpc>
              <a:spcBef>
                <a:spcPts val="0"/>
              </a:spcBef>
              <a:spcAft>
                <a:spcPts val="0"/>
              </a:spcAft>
              <a:buClr>
                <a:schemeClr val="lt1"/>
              </a:buClr>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778"/>
              <a:buFont typeface="Bookman Old Style"/>
              <a:buNone/>
            </a:pPr>
            <a:r>
              <a:rPr lang="en-US"/>
              <a:t>OVERVIEW</a:t>
            </a:r>
            <a:endParaRPr/>
          </a:p>
        </p:txBody>
      </p:sp>
      <p:sp>
        <p:nvSpPr>
          <p:cNvPr id="157" name="Google Shape;15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Clr>
                <a:schemeClr val="lt1"/>
              </a:buClr>
              <a:buSzPts val="1800"/>
              <a:buChar char="●"/>
            </a:pPr>
            <a:r>
              <a:rPr lang="en-US"/>
              <a:t>Introduction</a:t>
            </a:r>
            <a:endParaRPr/>
          </a:p>
          <a:p>
            <a:pPr indent="-228600" lvl="0" marL="457200" rtl="0" algn="l">
              <a:lnSpc>
                <a:spcPct val="115000"/>
              </a:lnSpc>
              <a:spcBef>
                <a:spcPts val="0"/>
              </a:spcBef>
              <a:spcAft>
                <a:spcPts val="0"/>
              </a:spcAft>
              <a:buClr>
                <a:schemeClr val="lt1"/>
              </a:buClr>
              <a:buSzPts val="1800"/>
              <a:buNone/>
            </a:pPr>
            <a:r>
              <a:t/>
            </a:r>
            <a:endParaRPr/>
          </a:p>
          <a:p>
            <a:pPr indent="-342900" lvl="0" marL="457200" rtl="0" algn="l">
              <a:lnSpc>
                <a:spcPct val="115000"/>
              </a:lnSpc>
              <a:spcBef>
                <a:spcPts val="0"/>
              </a:spcBef>
              <a:spcAft>
                <a:spcPts val="0"/>
              </a:spcAft>
              <a:buClr>
                <a:schemeClr val="lt1"/>
              </a:buClr>
              <a:buSzPts val="1800"/>
              <a:buChar char="●"/>
            </a:pPr>
            <a:r>
              <a:rPr lang="en-US"/>
              <a:t>Data Source</a:t>
            </a:r>
            <a:endParaRPr/>
          </a:p>
          <a:p>
            <a:pPr indent="-228600" lvl="0" marL="457200" rtl="0" algn="l">
              <a:lnSpc>
                <a:spcPct val="115000"/>
              </a:lnSpc>
              <a:spcBef>
                <a:spcPts val="0"/>
              </a:spcBef>
              <a:spcAft>
                <a:spcPts val="0"/>
              </a:spcAft>
              <a:buClr>
                <a:schemeClr val="lt1"/>
              </a:buClr>
              <a:buSzPts val="1800"/>
              <a:buNone/>
            </a:pPr>
            <a:r>
              <a:t/>
            </a:r>
            <a:endParaRPr/>
          </a:p>
          <a:p>
            <a:pPr indent="-342900" lvl="0" marL="457200" rtl="0" algn="l">
              <a:lnSpc>
                <a:spcPct val="115000"/>
              </a:lnSpc>
              <a:spcBef>
                <a:spcPts val="0"/>
              </a:spcBef>
              <a:spcAft>
                <a:spcPts val="0"/>
              </a:spcAft>
              <a:buClr>
                <a:schemeClr val="lt1"/>
              </a:buClr>
              <a:buSzPts val="1800"/>
              <a:buChar char="●"/>
            </a:pPr>
            <a:r>
              <a:rPr lang="en-US"/>
              <a:t>Data Cleaning</a:t>
            </a:r>
            <a:endParaRPr/>
          </a:p>
          <a:p>
            <a:pPr indent="-228600" lvl="0" marL="457200" rtl="0" algn="l">
              <a:lnSpc>
                <a:spcPct val="115000"/>
              </a:lnSpc>
              <a:spcBef>
                <a:spcPts val="0"/>
              </a:spcBef>
              <a:spcAft>
                <a:spcPts val="0"/>
              </a:spcAft>
              <a:buClr>
                <a:schemeClr val="lt1"/>
              </a:buClr>
              <a:buSzPts val="1800"/>
              <a:buNone/>
            </a:pPr>
            <a:r>
              <a:t/>
            </a:r>
            <a:endParaRPr/>
          </a:p>
          <a:p>
            <a:pPr indent="-342900" lvl="0" marL="457200" rtl="0" algn="l">
              <a:lnSpc>
                <a:spcPct val="115000"/>
              </a:lnSpc>
              <a:spcBef>
                <a:spcPts val="0"/>
              </a:spcBef>
              <a:spcAft>
                <a:spcPts val="0"/>
              </a:spcAft>
              <a:buClr>
                <a:schemeClr val="lt1"/>
              </a:buClr>
              <a:buSzPts val="1800"/>
              <a:buChar char="●"/>
            </a:pPr>
            <a:r>
              <a:rPr lang="en-US"/>
              <a:t>Data Analysis &amp; Processing</a:t>
            </a:r>
            <a:endParaRPr/>
          </a:p>
          <a:p>
            <a:pPr indent="-228600" lvl="0" marL="457200" rtl="0" algn="l">
              <a:lnSpc>
                <a:spcPct val="115000"/>
              </a:lnSpc>
              <a:spcBef>
                <a:spcPts val="0"/>
              </a:spcBef>
              <a:spcAft>
                <a:spcPts val="0"/>
              </a:spcAft>
              <a:buClr>
                <a:schemeClr val="lt1"/>
              </a:buClr>
              <a:buSzPts val="1800"/>
              <a:buNone/>
            </a:pPr>
            <a:r>
              <a:t/>
            </a:r>
            <a:endParaRPr/>
          </a:p>
          <a:p>
            <a:pPr indent="-342900" lvl="0" marL="457200" rtl="0" algn="l">
              <a:lnSpc>
                <a:spcPct val="115000"/>
              </a:lnSpc>
              <a:spcBef>
                <a:spcPts val="0"/>
              </a:spcBef>
              <a:spcAft>
                <a:spcPts val="0"/>
              </a:spcAft>
              <a:buClr>
                <a:schemeClr val="lt1"/>
              </a:buClr>
              <a:buSzPts val="1800"/>
              <a:buChar char="●"/>
            </a:pPr>
            <a:r>
              <a:rPr lang="en-US"/>
              <a:t>Results</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US"/>
              <a:t>Testing</a:t>
            </a:r>
            <a:endParaRPr/>
          </a:p>
          <a:p>
            <a:pPr indent="-228600" lvl="0" marL="457200" rtl="0" algn="l">
              <a:lnSpc>
                <a:spcPct val="115000"/>
              </a:lnSpc>
              <a:spcBef>
                <a:spcPts val="0"/>
              </a:spcBef>
              <a:spcAft>
                <a:spcPts val="0"/>
              </a:spcAft>
              <a:buClr>
                <a:schemeClr val="lt1"/>
              </a:buClr>
              <a:buSzPts val="1800"/>
              <a:buNone/>
            </a:pPr>
            <a:r>
              <a:t/>
            </a:r>
            <a:endParaRPr/>
          </a:p>
          <a:p>
            <a:pPr indent="-342900" lvl="0" marL="457200" rtl="0" algn="l">
              <a:lnSpc>
                <a:spcPct val="115000"/>
              </a:lnSpc>
              <a:spcBef>
                <a:spcPts val="0"/>
              </a:spcBef>
              <a:spcAft>
                <a:spcPts val="0"/>
              </a:spcAft>
              <a:buClr>
                <a:schemeClr val="lt1"/>
              </a:buClr>
              <a:buSzPts val="1800"/>
              <a:buChar char="●"/>
            </a:pPr>
            <a:r>
              <a:rPr lang="en-US"/>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Clr>
                <a:schemeClr val="lt1"/>
              </a:buClr>
              <a:buSzPct val="111111"/>
              <a:buFont typeface="Bookman Old Style"/>
              <a:buNone/>
            </a:pPr>
            <a:r>
              <a:rPr lang="en-US"/>
              <a:t>THANK YOU FOR COMING TO OUR TED TALK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778"/>
              <a:buFont typeface="Bookman Old Style"/>
              <a:buNone/>
            </a:pPr>
            <a:r>
              <a:rPr lang="en-US"/>
              <a:t>INTRODUCTION </a:t>
            </a:r>
            <a:endParaRPr/>
          </a:p>
        </p:txBody>
      </p:sp>
      <p:sp>
        <p:nvSpPr>
          <p:cNvPr id="163" name="Google Shape;16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lt1"/>
              </a:buClr>
              <a:buSzPts val="1800"/>
              <a:buChar char="●"/>
            </a:pPr>
            <a:r>
              <a:rPr lang="en-US" sz="1800">
                <a:latin typeface="Times New Roman"/>
                <a:ea typeface="Times New Roman"/>
                <a:cs typeface="Times New Roman"/>
                <a:sym typeface="Times New Roman"/>
              </a:rPr>
              <a:t>Lung cancer</a:t>
            </a:r>
            <a:endParaRPr/>
          </a:p>
          <a:p>
            <a:pPr indent="-317500" lvl="1" marL="914400" rtl="0" algn="l">
              <a:lnSpc>
                <a:spcPct val="115000"/>
              </a:lnSpc>
              <a:spcBef>
                <a:spcPts val="0"/>
              </a:spcBef>
              <a:spcAft>
                <a:spcPts val="0"/>
              </a:spcAft>
              <a:buClr>
                <a:schemeClr val="lt1"/>
              </a:buClr>
              <a:buSzPts val="1400"/>
              <a:buChar char="○"/>
            </a:pPr>
            <a:r>
              <a:rPr lang="en-US">
                <a:latin typeface="Times New Roman"/>
                <a:ea typeface="Times New Roman"/>
                <a:cs typeface="Times New Roman"/>
                <a:sym typeface="Times New Roman"/>
              </a:rPr>
              <a:t>235,760 new cases </a:t>
            </a:r>
            <a:endParaRPr/>
          </a:p>
          <a:p>
            <a:pPr indent="-317500" lvl="1" marL="914400" rtl="0" algn="l">
              <a:lnSpc>
                <a:spcPct val="115000"/>
              </a:lnSpc>
              <a:spcBef>
                <a:spcPts val="0"/>
              </a:spcBef>
              <a:spcAft>
                <a:spcPts val="0"/>
              </a:spcAft>
              <a:buClr>
                <a:schemeClr val="lt1"/>
              </a:buClr>
              <a:buSzPts val="1400"/>
              <a:buChar char="○"/>
            </a:pPr>
            <a:r>
              <a:rPr lang="en-US">
                <a:latin typeface="Times New Roman"/>
                <a:ea typeface="Times New Roman"/>
                <a:cs typeface="Times New Roman"/>
                <a:sym typeface="Times New Roman"/>
              </a:rPr>
              <a:t>131,880 new deaths </a:t>
            </a:r>
            <a:endParaRPr/>
          </a:p>
          <a:p>
            <a:pPr indent="-228600" lvl="1" marL="914400" rtl="0" algn="l">
              <a:lnSpc>
                <a:spcPct val="115000"/>
              </a:lnSpc>
              <a:spcBef>
                <a:spcPts val="0"/>
              </a:spcBef>
              <a:spcAft>
                <a:spcPts val="0"/>
              </a:spcAft>
              <a:buClr>
                <a:schemeClr val="lt1"/>
              </a:buClr>
              <a:buSzPts val="1400"/>
              <a:buNone/>
            </a:pPr>
            <a:r>
              <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Char char="●"/>
            </a:pPr>
            <a:r>
              <a:rPr lang="en-US">
                <a:latin typeface="Times New Roman"/>
                <a:ea typeface="Times New Roman"/>
                <a:cs typeface="Times New Roman"/>
                <a:sym typeface="Times New Roman"/>
              </a:rPr>
              <a:t>Survivorship begins at diagnosis</a:t>
            </a:r>
            <a:endParaRPr/>
          </a:p>
          <a:p>
            <a:pPr indent="-228600" lvl="0" marL="457200" rtl="0" algn="l">
              <a:lnSpc>
                <a:spcPct val="115000"/>
              </a:lnSpc>
              <a:spcBef>
                <a:spcPts val="0"/>
              </a:spcBef>
              <a:spcAft>
                <a:spcPts val="0"/>
              </a:spcAft>
              <a:buClr>
                <a:schemeClr val="lt1"/>
              </a:buClr>
              <a:buSzPts val="1800"/>
              <a:buNone/>
            </a:pPr>
            <a:r>
              <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Char char="●"/>
            </a:pPr>
            <a:r>
              <a:rPr lang="en-US">
                <a:latin typeface="Times New Roman"/>
                <a:ea typeface="Times New Roman"/>
                <a:cs typeface="Times New Roman"/>
                <a:sym typeface="Times New Roman"/>
              </a:rPr>
              <a:t>Relatively short survival after diagnosis</a:t>
            </a:r>
            <a:endParaRPr/>
          </a:p>
          <a:p>
            <a:pPr indent="-228600" lvl="0" marL="457200" rtl="0" algn="l">
              <a:lnSpc>
                <a:spcPct val="115000"/>
              </a:lnSpc>
              <a:spcBef>
                <a:spcPts val="0"/>
              </a:spcBef>
              <a:spcAft>
                <a:spcPts val="0"/>
              </a:spcAft>
              <a:buClr>
                <a:schemeClr val="lt1"/>
              </a:buClr>
              <a:buSzPts val="1800"/>
              <a:buNone/>
            </a:pPr>
            <a:r>
              <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Char char="●"/>
            </a:pPr>
            <a:r>
              <a:rPr lang="en-US">
                <a:latin typeface="Times New Roman"/>
                <a:ea typeface="Times New Roman"/>
                <a:cs typeface="Times New Roman"/>
                <a:sym typeface="Times New Roman"/>
              </a:rPr>
              <a:t>Know less about survivorship compared to other cancers</a:t>
            </a:r>
            <a:endParaRPr/>
          </a:p>
          <a:p>
            <a:pPr indent="-228600" lvl="1" marL="914400" rtl="0" algn="l">
              <a:lnSpc>
                <a:spcPct val="115000"/>
              </a:lnSpc>
              <a:spcBef>
                <a:spcPts val="0"/>
              </a:spcBef>
              <a:spcAft>
                <a:spcPts val="0"/>
              </a:spcAft>
              <a:buClr>
                <a:schemeClr val="lt1"/>
              </a:buClr>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778"/>
              <a:buFont typeface="Bookman Old Style"/>
              <a:buNone/>
            </a:pPr>
            <a:r>
              <a:rPr lang="en-US"/>
              <a:t>RESEARCH QUESTIONS</a:t>
            </a:r>
            <a:endParaRPr/>
          </a:p>
        </p:txBody>
      </p:sp>
      <p:sp>
        <p:nvSpPr>
          <p:cNvPr id="169" name="Google Shape;169;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ctr">
              <a:lnSpc>
                <a:spcPct val="115000"/>
              </a:lnSpc>
              <a:spcBef>
                <a:spcPts val="0"/>
              </a:spcBef>
              <a:spcAft>
                <a:spcPts val="0"/>
              </a:spcAft>
              <a:buClr>
                <a:schemeClr val="lt1"/>
              </a:buClr>
              <a:buSzPts val="1800"/>
              <a:buNone/>
            </a:pPr>
            <a:r>
              <a:rPr lang="en-US" sz="1800">
                <a:latin typeface="Times New Roman"/>
                <a:ea typeface="Times New Roman"/>
                <a:cs typeface="Times New Roman"/>
                <a:sym typeface="Times New Roman"/>
              </a:rPr>
              <a:t>The overall purpose of this project was to create predictive models to identify patient characteristics associated with guideline-concordant survivorship care.</a:t>
            </a:r>
            <a:endParaRPr/>
          </a:p>
          <a:p>
            <a:pPr indent="0" lvl="0" marL="114300" rtl="0" algn="ctr">
              <a:lnSpc>
                <a:spcPct val="115000"/>
              </a:lnSpc>
              <a:spcBef>
                <a:spcPts val="0"/>
              </a:spcBef>
              <a:spcAft>
                <a:spcPts val="0"/>
              </a:spcAft>
              <a:buClr>
                <a:schemeClr val="lt1"/>
              </a:buClr>
              <a:buSzPts val="1800"/>
              <a:buNone/>
            </a:pPr>
            <a:r>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Char char="●"/>
            </a:pPr>
            <a:r>
              <a:rPr lang="en-US">
                <a:latin typeface="Times New Roman"/>
                <a:ea typeface="Times New Roman"/>
                <a:cs typeface="Times New Roman"/>
                <a:sym typeface="Times New Roman"/>
              </a:rPr>
              <a:t>I</a:t>
            </a:r>
            <a:r>
              <a:rPr lang="en-US" sz="1800">
                <a:latin typeface="Times New Roman"/>
                <a:ea typeface="Times New Roman"/>
                <a:cs typeface="Times New Roman"/>
                <a:sym typeface="Times New Roman"/>
              </a:rPr>
              <a:t>n a nationally representative sample of individuals with lung cancer, we will:</a:t>
            </a:r>
            <a:endParaRPr/>
          </a:p>
          <a:p>
            <a:pPr indent="-342900" lvl="1" marL="939800" rtl="0" algn="l">
              <a:lnSpc>
                <a:spcPct val="115000"/>
              </a:lnSpc>
              <a:spcBef>
                <a:spcPts val="0"/>
              </a:spcBef>
              <a:spcAft>
                <a:spcPts val="0"/>
              </a:spcAft>
              <a:buClr>
                <a:schemeClr val="lt1"/>
              </a:buClr>
              <a:buSzPts val="1400"/>
              <a:buFont typeface="Arial"/>
              <a:buAutoNum type="arabicPeriod"/>
            </a:pPr>
            <a:r>
              <a:rPr lang="en-US">
                <a:latin typeface="Times New Roman"/>
                <a:ea typeface="Times New Roman"/>
                <a:cs typeface="Times New Roman"/>
                <a:sym typeface="Times New Roman"/>
              </a:rPr>
              <a:t>Describe the demographics, physical, and mental health characteristics</a:t>
            </a:r>
            <a:endParaRPr/>
          </a:p>
          <a:p>
            <a:pPr indent="-342900" lvl="1" marL="939800" rtl="0" algn="l">
              <a:lnSpc>
                <a:spcPct val="115000"/>
              </a:lnSpc>
              <a:spcBef>
                <a:spcPts val="0"/>
              </a:spcBef>
              <a:spcAft>
                <a:spcPts val="0"/>
              </a:spcAft>
              <a:buClr>
                <a:schemeClr val="lt1"/>
              </a:buClr>
              <a:buSzPts val="1400"/>
              <a:buFont typeface="Arial"/>
              <a:buAutoNum type="arabicPeriod"/>
            </a:pPr>
            <a:r>
              <a:rPr lang="en-US">
                <a:latin typeface="Times New Roman"/>
                <a:ea typeface="Times New Roman"/>
                <a:cs typeface="Times New Roman"/>
                <a:sym typeface="Times New Roman"/>
              </a:rPr>
              <a:t>Examine associations between demographics, physical, and mental health characteristics and the survivorship outcomes (cancer care summaries, written cancer care summaries, and health insurance coverage)</a:t>
            </a:r>
            <a:endParaRPr/>
          </a:p>
          <a:p>
            <a:pPr indent="-342900" lvl="1" marL="939800" rtl="0" algn="l">
              <a:lnSpc>
                <a:spcPct val="115000"/>
              </a:lnSpc>
              <a:spcBef>
                <a:spcPts val="0"/>
              </a:spcBef>
              <a:spcAft>
                <a:spcPts val="0"/>
              </a:spcAft>
              <a:buClr>
                <a:schemeClr val="lt1"/>
              </a:buClr>
              <a:buSzPts val="1400"/>
              <a:buFont typeface="Arial"/>
              <a:buAutoNum type="arabicPeriod"/>
            </a:pPr>
            <a:r>
              <a:rPr lang="en-US">
                <a:latin typeface="Times New Roman"/>
                <a:ea typeface="Times New Roman"/>
                <a:cs typeface="Times New Roman"/>
                <a:sym typeface="Times New Roman"/>
              </a:rPr>
              <a:t>Model which demographic physical, and mental health characteristics predict survivorship outcomes</a:t>
            </a:r>
            <a:endParaRPr>
              <a:latin typeface="Calibri"/>
              <a:ea typeface="Calibri"/>
              <a:cs typeface="Calibri"/>
              <a:sym typeface="Calibri"/>
            </a:endParaRPr>
          </a:p>
          <a:p>
            <a:pPr indent="-228600" lvl="0" marL="457200" rtl="0" algn="l">
              <a:lnSpc>
                <a:spcPct val="115000"/>
              </a:lnSpc>
              <a:spcBef>
                <a:spcPts val="0"/>
              </a:spcBef>
              <a:spcAft>
                <a:spcPts val="0"/>
              </a:spcAft>
              <a:buClr>
                <a:schemeClr val="lt1"/>
              </a:buClr>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778"/>
              <a:buFont typeface="Bookman Old Style"/>
              <a:buNone/>
            </a:pPr>
            <a:r>
              <a:rPr lang="en-US"/>
              <a:t>DATA SOURCE</a:t>
            </a:r>
            <a:endParaRPr/>
          </a:p>
        </p:txBody>
      </p:sp>
      <p:sp>
        <p:nvSpPr>
          <p:cNvPr id="175" name="Google Shape;17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lt1"/>
              </a:buClr>
              <a:buSzPts val="1800"/>
              <a:buChar char="●"/>
            </a:pPr>
            <a:r>
              <a:rPr lang="en-US"/>
              <a:t>Behavioral Risk Factor Surveillance System (BRFSS)</a:t>
            </a:r>
            <a:endParaRPr/>
          </a:p>
          <a:p>
            <a:pPr indent="-342900" lvl="0" marL="457200" rtl="0" algn="l">
              <a:lnSpc>
                <a:spcPct val="115000"/>
              </a:lnSpc>
              <a:spcBef>
                <a:spcPts val="0"/>
              </a:spcBef>
              <a:spcAft>
                <a:spcPts val="0"/>
              </a:spcAft>
              <a:buClr>
                <a:schemeClr val="lt1"/>
              </a:buClr>
              <a:buSzPts val="1800"/>
              <a:buChar char="●"/>
            </a:pPr>
            <a:r>
              <a:rPr lang="en-US"/>
              <a:t>Annual, telephone-based</a:t>
            </a:r>
            <a:endParaRPr/>
          </a:p>
          <a:p>
            <a:pPr indent="-342900" lvl="0" marL="457200" rtl="0" algn="l">
              <a:lnSpc>
                <a:spcPct val="115000"/>
              </a:lnSpc>
              <a:spcBef>
                <a:spcPts val="0"/>
              </a:spcBef>
              <a:spcAft>
                <a:spcPts val="0"/>
              </a:spcAft>
              <a:buClr>
                <a:schemeClr val="lt1"/>
              </a:buClr>
              <a:buSzPts val="1800"/>
              <a:buChar char="●"/>
            </a:pPr>
            <a:r>
              <a:rPr lang="en-US"/>
              <a:t>50 states + territories</a:t>
            </a:r>
            <a:endParaRPr/>
          </a:p>
          <a:p>
            <a:pPr indent="-342900" lvl="0" marL="457200" rtl="0" algn="l">
              <a:lnSpc>
                <a:spcPct val="115000"/>
              </a:lnSpc>
              <a:spcBef>
                <a:spcPts val="0"/>
              </a:spcBef>
              <a:spcAft>
                <a:spcPts val="0"/>
              </a:spcAft>
              <a:buClr>
                <a:schemeClr val="lt1"/>
              </a:buClr>
              <a:buSzPts val="1800"/>
              <a:buChar char="●"/>
            </a:pPr>
            <a:r>
              <a:rPr lang="en-US"/>
              <a:t>Topics covered</a:t>
            </a:r>
            <a:endParaRPr/>
          </a:p>
          <a:p>
            <a:pPr indent="-317500" lvl="1" marL="914400" rtl="0" algn="l">
              <a:lnSpc>
                <a:spcPct val="115000"/>
              </a:lnSpc>
              <a:spcBef>
                <a:spcPts val="0"/>
              </a:spcBef>
              <a:spcAft>
                <a:spcPts val="0"/>
              </a:spcAft>
              <a:buClr>
                <a:schemeClr val="lt1"/>
              </a:buClr>
              <a:buSzPts val="1400"/>
              <a:buChar char="○"/>
            </a:pPr>
            <a:r>
              <a:rPr lang="en-US" sz="1800">
                <a:latin typeface="Times New Roman"/>
                <a:ea typeface="Times New Roman"/>
                <a:cs typeface="Times New Roman"/>
                <a:sym typeface="Times New Roman"/>
              </a:rPr>
              <a:t>Preventative services</a:t>
            </a:r>
            <a:endParaRPr/>
          </a:p>
          <a:p>
            <a:pPr indent="-317500" lvl="1" marL="914400" rtl="0" algn="l">
              <a:lnSpc>
                <a:spcPct val="115000"/>
              </a:lnSpc>
              <a:spcBef>
                <a:spcPts val="0"/>
              </a:spcBef>
              <a:spcAft>
                <a:spcPts val="0"/>
              </a:spcAft>
              <a:buClr>
                <a:schemeClr val="lt1"/>
              </a:buClr>
              <a:buSzPts val="1400"/>
              <a:buChar char="○"/>
            </a:pPr>
            <a:r>
              <a:rPr lang="en-US" sz="1800">
                <a:latin typeface="Times New Roman"/>
                <a:ea typeface="Times New Roman"/>
                <a:cs typeface="Times New Roman"/>
                <a:sym typeface="Times New Roman"/>
              </a:rPr>
              <a:t>Health-related risk behaviors</a:t>
            </a:r>
            <a:endParaRPr/>
          </a:p>
          <a:p>
            <a:pPr indent="-317500" lvl="1" marL="914400" rtl="0" algn="l">
              <a:lnSpc>
                <a:spcPct val="115000"/>
              </a:lnSpc>
              <a:spcBef>
                <a:spcPts val="0"/>
              </a:spcBef>
              <a:spcAft>
                <a:spcPts val="0"/>
              </a:spcAft>
              <a:buClr>
                <a:schemeClr val="lt1"/>
              </a:buClr>
              <a:buSzPts val="1400"/>
              <a:buChar char="○"/>
            </a:pPr>
            <a:r>
              <a:rPr lang="en-US" sz="1800">
                <a:latin typeface="Times New Roman"/>
                <a:ea typeface="Times New Roman"/>
                <a:cs typeface="Times New Roman"/>
                <a:sym typeface="Times New Roman"/>
              </a:rPr>
              <a:t>Chronic health conditions</a:t>
            </a:r>
            <a:endParaRPr/>
          </a:p>
          <a:p>
            <a:pPr indent="-342900" lvl="0" marL="457200" rtl="0" algn="l">
              <a:lnSpc>
                <a:spcPct val="115000"/>
              </a:lnSpc>
              <a:spcBef>
                <a:spcPts val="0"/>
              </a:spcBef>
              <a:spcAft>
                <a:spcPts val="0"/>
              </a:spcAft>
              <a:buClr>
                <a:schemeClr val="lt1"/>
              </a:buClr>
              <a:buSzPts val="1800"/>
              <a:buChar char="●"/>
            </a:pPr>
            <a:r>
              <a:rPr lang="en-US">
                <a:latin typeface="Times New Roman"/>
                <a:ea typeface="Times New Roman"/>
                <a:cs typeface="Times New Roman"/>
                <a:sym typeface="Times New Roman"/>
              </a:rPr>
              <a:t>Published by the Centers for Disease Control (CDC)</a:t>
            </a:r>
            <a:endParaRPr/>
          </a:p>
          <a:p>
            <a:pPr indent="-317500" lvl="1" marL="914400" rtl="0" algn="l">
              <a:lnSpc>
                <a:spcPct val="115000"/>
              </a:lnSpc>
              <a:spcBef>
                <a:spcPts val="0"/>
              </a:spcBef>
              <a:spcAft>
                <a:spcPts val="0"/>
              </a:spcAft>
              <a:buClr>
                <a:schemeClr val="lt1"/>
              </a:buClr>
              <a:buSzPts val="1400"/>
              <a:buChar char="○"/>
            </a:pPr>
            <a:r>
              <a:rPr lang="en-US" sz="1800" u="sng">
                <a:solidFill>
                  <a:schemeClr val="hlink"/>
                </a:solidFill>
                <a:latin typeface="Times New Roman"/>
                <a:ea typeface="Times New Roman"/>
                <a:cs typeface="Times New Roman"/>
                <a:sym typeface="Times New Roman"/>
                <a:hlinkClick r:id="rId3"/>
              </a:rPr>
              <a:t>https://www.cdc.gov/brfss/index.html</a:t>
            </a:r>
            <a:r>
              <a:rPr lang="en-US" sz="1800" u="sng">
                <a:latin typeface="Times New Roman"/>
                <a:ea typeface="Times New Roman"/>
                <a:cs typeface="Times New Roman"/>
                <a:sym typeface="Times New Roman"/>
              </a:rPr>
              <a:t> </a:t>
            </a:r>
            <a:endParaRPr/>
          </a:p>
          <a:p>
            <a:pPr indent="-228600" lvl="0" marL="457200" rtl="0" algn="l">
              <a:lnSpc>
                <a:spcPct val="115000"/>
              </a:lnSpc>
              <a:spcBef>
                <a:spcPts val="0"/>
              </a:spcBef>
              <a:spcAft>
                <a:spcPts val="0"/>
              </a:spcAft>
              <a:buClr>
                <a:schemeClr val="lt1"/>
              </a:buClr>
              <a:buSzPts val="1800"/>
              <a:buNone/>
            </a:pPr>
            <a:r>
              <a:t/>
            </a:r>
            <a:endParaRPr/>
          </a:p>
          <a:p>
            <a:pPr indent="-228600" lvl="0" marL="457200" rtl="0" algn="l">
              <a:lnSpc>
                <a:spcPct val="115000"/>
              </a:lnSpc>
              <a:spcBef>
                <a:spcPts val="0"/>
              </a:spcBef>
              <a:spcAft>
                <a:spcPts val="0"/>
              </a:spcAft>
              <a:buClr>
                <a:schemeClr val="lt1"/>
              </a:buClr>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778"/>
              <a:buFont typeface="Bookman Old Style"/>
              <a:buNone/>
            </a:pPr>
            <a:r>
              <a:rPr lang="en-US"/>
              <a:t>DATA CLEANING: FIRST STEPS</a:t>
            </a:r>
            <a:endParaRPr/>
          </a:p>
        </p:txBody>
      </p:sp>
      <p:sp>
        <p:nvSpPr>
          <p:cNvPr id="181" name="Google Shape;181;p8"/>
          <p:cNvSpPr txBox="1"/>
          <p:nvPr>
            <p:ph idx="1" type="body"/>
          </p:nvPr>
        </p:nvSpPr>
        <p:spPr>
          <a:xfrm>
            <a:off x="311700" y="1210213"/>
            <a:ext cx="8520600" cy="3416400"/>
          </a:xfrm>
          <a:prstGeom prst="rect">
            <a:avLst/>
          </a:prstGeom>
          <a:noFill/>
          <a:ln>
            <a:noFill/>
          </a:ln>
        </p:spPr>
        <p:txBody>
          <a:bodyPr anchorCtr="0" anchor="t" bIns="91425" lIns="91425" spcFirstLastPara="1" rIns="91425" wrap="square" tIns="91425">
            <a:normAutofit/>
          </a:bodyPr>
          <a:lstStyle/>
          <a:p>
            <a:pPr indent="-285750" lvl="0" marL="285750" rtl="0" algn="l">
              <a:lnSpc>
                <a:spcPct val="115000"/>
              </a:lnSpc>
              <a:spcBef>
                <a:spcPts val="0"/>
              </a:spcBef>
              <a:spcAft>
                <a:spcPts val="0"/>
              </a:spcAft>
              <a:buClr>
                <a:schemeClr val="lt1"/>
              </a:buClr>
              <a:buSzPts val="1800"/>
              <a:buChar char="●"/>
            </a:pPr>
            <a:r>
              <a:rPr lang="en-US"/>
              <a:t>Merged 5 years of data: 2016, 2017, 2018, 2019, 2020</a:t>
            </a:r>
            <a:endParaRPr/>
          </a:p>
          <a:p>
            <a:pPr indent="0" lvl="0" marL="0" rtl="0" algn="l">
              <a:lnSpc>
                <a:spcPct val="115000"/>
              </a:lnSpc>
              <a:spcBef>
                <a:spcPts val="0"/>
              </a:spcBef>
              <a:spcAft>
                <a:spcPts val="0"/>
              </a:spcAft>
              <a:buClr>
                <a:schemeClr val="lt1"/>
              </a:buClr>
              <a:buSzPts val="1800"/>
              <a:buNone/>
            </a:pPr>
            <a:r>
              <a:t/>
            </a:r>
            <a:endParaRPr/>
          </a:p>
          <a:p>
            <a:pPr indent="-285750" lvl="0" marL="285750" rtl="0" algn="l">
              <a:lnSpc>
                <a:spcPct val="115000"/>
              </a:lnSpc>
              <a:spcBef>
                <a:spcPts val="0"/>
              </a:spcBef>
              <a:spcAft>
                <a:spcPts val="0"/>
              </a:spcAft>
              <a:buClr>
                <a:schemeClr val="lt1"/>
              </a:buClr>
              <a:buSzPts val="1800"/>
              <a:buChar char="●"/>
            </a:pPr>
            <a:r>
              <a:rPr lang="en-US"/>
              <a:t>Selected individuals with lung cancer</a:t>
            </a:r>
            <a:endParaRPr/>
          </a:p>
          <a:p>
            <a:pPr indent="0" lvl="0" marL="0" rtl="0" algn="l">
              <a:lnSpc>
                <a:spcPct val="115000"/>
              </a:lnSpc>
              <a:spcBef>
                <a:spcPts val="0"/>
              </a:spcBef>
              <a:spcAft>
                <a:spcPts val="0"/>
              </a:spcAft>
              <a:buClr>
                <a:schemeClr val="lt1"/>
              </a:buClr>
              <a:buSzPts val="1800"/>
              <a:buNone/>
            </a:pPr>
            <a:r>
              <a:t/>
            </a:r>
            <a:endParaRPr/>
          </a:p>
          <a:p>
            <a:pPr indent="-285750" lvl="0" marL="285750" rtl="0" algn="l">
              <a:lnSpc>
                <a:spcPct val="115000"/>
              </a:lnSpc>
              <a:spcBef>
                <a:spcPts val="0"/>
              </a:spcBef>
              <a:spcAft>
                <a:spcPts val="0"/>
              </a:spcAft>
              <a:buClr>
                <a:schemeClr val="lt1"/>
              </a:buClr>
              <a:buSzPts val="1800"/>
              <a:buChar char="●"/>
            </a:pPr>
            <a:r>
              <a:rPr lang="en-US"/>
              <a:t>Reduced dataset from 280 columns to 18</a:t>
            </a:r>
            <a:endParaRPr/>
          </a:p>
          <a:p>
            <a:pPr indent="-285750" lvl="1" marL="742950" rtl="0" algn="l">
              <a:lnSpc>
                <a:spcPct val="115000"/>
              </a:lnSpc>
              <a:spcBef>
                <a:spcPts val="0"/>
              </a:spcBef>
              <a:spcAft>
                <a:spcPts val="0"/>
              </a:spcAft>
              <a:buClr>
                <a:schemeClr val="lt1"/>
              </a:buClr>
              <a:buSzPts val="1400"/>
              <a:buChar char="○"/>
            </a:pPr>
            <a:r>
              <a:rPr lang="en-US"/>
              <a:t>14 predictors</a:t>
            </a:r>
            <a:endParaRPr/>
          </a:p>
          <a:p>
            <a:pPr indent="-285750" lvl="1" marL="742950" rtl="0" algn="l">
              <a:lnSpc>
                <a:spcPct val="115000"/>
              </a:lnSpc>
              <a:spcBef>
                <a:spcPts val="0"/>
              </a:spcBef>
              <a:spcAft>
                <a:spcPts val="0"/>
              </a:spcAft>
              <a:buClr>
                <a:schemeClr val="lt1"/>
              </a:buClr>
              <a:buSzPts val="1400"/>
              <a:buChar char="○"/>
            </a:pPr>
            <a:r>
              <a:rPr lang="en-US"/>
              <a:t>4 response variables</a:t>
            </a:r>
            <a:endParaRPr/>
          </a:p>
          <a:p>
            <a:pPr indent="0" lvl="0" marL="114300" rtl="0" algn="l">
              <a:lnSpc>
                <a:spcPct val="115000"/>
              </a:lnSpc>
              <a:spcBef>
                <a:spcPts val="0"/>
              </a:spcBef>
              <a:spcAft>
                <a:spcPts val="0"/>
              </a:spcAft>
              <a:buClr>
                <a:schemeClr val="lt1"/>
              </a:buClr>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778"/>
              <a:buFont typeface="Bookman Old Style"/>
              <a:buNone/>
            </a:pPr>
            <a:r>
              <a:rPr lang="en-US"/>
              <a:t>PREDICTOR VARIABLES</a:t>
            </a:r>
            <a:endParaRPr/>
          </a:p>
        </p:txBody>
      </p:sp>
      <p:sp>
        <p:nvSpPr>
          <p:cNvPr id="187" name="Google Shape;187;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139700" rtl="0" algn="l">
              <a:lnSpc>
                <a:spcPct val="115000"/>
              </a:lnSpc>
              <a:spcBef>
                <a:spcPts val="0"/>
              </a:spcBef>
              <a:spcAft>
                <a:spcPts val="0"/>
              </a:spcAft>
              <a:buClr>
                <a:schemeClr val="lt1"/>
              </a:buClr>
              <a:buSzPts val="1400"/>
              <a:buNone/>
            </a:pPr>
            <a:r>
              <a:rPr lang="en-US"/>
              <a:t>State of Residence</a:t>
            </a:r>
            <a:endParaRPr/>
          </a:p>
          <a:p>
            <a:pPr indent="0" lvl="0" marL="139700" rtl="0" algn="l">
              <a:lnSpc>
                <a:spcPct val="115000"/>
              </a:lnSpc>
              <a:spcBef>
                <a:spcPts val="0"/>
              </a:spcBef>
              <a:spcAft>
                <a:spcPts val="0"/>
              </a:spcAft>
              <a:buClr>
                <a:schemeClr val="lt1"/>
              </a:buClr>
              <a:buSzPts val="1400"/>
              <a:buNone/>
            </a:pPr>
            <a:r>
              <a:t/>
            </a:r>
            <a:endParaRPr/>
          </a:p>
          <a:p>
            <a:pPr indent="0" lvl="0" marL="139700" rtl="0" algn="l">
              <a:lnSpc>
                <a:spcPct val="115000"/>
              </a:lnSpc>
              <a:spcBef>
                <a:spcPts val="0"/>
              </a:spcBef>
              <a:spcAft>
                <a:spcPts val="0"/>
              </a:spcAft>
              <a:buClr>
                <a:schemeClr val="lt1"/>
              </a:buClr>
              <a:buSzPts val="1400"/>
              <a:buNone/>
            </a:pPr>
            <a:r>
              <a:rPr lang="en-US"/>
              <a:t>Sex</a:t>
            </a:r>
            <a:endParaRPr/>
          </a:p>
          <a:p>
            <a:pPr indent="0" lvl="0" marL="139700" rtl="0" algn="l">
              <a:lnSpc>
                <a:spcPct val="115000"/>
              </a:lnSpc>
              <a:spcBef>
                <a:spcPts val="0"/>
              </a:spcBef>
              <a:spcAft>
                <a:spcPts val="0"/>
              </a:spcAft>
              <a:buClr>
                <a:schemeClr val="lt1"/>
              </a:buClr>
              <a:buSzPts val="1400"/>
              <a:buNone/>
            </a:pPr>
            <a:r>
              <a:t/>
            </a:r>
            <a:endParaRPr/>
          </a:p>
          <a:p>
            <a:pPr indent="0" lvl="0" marL="139700" rtl="0" algn="l">
              <a:lnSpc>
                <a:spcPct val="115000"/>
              </a:lnSpc>
              <a:spcBef>
                <a:spcPts val="0"/>
              </a:spcBef>
              <a:spcAft>
                <a:spcPts val="0"/>
              </a:spcAft>
              <a:buClr>
                <a:schemeClr val="lt1"/>
              </a:buClr>
              <a:buSzPts val="1400"/>
              <a:buNone/>
            </a:pPr>
            <a:r>
              <a:rPr lang="en-US"/>
              <a:t>Age</a:t>
            </a:r>
            <a:endParaRPr/>
          </a:p>
          <a:p>
            <a:pPr indent="0" lvl="0" marL="139700" rtl="0" algn="l">
              <a:lnSpc>
                <a:spcPct val="115000"/>
              </a:lnSpc>
              <a:spcBef>
                <a:spcPts val="0"/>
              </a:spcBef>
              <a:spcAft>
                <a:spcPts val="0"/>
              </a:spcAft>
              <a:buClr>
                <a:schemeClr val="lt1"/>
              </a:buClr>
              <a:buSzPts val="1400"/>
              <a:buNone/>
            </a:pPr>
            <a:r>
              <a:t/>
            </a:r>
            <a:endParaRPr/>
          </a:p>
          <a:p>
            <a:pPr indent="0" lvl="0" marL="139700" rtl="0" algn="l">
              <a:lnSpc>
                <a:spcPct val="115000"/>
              </a:lnSpc>
              <a:spcBef>
                <a:spcPts val="0"/>
              </a:spcBef>
              <a:spcAft>
                <a:spcPts val="0"/>
              </a:spcAft>
              <a:buClr>
                <a:schemeClr val="lt1"/>
              </a:buClr>
              <a:buSzPts val="1400"/>
              <a:buNone/>
            </a:pPr>
            <a:r>
              <a:rPr lang="en-US"/>
              <a:t>Education level</a:t>
            </a:r>
            <a:endParaRPr/>
          </a:p>
          <a:p>
            <a:pPr indent="0" lvl="0" marL="139700" rtl="0" algn="l">
              <a:lnSpc>
                <a:spcPct val="115000"/>
              </a:lnSpc>
              <a:spcBef>
                <a:spcPts val="0"/>
              </a:spcBef>
              <a:spcAft>
                <a:spcPts val="0"/>
              </a:spcAft>
              <a:buClr>
                <a:schemeClr val="lt1"/>
              </a:buClr>
              <a:buSzPts val="1400"/>
              <a:buNone/>
            </a:pPr>
            <a:r>
              <a:t/>
            </a:r>
            <a:endParaRPr/>
          </a:p>
          <a:p>
            <a:pPr indent="0" lvl="0" marL="139700" rtl="0" algn="l">
              <a:lnSpc>
                <a:spcPct val="115000"/>
              </a:lnSpc>
              <a:spcBef>
                <a:spcPts val="0"/>
              </a:spcBef>
              <a:spcAft>
                <a:spcPts val="0"/>
              </a:spcAft>
              <a:buClr>
                <a:schemeClr val="lt1"/>
              </a:buClr>
              <a:buSzPts val="1400"/>
              <a:buNone/>
            </a:pPr>
            <a:r>
              <a:rPr lang="en-US"/>
              <a:t>Marital status</a:t>
            </a:r>
            <a:endParaRPr/>
          </a:p>
          <a:p>
            <a:pPr indent="0" lvl="0" marL="139700" rtl="0" algn="l">
              <a:lnSpc>
                <a:spcPct val="115000"/>
              </a:lnSpc>
              <a:spcBef>
                <a:spcPts val="0"/>
              </a:spcBef>
              <a:spcAft>
                <a:spcPts val="0"/>
              </a:spcAft>
              <a:buClr>
                <a:schemeClr val="lt1"/>
              </a:buClr>
              <a:buSzPts val="1400"/>
              <a:buNone/>
            </a:pPr>
            <a:r>
              <a:t/>
            </a:r>
            <a:endParaRPr/>
          </a:p>
          <a:p>
            <a:pPr indent="0" lvl="0" marL="139700" rtl="0" algn="l">
              <a:lnSpc>
                <a:spcPct val="115000"/>
              </a:lnSpc>
              <a:spcBef>
                <a:spcPts val="0"/>
              </a:spcBef>
              <a:spcAft>
                <a:spcPts val="0"/>
              </a:spcAft>
              <a:buClr>
                <a:schemeClr val="lt1"/>
              </a:buClr>
              <a:buSzPts val="1400"/>
              <a:buNone/>
            </a:pPr>
            <a:r>
              <a:rPr lang="en-US"/>
              <a:t>Employment status</a:t>
            </a:r>
            <a:endParaRPr/>
          </a:p>
          <a:p>
            <a:pPr indent="0" lvl="0" marL="139700" rtl="0" algn="l">
              <a:lnSpc>
                <a:spcPct val="115000"/>
              </a:lnSpc>
              <a:spcBef>
                <a:spcPts val="0"/>
              </a:spcBef>
              <a:spcAft>
                <a:spcPts val="0"/>
              </a:spcAft>
              <a:buClr>
                <a:schemeClr val="lt1"/>
              </a:buClr>
              <a:buSzPts val="1400"/>
              <a:buNone/>
            </a:pPr>
            <a:r>
              <a:t/>
            </a:r>
            <a:endParaRPr/>
          </a:p>
          <a:p>
            <a:pPr indent="0" lvl="0" marL="139700" rtl="0" algn="l">
              <a:lnSpc>
                <a:spcPct val="115000"/>
              </a:lnSpc>
              <a:spcBef>
                <a:spcPts val="0"/>
              </a:spcBef>
              <a:spcAft>
                <a:spcPts val="0"/>
              </a:spcAft>
              <a:buClr>
                <a:schemeClr val="lt1"/>
              </a:buClr>
              <a:buSzPts val="1400"/>
              <a:buNone/>
            </a:pPr>
            <a:r>
              <a:rPr lang="en-US"/>
              <a:t>Income level</a:t>
            </a:r>
            <a:endParaRPr/>
          </a:p>
          <a:p>
            <a:pPr indent="0" lvl="0" marL="139700" rtl="0" algn="l">
              <a:lnSpc>
                <a:spcPct val="115000"/>
              </a:lnSpc>
              <a:spcBef>
                <a:spcPts val="0"/>
              </a:spcBef>
              <a:spcAft>
                <a:spcPts val="0"/>
              </a:spcAft>
              <a:buClr>
                <a:schemeClr val="lt1"/>
              </a:buClr>
              <a:buSzPts val="1400"/>
              <a:buNone/>
            </a:pPr>
            <a:r>
              <a:t/>
            </a:r>
            <a:endParaRPr/>
          </a:p>
          <a:p>
            <a:pPr indent="0" lvl="0" marL="139700" rtl="0" algn="l">
              <a:lnSpc>
                <a:spcPct val="115000"/>
              </a:lnSpc>
              <a:spcBef>
                <a:spcPts val="0"/>
              </a:spcBef>
              <a:spcAft>
                <a:spcPts val="0"/>
              </a:spcAft>
              <a:buClr>
                <a:schemeClr val="lt1"/>
              </a:buClr>
              <a:buSzPts val="1400"/>
              <a:buNone/>
            </a:pPr>
            <a:r>
              <a:t/>
            </a:r>
            <a:endParaRPr/>
          </a:p>
          <a:p>
            <a:pPr indent="0" lvl="0" marL="139700" rtl="0" algn="l">
              <a:lnSpc>
                <a:spcPct val="115000"/>
              </a:lnSpc>
              <a:spcBef>
                <a:spcPts val="0"/>
              </a:spcBef>
              <a:spcAft>
                <a:spcPts val="0"/>
              </a:spcAft>
              <a:buClr>
                <a:schemeClr val="lt1"/>
              </a:buClr>
              <a:buSzPts val="1400"/>
              <a:buNone/>
            </a:pPr>
            <a:r>
              <a:t/>
            </a:r>
            <a:endParaRPr/>
          </a:p>
        </p:txBody>
      </p:sp>
      <p:sp>
        <p:nvSpPr>
          <p:cNvPr id="188" name="Google Shape;188;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139700" rtl="0" algn="l">
              <a:lnSpc>
                <a:spcPct val="115000"/>
              </a:lnSpc>
              <a:spcBef>
                <a:spcPts val="0"/>
              </a:spcBef>
              <a:spcAft>
                <a:spcPts val="0"/>
              </a:spcAft>
              <a:buClr>
                <a:schemeClr val="lt1"/>
              </a:buClr>
              <a:buSzPts val="1400"/>
              <a:buNone/>
            </a:pPr>
            <a:r>
              <a:rPr lang="en-US"/>
              <a:t>Race</a:t>
            </a:r>
            <a:endParaRPr/>
          </a:p>
          <a:p>
            <a:pPr indent="0" lvl="0" marL="139700" rtl="0" algn="l">
              <a:lnSpc>
                <a:spcPct val="115000"/>
              </a:lnSpc>
              <a:spcBef>
                <a:spcPts val="0"/>
              </a:spcBef>
              <a:spcAft>
                <a:spcPts val="0"/>
              </a:spcAft>
              <a:buClr>
                <a:schemeClr val="lt1"/>
              </a:buClr>
              <a:buSzPts val="1400"/>
              <a:buNone/>
            </a:pPr>
            <a:r>
              <a:t/>
            </a:r>
            <a:endParaRPr/>
          </a:p>
          <a:p>
            <a:pPr indent="0" lvl="0" marL="139700" rtl="0" algn="l">
              <a:lnSpc>
                <a:spcPct val="115000"/>
              </a:lnSpc>
              <a:spcBef>
                <a:spcPts val="0"/>
              </a:spcBef>
              <a:spcAft>
                <a:spcPts val="0"/>
              </a:spcAft>
              <a:buClr>
                <a:schemeClr val="lt1"/>
              </a:buClr>
              <a:buSzPts val="1400"/>
              <a:buNone/>
            </a:pPr>
            <a:r>
              <a:rPr lang="en-US"/>
              <a:t>Mental health in previous 30 days</a:t>
            </a:r>
            <a:endParaRPr/>
          </a:p>
          <a:p>
            <a:pPr indent="0" lvl="0" marL="139700" rtl="0" algn="l">
              <a:lnSpc>
                <a:spcPct val="115000"/>
              </a:lnSpc>
              <a:spcBef>
                <a:spcPts val="0"/>
              </a:spcBef>
              <a:spcAft>
                <a:spcPts val="0"/>
              </a:spcAft>
              <a:buClr>
                <a:schemeClr val="lt1"/>
              </a:buClr>
              <a:buSzPts val="1400"/>
              <a:buNone/>
            </a:pPr>
            <a:r>
              <a:t/>
            </a:r>
            <a:endParaRPr/>
          </a:p>
          <a:p>
            <a:pPr indent="0" lvl="0" marL="139700" rtl="0" algn="l">
              <a:lnSpc>
                <a:spcPct val="115000"/>
              </a:lnSpc>
              <a:spcBef>
                <a:spcPts val="0"/>
              </a:spcBef>
              <a:spcAft>
                <a:spcPts val="0"/>
              </a:spcAft>
              <a:buClr>
                <a:schemeClr val="lt1"/>
              </a:buClr>
              <a:buSzPts val="1400"/>
              <a:buNone/>
            </a:pPr>
            <a:r>
              <a:rPr lang="en-US"/>
              <a:t>Physical health in previous 30 days</a:t>
            </a:r>
            <a:endParaRPr/>
          </a:p>
          <a:p>
            <a:pPr indent="0" lvl="0" marL="139700" rtl="0" algn="l">
              <a:lnSpc>
                <a:spcPct val="115000"/>
              </a:lnSpc>
              <a:spcBef>
                <a:spcPts val="0"/>
              </a:spcBef>
              <a:spcAft>
                <a:spcPts val="0"/>
              </a:spcAft>
              <a:buClr>
                <a:schemeClr val="lt1"/>
              </a:buClr>
              <a:buSzPts val="1400"/>
              <a:buNone/>
            </a:pPr>
            <a:r>
              <a:t/>
            </a:r>
            <a:endParaRPr/>
          </a:p>
          <a:p>
            <a:pPr indent="0" lvl="0" marL="139700" rtl="0" algn="l">
              <a:lnSpc>
                <a:spcPct val="115000"/>
              </a:lnSpc>
              <a:spcBef>
                <a:spcPts val="0"/>
              </a:spcBef>
              <a:spcAft>
                <a:spcPts val="0"/>
              </a:spcAft>
              <a:buClr>
                <a:schemeClr val="lt1"/>
              </a:buClr>
              <a:buSzPts val="1400"/>
              <a:buNone/>
            </a:pPr>
            <a:r>
              <a:rPr lang="en-US"/>
              <a:t>Activities of daily living in previous 30 days</a:t>
            </a:r>
            <a:endParaRPr/>
          </a:p>
          <a:p>
            <a:pPr indent="0" lvl="0" marL="139700" rtl="0" algn="l">
              <a:lnSpc>
                <a:spcPct val="115000"/>
              </a:lnSpc>
              <a:spcBef>
                <a:spcPts val="0"/>
              </a:spcBef>
              <a:spcAft>
                <a:spcPts val="0"/>
              </a:spcAft>
              <a:buClr>
                <a:schemeClr val="lt1"/>
              </a:buClr>
              <a:buSzPts val="1400"/>
              <a:buNone/>
            </a:pPr>
            <a:r>
              <a:t/>
            </a:r>
            <a:endParaRPr/>
          </a:p>
          <a:p>
            <a:pPr indent="0" lvl="0" marL="139700" rtl="0" algn="l">
              <a:lnSpc>
                <a:spcPct val="115000"/>
              </a:lnSpc>
              <a:spcBef>
                <a:spcPts val="0"/>
              </a:spcBef>
              <a:spcAft>
                <a:spcPts val="0"/>
              </a:spcAft>
              <a:buClr>
                <a:schemeClr val="lt1"/>
              </a:buClr>
              <a:buSzPts val="1400"/>
              <a:buNone/>
            </a:pPr>
            <a:r>
              <a:rPr lang="en-US"/>
              <a:t>Difficulty with cognition</a:t>
            </a:r>
            <a:endParaRPr/>
          </a:p>
          <a:p>
            <a:pPr indent="0" lvl="0" marL="139700" rtl="0" algn="l">
              <a:lnSpc>
                <a:spcPct val="115000"/>
              </a:lnSpc>
              <a:spcBef>
                <a:spcPts val="0"/>
              </a:spcBef>
              <a:spcAft>
                <a:spcPts val="0"/>
              </a:spcAft>
              <a:buClr>
                <a:schemeClr val="lt1"/>
              </a:buClr>
              <a:buSzPts val="1400"/>
              <a:buNone/>
            </a:pPr>
            <a:r>
              <a:t/>
            </a:r>
            <a:endParaRPr/>
          </a:p>
          <a:p>
            <a:pPr indent="0" lvl="0" marL="139700" rtl="0" algn="l">
              <a:lnSpc>
                <a:spcPct val="115000"/>
              </a:lnSpc>
              <a:spcBef>
                <a:spcPts val="0"/>
              </a:spcBef>
              <a:spcAft>
                <a:spcPts val="0"/>
              </a:spcAft>
              <a:buClr>
                <a:schemeClr val="lt1"/>
              </a:buClr>
              <a:buSzPts val="1400"/>
              <a:buNone/>
            </a:pPr>
            <a:r>
              <a:rPr lang="en-US"/>
              <a:t>Difficulty with mobility </a:t>
            </a:r>
            <a:endParaRPr/>
          </a:p>
          <a:p>
            <a:pPr indent="0" lvl="0" marL="139700" rtl="0" algn="l">
              <a:lnSpc>
                <a:spcPct val="115000"/>
              </a:lnSpc>
              <a:spcBef>
                <a:spcPts val="0"/>
              </a:spcBef>
              <a:spcAft>
                <a:spcPts val="0"/>
              </a:spcAft>
              <a:buClr>
                <a:schemeClr val="lt1"/>
              </a:buClr>
              <a:buSzPts val="1400"/>
              <a:buNone/>
            </a:pPr>
            <a:r>
              <a:t/>
            </a:r>
            <a:endParaRPr/>
          </a:p>
          <a:p>
            <a:pPr indent="0" lvl="0" marL="139700" rtl="0" algn="l">
              <a:lnSpc>
                <a:spcPct val="115000"/>
              </a:lnSpc>
              <a:spcBef>
                <a:spcPts val="0"/>
              </a:spcBef>
              <a:spcAft>
                <a:spcPts val="0"/>
              </a:spcAft>
              <a:buClr>
                <a:schemeClr val="lt1"/>
              </a:buClr>
              <a:buSzPts val="1400"/>
              <a:buNone/>
            </a:pPr>
            <a:r>
              <a:rPr lang="en-US"/>
              <a:t>Difficulty performing errands</a:t>
            </a:r>
            <a:endParaRPr/>
          </a:p>
          <a:p>
            <a:pPr indent="0" lvl="0" marL="139700" rtl="0" algn="l">
              <a:lnSpc>
                <a:spcPct val="115000"/>
              </a:lnSpc>
              <a:spcBef>
                <a:spcPts val="0"/>
              </a:spcBef>
              <a:spcAft>
                <a:spcPts val="0"/>
              </a:spcAft>
              <a:buClr>
                <a:schemeClr val="lt1"/>
              </a:buClr>
              <a:buSzPts val="1400"/>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778"/>
              <a:buFont typeface="Bookman Old Style"/>
              <a:buNone/>
            </a:pPr>
            <a:r>
              <a:rPr lang="en-US"/>
              <a:t>RESPONSE VARIABLES</a:t>
            </a:r>
            <a:endParaRPr/>
          </a:p>
        </p:txBody>
      </p:sp>
      <p:graphicFrame>
        <p:nvGraphicFramePr>
          <p:cNvPr id="194" name="Google Shape;194;p7"/>
          <p:cNvGraphicFramePr/>
          <p:nvPr/>
        </p:nvGraphicFramePr>
        <p:xfrm>
          <a:off x="460745" y="1315449"/>
          <a:ext cx="3000000" cy="3000000"/>
        </p:xfrm>
        <a:graphic>
          <a:graphicData uri="http://schemas.openxmlformats.org/drawingml/2006/table">
            <a:tbl>
              <a:tblPr bandRow="1" firstRow="1">
                <a:noFill/>
                <a:tableStyleId>{66F1D17F-9FAA-4BB8-B6B3-DA07579C67E9}</a:tableStyleId>
              </a:tblPr>
              <a:tblGrid>
                <a:gridCol w="2128350"/>
                <a:gridCol w="6205600"/>
              </a:tblGrid>
              <a:tr h="370850">
                <a:tc>
                  <a:txBody>
                    <a:bodyPr/>
                    <a:lstStyle/>
                    <a:p>
                      <a:pPr indent="0" lvl="0" marL="0" marR="0" rtl="0" algn="l">
                        <a:lnSpc>
                          <a:spcPct val="100000"/>
                        </a:lnSpc>
                        <a:spcBef>
                          <a:spcPts val="0"/>
                        </a:spcBef>
                        <a:spcAft>
                          <a:spcPts val="0"/>
                        </a:spcAft>
                        <a:buClr>
                          <a:schemeClr val="lt1"/>
                        </a:buClr>
                        <a:buSzPts val="1400"/>
                        <a:buFont typeface="Rockwell"/>
                        <a:buNone/>
                      </a:pPr>
                      <a:r>
                        <a:rPr b="1" lang="en-US" sz="1400" u="none" cap="none" strike="noStrike"/>
                        <a:t>Written Summary</a:t>
                      </a:r>
                      <a:endParaRPr b="1" sz="1400" u="none" cap="none" strike="noStrike"/>
                    </a:p>
                    <a:p>
                      <a:pPr indent="0" lvl="0" marL="0" marR="0" rtl="0" algn="l">
                        <a:lnSpc>
                          <a:spcPct val="100000"/>
                        </a:lnSpc>
                        <a:spcBef>
                          <a:spcPts val="0"/>
                        </a:spcBef>
                        <a:spcAft>
                          <a:spcPts val="0"/>
                        </a:spcAft>
                        <a:buClr>
                          <a:schemeClr val="lt1"/>
                        </a:buClr>
                        <a:buSzPts val="1400"/>
                        <a:buFont typeface="Rockwell"/>
                        <a:buNone/>
                      </a:pPr>
                      <a:r>
                        <a:rPr lang="en-US"/>
                        <a:t>(CRVSUM)</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000000"/>
                          </a:solidFill>
                        </a:rPr>
                        <a:t>Did any doctor, nurse, or other health professional ever give you a written summary of all the cancer treatments that you received?</a:t>
                      </a:r>
                      <a:endParaRPr b="0" sz="1400" u="none" cap="none" strike="noStrike"/>
                    </a:p>
                    <a:p>
                      <a:pPr indent="0" lvl="0" marL="0" marR="0" rtl="0" algn="l">
                        <a:lnSpc>
                          <a:spcPct val="100000"/>
                        </a:lnSpc>
                        <a:spcBef>
                          <a:spcPts val="0"/>
                        </a:spcBef>
                        <a:spcAft>
                          <a:spcPts val="0"/>
                        </a:spcAft>
                        <a:buClr>
                          <a:schemeClr val="lt1"/>
                        </a:buClr>
                        <a:buSzPts val="1400"/>
                        <a:buFont typeface="Rockwel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lt1"/>
                        </a:buClr>
                        <a:buSzPts val="1400"/>
                        <a:buFont typeface="Rockwell"/>
                        <a:buNone/>
                      </a:pPr>
                      <a:r>
                        <a:rPr b="1" lang="en-US" sz="1400" u="none" cap="none" strike="noStrike"/>
                        <a:t>Routine Cancer Check-Up</a:t>
                      </a:r>
                      <a:endParaRPr b="1" sz="1400" u="none" cap="none" strike="noStrike"/>
                    </a:p>
                    <a:p>
                      <a:pPr indent="0" lvl="0" marL="0" marR="0" rtl="0" algn="l">
                        <a:lnSpc>
                          <a:spcPct val="100000"/>
                        </a:lnSpc>
                        <a:spcBef>
                          <a:spcPts val="0"/>
                        </a:spcBef>
                        <a:spcAft>
                          <a:spcPts val="0"/>
                        </a:spcAft>
                        <a:buClr>
                          <a:schemeClr val="lt1"/>
                        </a:buClr>
                        <a:buSzPts val="1400"/>
                        <a:buFont typeface="Rockwell"/>
                        <a:buNone/>
                      </a:pPr>
                      <a:r>
                        <a:rPr b="1" lang="en-US"/>
                        <a:t>(CSRVRTRN)</a:t>
                      </a:r>
                      <a:endParaRPr b="1"/>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000000"/>
                          </a:solidFill>
                        </a:rPr>
                        <a:t>Have you ever received instructions from a doctor, nurse, or other health professional about where you should return or who you should see for routine cancer check-ups after completing treatment for cancer? </a:t>
                      </a:r>
                      <a:endParaRPr b="0" sz="1400" u="none" cap="none" strike="noStrike"/>
                    </a:p>
                    <a:p>
                      <a:pPr indent="0" lvl="0" marL="0" marR="0" rtl="0" algn="l">
                        <a:lnSpc>
                          <a:spcPct val="100000"/>
                        </a:lnSpc>
                        <a:spcBef>
                          <a:spcPts val="0"/>
                        </a:spcBef>
                        <a:spcAft>
                          <a:spcPts val="0"/>
                        </a:spcAft>
                        <a:buClr>
                          <a:schemeClr val="lt1"/>
                        </a:buClr>
                        <a:buSzPts val="1400"/>
                        <a:buFont typeface="Rockwel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lt1"/>
                        </a:buClr>
                        <a:buSzPts val="1400"/>
                        <a:buFont typeface="Rockwell"/>
                        <a:buNone/>
                      </a:pPr>
                      <a:r>
                        <a:rPr b="1" lang="en-US" sz="1400" u="none" cap="none" strike="noStrike"/>
                        <a:t>Adequate Health Insurance Coverage</a:t>
                      </a:r>
                      <a:endParaRPr b="1" sz="1400" u="none" cap="none" strike="noStrike"/>
                    </a:p>
                    <a:p>
                      <a:pPr indent="0" lvl="0" marL="0" marR="0" rtl="0" algn="l">
                        <a:lnSpc>
                          <a:spcPct val="100000"/>
                        </a:lnSpc>
                        <a:spcBef>
                          <a:spcPts val="0"/>
                        </a:spcBef>
                        <a:spcAft>
                          <a:spcPts val="0"/>
                        </a:spcAft>
                        <a:buClr>
                          <a:schemeClr val="lt1"/>
                        </a:buClr>
                        <a:buSzPts val="1400"/>
                        <a:buFont typeface="Rockwell"/>
                        <a:buNone/>
                      </a:pPr>
                      <a:r>
                        <a:rPr b="1" lang="en-US"/>
                        <a:t>(CSRVINSR)</a:t>
                      </a:r>
                      <a:endParaRPr b="1"/>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000000"/>
                          </a:solidFill>
                        </a:rPr>
                        <a:t>With your most recent diagnosis of cancer, did you have health insurance that paid for all or part of your cancer treatment? (“Health insurance” also includes Medicare, Medicaid, or other types of state health programs.)</a:t>
                      </a:r>
                      <a:endParaRPr sz="1350" u="none" cap="none" strike="noStrike"/>
                    </a:p>
                    <a:p>
                      <a:pPr indent="0" lvl="0" marL="0" marR="0" rtl="0" algn="l">
                        <a:lnSpc>
                          <a:spcPct val="100000"/>
                        </a:lnSpc>
                        <a:spcBef>
                          <a:spcPts val="0"/>
                        </a:spcBef>
                        <a:spcAft>
                          <a:spcPts val="0"/>
                        </a:spcAft>
                        <a:buClr>
                          <a:schemeClr val="lt1"/>
                        </a:buClr>
                        <a:buSzPts val="1400"/>
                        <a:buFont typeface="Rockwel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lt1"/>
                        </a:buClr>
                        <a:buSzPts val="1400"/>
                        <a:buFont typeface="Rockwell"/>
                        <a:buNone/>
                      </a:pPr>
                      <a:r>
                        <a:rPr b="1" lang="en-US" sz="1400" u="none" cap="none" strike="noStrike"/>
                        <a:t>Cancer Pain</a:t>
                      </a:r>
                      <a:endParaRPr b="1" sz="1400" u="none" cap="none" strike="noStrike"/>
                    </a:p>
                    <a:p>
                      <a:pPr indent="0" lvl="0" marL="0" marR="0" rtl="0" algn="l">
                        <a:lnSpc>
                          <a:spcPct val="100000"/>
                        </a:lnSpc>
                        <a:spcBef>
                          <a:spcPts val="0"/>
                        </a:spcBef>
                        <a:spcAft>
                          <a:spcPts val="0"/>
                        </a:spcAft>
                        <a:buClr>
                          <a:schemeClr val="lt1"/>
                        </a:buClr>
                        <a:buSzPts val="1400"/>
                        <a:buFont typeface="Rockwell"/>
                        <a:buNone/>
                      </a:pPr>
                      <a:r>
                        <a:rPr b="1" lang="en-US"/>
                        <a:t>(CSRVPAIN)</a:t>
                      </a:r>
                      <a:endParaRPr b="1"/>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rgbClr val="000000"/>
                          </a:solidFill>
                        </a:rPr>
                        <a:t>Do you currently have physical pain caused by your cancer or cancer treatment? </a:t>
                      </a:r>
                      <a:endParaRPr b="0" sz="1400" u="none" cap="none" strike="noStrike"/>
                    </a:p>
                    <a:p>
                      <a:pPr indent="0" lvl="0" marL="0" marR="0" rtl="0" algn="l">
                        <a:lnSpc>
                          <a:spcPct val="100000"/>
                        </a:lnSpc>
                        <a:spcBef>
                          <a:spcPts val="0"/>
                        </a:spcBef>
                        <a:spcAft>
                          <a:spcPts val="0"/>
                        </a:spcAft>
                        <a:buClr>
                          <a:schemeClr val="lt1"/>
                        </a:buClr>
                        <a:buSzPts val="1400"/>
                        <a:buFont typeface="Rockwell"/>
                        <a:buNone/>
                      </a:pPr>
                      <a:r>
                        <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0624866b69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lt1"/>
              </a:buClr>
              <a:buSzPts val="2800"/>
              <a:buFont typeface="Bookman Old Style"/>
              <a:buNone/>
            </a:pPr>
            <a:r>
              <a:rPr lang="en-US"/>
              <a:t>DATA CLEANING: FINAL STEPS</a:t>
            </a:r>
            <a:endParaRPr/>
          </a:p>
        </p:txBody>
      </p:sp>
      <p:sp>
        <p:nvSpPr>
          <p:cNvPr id="200" name="Google Shape;200;g10624866b69_0_0"/>
          <p:cNvSpPr txBox="1"/>
          <p:nvPr/>
        </p:nvSpPr>
        <p:spPr>
          <a:xfrm>
            <a:off x="436652" y="1171254"/>
            <a:ext cx="7977883"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Rockwell"/>
                <a:ea typeface="Rockwell"/>
                <a:cs typeface="Rockwell"/>
                <a:sym typeface="Rockwell"/>
              </a:rPr>
              <a:t>Identified missing data</a:t>
            </a:r>
            <a:endParaRPr/>
          </a:p>
          <a:p>
            <a:pPr indent="-171450" lvl="0" marL="285750" marR="0" rtl="0" algn="l">
              <a:spcBef>
                <a:spcPts val="0"/>
              </a:spcBef>
              <a:spcAft>
                <a:spcPts val="0"/>
              </a:spcAft>
              <a:buClr>
                <a:schemeClr val="lt1"/>
              </a:buClr>
              <a:buSzPts val="1800"/>
              <a:buFont typeface="Arial"/>
              <a:buNone/>
            </a:pPr>
            <a:r>
              <a:t/>
            </a:r>
            <a:endParaRPr b="0" i="0" sz="1800" u="none" cap="none" strike="noStrike">
              <a:solidFill>
                <a:schemeClr val="lt1"/>
              </a:solidFill>
              <a:latin typeface="Rockwell"/>
              <a:ea typeface="Rockwell"/>
              <a:cs typeface="Rockwell"/>
              <a:sym typeface="Rockwell"/>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Rockwell"/>
                <a:ea typeface="Rockwell"/>
                <a:cs typeface="Rockwell"/>
                <a:sym typeface="Rockwell"/>
              </a:rPr>
              <a:t>After removal of missing data:</a:t>
            </a:r>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Rockwell"/>
                <a:ea typeface="Rockwell"/>
                <a:cs typeface="Rockwell"/>
                <a:sym typeface="Rockwell"/>
              </a:rPr>
              <a:t>	For 3 of the response variables, 498 rows were useful after removal of missing data</a:t>
            </a:r>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Rockwell"/>
                <a:ea typeface="Rockwell"/>
                <a:cs typeface="Rockwell"/>
                <a:sym typeface="Rockwell"/>
              </a:rPr>
              <a:t>For 1 response variable, 697 rows were useful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Johnson, Lee</dc:creator>
</cp:coreProperties>
</file>