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21" r:id="rId2"/>
    <p:sldId id="293" r:id="rId3"/>
    <p:sldId id="308" r:id="rId4"/>
    <p:sldId id="32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2884" autoAdjust="0"/>
  </p:normalViewPr>
  <p:slideViewPr>
    <p:cSldViewPr>
      <p:cViewPr varScale="1">
        <p:scale>
          <a:sx n="77" d="100"/>
          <a:sy n="77" d="100"/>
        </p:scale>
        <p:origin x="12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FA26-7692-4EB8-9592-B14ED50F2F6B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4E3B-D9E4-43BE-83DD-BF838CBBE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3D81B-2AE8-4F80-877F-FBAC6AEF5A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1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6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0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00F9-C9C5-4BFB-800A-2971B309546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6F74-F4A4-4173-8184-97AFB744B9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5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ep learning에 대한 이미지 검색결과">
            <a:extLst>
              <a:ext uri="{FF2B5EF4-FFF2-40B4-BE49-F238E27FC236}">
                <a16:creationId xmlns:a16="http://schemas.microsoft.com/office/drawing/2014/main" id="{0AC445E3-C482-4CC7-A1D4-504C1BAA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875A8-6FC3-4FF4-B725-11AFABB89F60}"/>
              </a:ext>
            </a:extLst>
          </p:cNvPr>
          <p:cNvSpPr txBox="1"/>
          <p:nvPr/>
        </p:nvSpPr>
        <p:spPr>
          <a:xfrm>
            <a:off x="2378861" y="2133677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맑은 고딕 (본문)"/>
              </a:rPr>
              <a:t>Data Science</a:t>
            </a:r>
            <a:endParaRPr lang="ko-KR" altLang="en-US" sz="6000" b="1" dirty="0">
              <a:latin typeface="맑은 고딕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3C68B-A71F-48DA-9679-202DFAB1C70A}"/>
              </a:ext>
            </a:extLst>
          </p:cNvPr>
          <p:cNvSpPr txBox="1"/>
          <p:nvPr/>
        </p:nvSpPr>
        <p:spPr>
          <a:xfrm>
            <a:off x="2051720" y="3256201"/>
            <a:ext cx="552773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 (본문)"/>
              </a:rPr>
              <a:t>SKPGRAM / CBOW (</a:t>
            </a:r>
            <a:r>
              <a:rPr lang="en-US" altLang="ko-KR" sz="2400" dirty="0" err="1">
                <a:solidFill>
                  <a:schemeClr val="bg1"/>
                </a:solidFill>
                <a:latin typeface="맑은 고딕 (본문)"/>
              </a:rPr>
              <a:t>softmax</a:t>
            </a:r>
            <a:r>
              <a:rPr lang="en-US" altLang="ko-KR" sz="2400" dirty="0">
                <a:solidFill>
                  <a:schemeClr val="bg1"/>
                </a:solidFill>
                <a:latin typeface="맑은 고딕 (본문)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DE81C-5F1A-4CBA-BCAA-D0C57E405096}"/>
              </a:ext>
            </a:extLst>
          </p:cNvPr>
          <p:cNvSpPr txBox="1"/>
          <p:nvPr/>
        </p:nvSpPr>
        <p:spPr>
          <a:xfrm>
            <a:off x="3270582" y="4447503"/>
            <a:ext cx="275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 err="1">
                <a:latin typeface="맑은 고딕 (본문)"/>
              </a:rPr>
              <a:t>최민혁</a:t>
            </a:r>
            <a:endParaRPr lang="ko-KR" altLang="en-US" sz="2000" b="1" dirty="0">
              <a:latin typeface="맑은 고딕 (본문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0D063-ED01-4AC8-B61F-B2F742558A08}"/>
              </a:ext>
            </a:extLst>
          </p:cNvPr>
          <p:cNvSpPr txBox="1"/>
          <p:nvPr/>
        </p:nvSpPr>
        <p:spPr>
          <a:xfrm>
            <a:off x="3270582" y="4825052"/>
            <a:ext cx="275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 (본문)"/>
              </a:rPr>
              <a:t>Computer Sci. </a:t>
            </a:r>
            <a:r>
              <a:rPr lang="ko-KR" altLang="en-US" sz="2000" b="1" dirty="0" err="1">
                <a:latin typeface="맑은 고딕 (본문)"/>
              </a:rPr>
              <a:t>유원석</a:t>
            </a:r>
            <a:endParaRPr lang="ko-KR" altLang="en-US" sz="2000" b="1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059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17084" y="2180273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Mean layer : add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401060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627784" y="3250195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ParrelAffine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(</a:t>
            </a:r>
            <a:r>
              <a:rPr lang="en-US" altLang="ko-KR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W_out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131840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11454" y="273788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Affine(embedding)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699792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707588" y="3931899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Softmaxloss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75856" y="3940671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831161" y="3911101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softmaxloss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582065" y="3940671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2798089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2627784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2566122" y="3943319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Saving model by pickle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203848" y="3933056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582065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2411760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699792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2411760" y="3933056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5673749" y="52084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6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번째</a:t>
            </a:r>
            <a:endParaRPr lang="en-US" altLang="ko-KR" sz="20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CBOW 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결과</a:t>
            </a:r>
            <a:r>
              <a:rPr lang="en-US" altLang="ko-KR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(loss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등</a:t>
            </a:r>
            <a:r>
              <a:rPr lang="en-US" altLang="ko-KR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)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및 도전</a:t>
            </a:r>
            <a:endParaRPr lang="en-US" altLang="ko-KR" sz="20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61932" y="2181761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Affine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2988" y="2178793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Subset during preprocess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40644" y="2731116"/>
            <a:ext cx="5627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Model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7544" y="476672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CBOW</a:t>
            </a:r>
            <a:endParaRPr lang="ko-KR" altLang="en-US" sz="15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380312" y="548680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SKIPGRAM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52320" y="5805264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536" y="5805264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feature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740352" y="60238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Role</a:t>
            </a:r>
            <a:endParaRPr lang="ko-KR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88992" y="6093296"/>
            <a:ext cx="5544616" cy="72008"/>
            <a:chOff x="1763688" y="885975"/>
            <a:chExt cx="5544616" cy="72008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763688" y="885975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16200000">
            <a:off x="-1095670" y="3529836"/>
            <a:ext cx="4320479" cy="90012"/>
            <a:chOff x="1763688" y="922173"/>
            <a:chExt cx="5544616" cy="3581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763688" y="922173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rot="16200000">
            <a:off x="5967154" y="3528010"/>
            <a:ext cx="4320479" cy="90012"/>
            <a:chOff x="1763688" y="922173"/>
            <a:chExt cx="5544616" cy="3581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3688" y="922173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/>
          <p:cNvCxnSpPr/>
          <p:nvPr/>
        </p:nvCxnSpPr>
        <p:spPr>
          <a:xfrm>
            <a:off x="2113028" y="5530265"/>
            <a:ext cx="489654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009572" y="5301208"/>
            <a:ext cx="298732" cy="26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308304" y="1772816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2195736" y="1772816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195736" y="1628800"/>
            <a:ext cx="5112568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6250" y="2401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763688" y="908720"/>
            <a:ext cx="5544616" cy="72008"/>
            <a:chOff x="1763688" y="885975"/>
            <a:chExt cx="5544616" cy="7200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763688" y="940078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763688" y="885975"/>
              <a:ext cx="5544616" cy="17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모서리가 둥근 직사각형 79"/>
          <p:cNvSpPr/>
          <p:nvPr/>
        </p:nvSpPr>
        <p:spPr>
          <a:xfrm>
            <a:off x="457471" y="479640"/>
            <a:ext cx="1224136" cy="7920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CBOW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979712" y="213040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005429" y="3298919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Affine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2123728" y="3284984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403648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1954409" y="3296616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Dimension = 64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499637" y="4935486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Apply learning decay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2150017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1624553" y="2713944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Optimizer = SGD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2294033" y="2716535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926808" y="3153452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eval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유원석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77135" y="4924066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Training and evaluation :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유원석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222025" y="4588743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497776" y="2677977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Train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38949" y="3933622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PPT :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유원석</a:t>
            </a:r>
            <a:endParaRPr lang="en-US" altLang="ko-KR" sz="16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90480" y="5230777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Comments: </a:t>
            </a:r>
            <a:r>
              <a:rPr lang="ko-KR" altLang="en-US" sz="16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최민혁</a:t>
            </a:r>
            <a:r>
              <a:rPr lang="ko-KR" altLang="en-US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학우분에게 도움과 많이 배웠습니다</a:t>
            </a:r>
            <a:r>
              <a:rPr lang="en-US" altLang="ko-KR" sz="16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.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2059345" y="5230618"/>
            <a:ext cx="45719" cy="352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341077" y="3033901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번째</a:t>
            </a:r>
            <a:endParaRPr lang="en-US" altLang="ko-KR" sz="20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sz="2000" dirty="0" err="1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Skipgram</a:t>
            </a:r>
            <a:r>
              <a:rPr lang="en-US" altLang="ko-KR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>
                <a:ln>
                  <a:solidFill>
                    <a:prstClr val="white">
                      <a:alpha val="5000"/>
                    </a:prstClr>
                  </a:solidFill>
                </a:ln>
                <a:latin typeface="나눔손글씨 펜" pitchFamily="66" charset="-127"/>
                <a:ea typeface="나눔손글씨 펜" pitchFamily="66" charset="-127"/>
              </a:rPr>
              <a:t>결과 및 도전</a:t>
            </a:r>
            <a:endParaRPr lang="en-US" altLang="ko-KR" sz="2000" dirty="0">
              <a:ln>
                <a:solidFill>
                  <a:prstClr val="white">
                    <a:alpha val="5000"/>
                  </a:prstClr>
                </a:solidFill>
              </a:ln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195736" y="3239265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2195736" y="3239265"/>
            <a:ext cx="5112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0.44774 -0.004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8" y="-23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7.40741E-7 L 0.38334 0.0046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23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3.7037E-7 L 0.28888 -0.00463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4" y="-23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88889E-6 -1.48148E-6 L 0.26528 -0.0057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-301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0.54879 0.00625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1" y="30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7.40741E-7 L 0.65018 0.00463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23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3.7037E-7 L 0.50938 -0.00463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231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-1.48148E-6 L 0.40417 -0.00579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301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43559 0.00625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30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7.40741E-7 L 0.57743 0.00463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231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3.7037E-7 L 0.43854 -0.00463 " pathEditMode="relative" rAng="0" ptsTypes="AA">
                                      <p:cBhvr>
                                        <p:cTn id="2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231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2222E-6 4.44444E-6 L 0.30469 -0.00487 " pathEditMode="relative" rAng="0" ptsTypes="AA">
                                      <p:cBhvr>
                                        <p:cTn id="2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6" y="-255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2.59259E-6 L 0.56164 0.00463 " pathEditMode="relative" rAng="0" ptsTypes="AA">
                                      <p:cBhvr>
                                        <p:cTn id="2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73" y="231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45139 -0.0044 " pathEditMode="relative" rAng="0" ptsTypes="AA">
                                      <p:cBhvr>
                                        <p:cTn id="30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9" y="-231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7.40741E-7 L 0.43855 0.00463 " pathEditMode="relative" rAng="0" ptsTypes="AA">
                                      <p:cBhvr>
                                        <p:cTn id="3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231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05556E-6 3.7037E-7 L 0.43854 -0.00463 " pathEditMode="relative" rAng="0" ptsTypes="AA">
                                      <p:cBhvr>
                                        <p:cTn id="3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27" y="-231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4.44444E-6 L 0.52517 0.00578 " pathEditMode="relative" rAng="0" ptsTypes="AA">
                                      <p:cBhvr>
                                        <p:cTn id="3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278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7778E-6 2.59259E-6 L 0.48298 0.00463 " pathEditMode="relative" rAng="0" ptsTypes="AA">
                                      <p:cBhvr>
                                        <p:cTn id="34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9" y="231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16667E-6 4.07407E-6 L 0.56216 -0.00255 " pathEditMode="relative" rAng="0" ptsTypes="AA">
                                      <p:cBhvr>
                                        <p:cTn id="35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39"/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mph" presetSubtype="2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4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4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7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6 L -0.00399 0.22777 " pathEditMode="relative" rAng="0" ptsTypes="AA">
                                      <p:cBhvr>
                                        <p:cTn id="44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1389"/>
                                    </p:animMotion>
                                  </p:childTnLst>
                                </p:cTn>
                              </p:par>
                              <p:par>
                                <p:cTn id="450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2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3.7037E-6 L -0.00399 -0.18172 " pathEditMode="relative" rAng="0" ptsTypes="AA">
                                      <p:cBhvr>
                                        <p:cTn id="45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9097"/>
                                    </p:animMotion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777 L -0.00399 -0.18172 " pathEditMode="relative" rAng="0" ptsTypes="AA">
                                      <p:cBhvr>
                                        <p:cTn id="4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86"/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8172 L -0.00399 0.22777 " pathEditMode="relative" rAng="0" ptsTypes="AA">
                                      <p:cBhvr>
                                        <p:cTn id="47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63"/>
                                    </p:animMotion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22777 L -0.00399 -0.00324 " pathEditMode="relative" rAng="0" ptsTypes="AA">
                                      <p:cBhvr>
                                        <p:cTn id="4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8172 L -0.00399 0.00717 " pathEditMode="relative" rAng="0" ptsTypes="AA">
                                      <p:cBhvr>
                                        <p:cTn id="49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6" grpId="0" animBg="1"/>
      <p:bldP spid="66" grpId="1" animBg="1"/>
      <p:bldP spid="66" grpId="2" animBg="1"/>
      <p:bldP spid="66" grpId="3" animBg="1"/>
      <p:bldP spid="67" grpId="0"/>
      <p:bldP spid="67" grpId="1"/>
      <p:bldP spid="67" grpId="2"/>
      <p:bldP spid="68" grpId="0" animBg="1"/>
      <p:bldP spid="68" grpId="1" animBg="1"/>
      <p:bldP spid="68" grpId="2" animBg="1"/>
      <p:bldP spid="68" grpId="3" animBg="1"/>
      <p:bldP spid="72" grpId="0"/>
      <p:bldP spid="72" grpId="1"/>
      <p:bldP spid="76" grpId="0" animBg="1"/>
      <p:bldP spid="76" grpId="1" animBg="1"/>
      <p:bldP spid="76" grpId="2" animBg="1"/>
      <p:bldP spid="76" grpId="3" animBg="1"/>
      <p:bldP spid="90" grpId="0"/>
      <p:bldP spid="90" grpId="1"/>
      <p:bldP spid="91" grpId="0" animBg="1"/>
      <p:bldP spid="91" grpId="1" animBg="1"/>
      <p:bldP spid="91" grpId="2" animBg="1"/>
      <p:bldP spid="91" grpId="3" animBg="1"/>
      <p:bldP spid="114" grpId="0"/>
      <p:bldP spid="114" grpId="1"/>
      <p:bldP spid="115" grpId="0" animBg="1"/>
      <p:bldP spid="115" grpId="1" animBg="1"/>
      <p:bldP spid="115" grpId="2" animBg="1"/>
      <p:bldP spid="115" grpId="3" animBg="1"/>
      <p:bldP spid="117" grpId="0" animBg="1"/>
      <p:bldP spid="117" grpId="1" animBg="1"/>
      <p:bldP spid="117" grpId="2" animBg="1"/>
      <p:bldP spid="117" grpId="3" animBg="1"/>
      <p:bldP spid="119" grpId="0" animBg="1"/>
      <p:bldP spid="119" grpId="1" animBg="1"/>
      <p:bldP spid="119" grpId="2" animBg="1"/>
      <p:bldP spid="119" grpId="3" animBg="1"/>
      <p:bldP spid="124" grpId="0"/>
      <p:bldP spid="124" grpId="1"/>
      <p:bldP spid="125" grpId="0" animBg="1"/>
      <p:bldP spid="125" grpId="1" animBg="1"/>
      <p:bldP spid="125" grpId="2" animBg="1"/>
      <p:bldP spid="125" grpId="3" animBg="1"/>
      <p:bldP spid="129" grpId="0" animBg="1"/>
      <p:bldP spid="129" grpId="1" animBg="1"/>
      <p:bldP spid="129" grpId="2" animBg="1"/>
      <p:bldP spid="129" grpId="3" animBg="1"/>
      <p:bldP spid="131" grpId="0" animBg="1"/>
      <p:bldP spid="131" grpId="1" animBg="1"/>
      <p:bldP spid="131" grpId="2" animBg="1"/>
      <p:bldP spid="131" grpId="3" animBg="1"/>
      <p:bldP spid="135" grpId="0" animBg="1"/>
      <p:bldP spid="135" grpId="1" animBg="1"/>
      <p:bldP spid="135" grpId="2" animBg="1"/>
      <p:bldP spid="135" grpId="3" animBg="1"/>
      <p:bldP spid="137" grpId="0" animBg="1"/>
      <p:bldP spid="137" grpId="1" animBg="1"/>
      <p:bldP spid="137" grpId="2" animBg="1"/>
      <p:bldP spid="137" grpId="3" animBg="1"/>
      <p:bldP spid="154" grpId="0"/>
      <p:bldP spid="154" grpId="1"/>
      <p:bldP spid="106" grpId="0"/>
      <p:bldP spid="106" grpId="1"/>
      <p:bldP spid="106" grpId="2"/>
      <p:bldP spid="116" grpId="0"/>
      <p:bldP spid="116" grpId="1"/>
      <p:bldP spid="128" grpId="0"/>
      <p:bldP spid="128" grpId="1"/>
      <p:bldP spid="128" grpId="2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2" animBg="1"/>
      <p:bldP spid="33" grpId="3" animBg="1"/>
      <p:bldP spid="37" grpId="0"/>
      <p:bldP spid="37" grpId="1"/>
      <p:bldP spid="37" grpId="2"/>
      <p:bldP spid="54" grpId="0" animBg="1"/>
      <p:bldP spid="54" grpId="2" animBg="1"/>
      <p:bldP spid="80" grpId="0" animBg="1"/>
      <p:bldP spid="80" grpId="1" animBg="1"/>
      <p:bldP spid="107" grpId="0" animBg="1"/>
      <p:bldP spid="107" grpId="1" animBg="1"/>
      <p:bldP spid="107" grpId="2" animBg="1"/>
      <p:bldP spid="107" grpId="3" animBg="1"/>
      <p:bldP spid="108" grpId="0"/>
      <p:bldP spid="108" grpId="1"/>
      <p:bldP spid="109" grpId="0" animBg="1"/>
      <p:bldP spid="109" grpId="1" animBg="1"/>
      <p:bldP spid="109" grpId="2" animBg="1"/>
      <p:bldP spid="109" grpId="3" animBg="1"/>
      <p:bldP spid="113" grpId="0" animBg="1"/>
      <p:bldP spid="113" grpId="1" animBg="1"/>
      <p:bldP spid="113" grpId="2" animBg="1"/>
      <p:bldP spid="113" grpId="3" animBg="1"/>
      <p:bldP spid="118" grpId="0"/>
      <p:bldP spid="118" grpId="1"/>
      <p:bldP spid="120" grpId="0"/>
      <p:bldP spid="120" grpId="1"/>
      <p:bldP spid="120" grpId="2"/>
      <p:bldP spid="121" grpId="0" animBg="1"/>
      <p:bldP spid="121" grpId="1" animBg="1"/>
      <p:bldP spid="121" grpId="2" animBg="1"/>
      <p:bldP spid="121" grpId="3" animBg="1"/>
      <p:bldP spid="122" grpId="0"/>
      <p:bldP spid="122" grpId="1"/>
      <p:bldP spid="122" grpId="2"/>
      <p:bldP spid="123" grpId="0" animBg="1"/>
      <p:bldP spid="123" grpId="1" animBg="1"/>
      <p:bldP spid="123" grpId="2" animBg="1"/>
      <p:bldP spid="123" grpId="3" animBg="1"/>
      <p:bldP spid="130" grpId="0"/>
      <p:bldP spid="130" grpId="1"/>
      <p:bldP spid="132" grpId="0"/>
      <p:bldP spid="132" grpId="1"/>
      <p:bldP spid="133" grpId="0" animBg="1"/>
      <p:bldP spid="133" grpId="1" animBg="1"/>
      <p:bldP spid="133" grpId="2" animBg="1"/>
      <p:bldP spid="133" grpId="3" animBg="1"/>
      <p:bldP spid="134" grpId="0"/>
      <p:bldP spid="134" grpId="1"/>
      <p:bldP spid="136" grpId="0"/>
      <p:bldP spid="136" grpId="1"/>
      <p:bldP spid="138" grpId="0"/>
      <p:bldP spid="138" grpId="1"/>
      <p:bldP spid="138" grpId="2"/>
      <p:bldP spid="139" grpId="0" animBg="1"/>
      <p:bldP spid="139" grpId="1" animBg="1"/>
      <p:bldP spid="139" grpId="2" animBg="1"/>
      <p:bldP spid="139" grpId="3" animBg="1"/>
      <p:bldP spid="140" grpId="0"/>
      <p:bldP spid="140" grpId="1"/>
      <p:bldP spid="149" grpId="0" animBg="1"/>
      <p:bldP spid="149" grpId="1" animBg="1"/>
      <p:bldP spid="149" grpId="2" animBg="1"/>
      <p:bldP spid="149" grpId="3" animBg="1"/>
      <p:bldP spid="149" grpId="4" animBg="1"/>
      <p:bldP spid="150" grpId="0" animBg="1"/>
      <p:bldP spid="150" grpId="1" animBg="1"/>
      <p:bldP spid="150" grpId="2" animBg="1"/>
      <p:bldP spid="150" grpId="3" animBg="1"/>
      <p:bldP spid="150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620" y="2164290"/>
            <a:ext cx="3719462" cy="276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42406" y="2164289"/>
            <a:ext cx="3734049" cy="275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96688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CBOW is</a:t>
            </a:r>
          </a:p>
          <a:p>
            <a:pPr algn="ctr"/>
            <a:r>
              <a:rPr lang="en-US" altLang="ko-KR" dirty="0"/>
              <a:t>SKIPGRAM is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2056" y="2164290"/>
            <a:ext cx="3644230" cy="275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39552" y="548680"/>
            <a:ext cx="1224136" cy="360040"/>
          </a:xfrm>
          <a:prstGeom prst="roundRect">
            <a:avLst/>
          </a:prstGeom>
          <a:noFill/>
          <a:ln w="28575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6208" y="57945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drawio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6000" y="539388"/>
            <a:ext cx="70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초안</a:t>
            </a:r>
            <a:r>
              <a:rPr lang="en-US" altLang="ko-KR" dirty="0"/>
              <a:t>) results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71352" y="517902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Code_diagram</a:t>
            </a:r>
            <a:r>
              <a:rPr lang="en-US" altLang="ko-KR" dirty="0"/>
              <a:t> &amp; Models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9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785484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dirty="0"/>
              <a:t>감사합니다</a:t>
            </a:r>
            <a:endParaRPr lang="en-US" altLang="ko-KR" dirty="0"/>
          </a:p>
          <a:p>
            <a:pPr algn="ctr" fontAlgn="base" latinLnBrk="0"/>
            <a:r>
              <a:rPr lang="en-US" altLang="ko-KR" dirty="0"/>
              <a:t> </a:t>
            </a:r>
          </a:p>
          <a:p>
            <a:pPr algn="ctr" fontAlgn="base" latinLnBrk="0"/>
            <a:r>
              <a:rPr lang="en-US" altLang="ko-KR" dirty="0"/>
              <a:t>1</a:t>
            </a:r>
            <a:r>
              <a:rPr lang="ko-KR" altLang="en-US" dirty="0"/>
              <a:t>조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 err="1"/>
              <a:t>최민혁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 err="1"/>
              <a:t>유원석</a:t>
            </a:r>
            <a:endParaRPr lang="en-US" altLang="ko-KR" dirty="0"/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en-US" altLang="ko-KR" dirty="0"/>
              <a:t>- </a:t>
            </a:r>
            <a:r>
              <a:rPr lang="ko-KR" altLang="en-US" dirty="0"/>
              <a:t>참고 자료 </a:t>
            </a:r>
            <a:r>
              <a:rPr lang="en-US" altLang="ko-KR" dirty="0"/>
              <a:t>/ </a:t>
            </a:r>
            <a:r>
              <a:rPr lang="ko-KR" altLang="en-US" dirty="0"/>
              <a:t>출처 </a:t>
            </a:r>
            <a:r>
              <a:rPr lang="en-US" altLang="ko-KR" dirty="0"/>
              <a:t>–</a:t>
            </a:r>
          </a:p>
          <a:p>
            <a:pPr algn="ctr" fontAlgn="base" latinLnBrk="0"/>
            <a:endParaRPr lang="en-US" altLang="ko-KR" dirty="0"/>
          </a:p>
          <a:p>
            <a:pPr algn="ctr" fontAlgn="base" latinLnBrk="0"/>
            <a:r>
              <a:rPr lang="ko-KR" altLang="en-US" dirty="0"/>
              <a:t>밑바닥부터 시작하는 딥러닝</a:t>
            </a:r>
            <a:r>
              <a:rPr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50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0.00781 -2.99444 " pathEditMode="relative" rAng="0" ptsTypes="AA">
                                      <p:cBhvr>
                                        <p:cTn id="6" dur="1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-14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132</Words>
  <Application>Microsoft Office PowerPoint</Application>
  <PresentationFormat>화면 슬라이드 쇼(4:3)</PresentationFormat>
  <Paragraphs>48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나눔손글씨 펜</vt:lpstr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SAU</dc:creator>
  <cp:lastModifiedBy>user</cp:lastModifiedBy>
  <cp:revision>248</cp:revision>
  <dcterms:created xsi:type="dcterms:W3CDTF">2013-10-31T01:39:58Z</dcterms:created>
  <dcterms:modified xsi:type="dcterms:W3CDTF">2020-05-19T04:54:22Z</dcterms:modified>
</cp:coreProperties>
</file>