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293" r:id="rId3"/>
    <p:sldId id="308" r:id="rId4"/>
    <p:sldId id="32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2884" autoAdjust="0"/>
  </p:normalViewPr>
  <p:slideViewPr>
    <p:cSldViewPr>
      <p:cViewPr varScale="1">
        <p:scale>
          <a:sx n="80" d="100"/>
          <a:sy n="80" d="100"/>
        </p:scale>
        <p:origin x="9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FA26-7692-4EB8-9592-B14ED50F2F6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4E3B-D9E4-43BE-83DD-BF838CBBE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3D81B-2AE8-4F80-877F-FBAC6AEF5A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5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ep learning에 대한 이미지 검색결과">
            <a:extLst>
              <a:ext uri="{FF2B5EF4-FFF2-40B4-BE49-F238E27FC236}">
                <a16:creationId xmlns:a16="http://schemas.microsoft.com/office/drawing/2014/main" id="{0AC445E3-C482-4CC7-A1D4-504C1BAA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875A8-6FC3-4FF4-B725-11AFABB89F60}"/>
              </a:ext>
            </a:extLst>
          </p:cNvPr>
          <p:cNvSpPr txBox="1"/>
          <p:nvPr/>
        </p:nvSpPr>
        <p:spPr>
          <a:xfrm>
            <a:off x="2378861" y="2133677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맑은 고딕 (본문)"/>
              </a:rPr>
              <a:t>Data Science</a:t>
            </a:r>
            <a:endParaRPr lang="ko-KR" altLang="en-US" sz="6000" b="1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3C68B-A71F-48DA-9679-202DFAB1C70A}"/>
              </a:ext>
            </a:extLst>
          </p:cNvPr>
          <p:cNvSpPr txBox="1"/>
          <p:nvPr/>
        </p:nvSpPr>
        <p:spPr>
          <a:xfrm>
            <a:off x="2051720" y="3256201"/>
            <a:ext cx="552773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SKPGRAM / CBOW (</a:t>
            </a:r>
            <a:r>
              <a:rPr lang="en-US" altLang="ko-KR" sz="2400" dirty="0" err="1">
                <a:solidFill>
                  <a:schemeClr val="bg1"/>
                </a:solidFill>
                <a:latin typeface="맑은 고딕 (본문)"/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E81C-5F1A-4CBA-BCAA-D0C57E405096}"/>
              </a:ext>
            </a:extLst>
          </p:cNvPr>
          <p:cNvSpPr txBox="1"/>
          <p:nvPr/>
        </p:nvSpPr>
        <p:spPr>
          <a:xfrm>
            <a:off x="3275856" y="4211459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최민혁</a:t>
            </a:r>
            <a:endParaRPr lang="ko-KR" altLang="en-US" sz="2000" b="1" dirty="0">
              <a:latin typeface="맑은 고딕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ED0FA-6D2F-4720-AE97-D19E9253AFCA}"/>
              </a:ext>
            </a:extLst>
          </p:cNvPr>
          <p:cNvSpPr txBox="1"/>
          <p:nvPr/>
        </p:nvSpPr>
        <p:spPr>
          <a:xfrm>
            <a:off x="3275856" y="4585562"/>
            <a:ext cx="249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>
                <a:latin typeface="맑은 고딕 (본문)"/>
              </a:rPr>
              <a:t>창준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0D063-ED01-4AC8-B61F-B2F742558A08}"/>
              </a:ext>
            </a:extLst>
          </p:cNvPr>
          <p:cNvSpPr txBox="1"/>
          <p:nvPr/>
        </p:nvSpPr>
        <p:spPr>
          <a:xfrm>
            <a:off x="3275856" y="4933428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유원석</a:t>
            </a:r>
            <a:endParaRPr lang="ko-KR" altLang="en-US" sz="2000" b="1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059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17084" y="213285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1-1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401060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27784" y="328743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1-3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13184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627784" y="459119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1-5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38049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27784" y="271898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627784" y="394312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1-4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275856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650643" y="460261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2-5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3086121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607461" y="396918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2-4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582065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798089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627784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617084" y="396473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3-4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203848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582065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41176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11760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73749" y="520848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6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34664" y="2106241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34663" y="2075270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22334" y="2104783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4-1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476672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SKIPGRAM</a:t>
            </a:r>
            <a:endParaRPr lang="ko-KR" altLang="en-US" sz="15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80312" y="548680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CBOW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52320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6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Softmax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40352" y="60238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Role</a:t>
            </a:r>
            <a:endParaRPr lang="ko-KR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8992" y="6093296"/>
            <a:ext cx="5544616" cy="72008"/>
            <a:chOff x="1763688" y="885975"/>
            <a:chExt cx="5544616" cy="72008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6200000">
            <a:off x="-1095670" y="3529836"/>
            <a:ext cx="4320479" cy="90012"/>
            <a:chOff x="1763688" y="922173"/>
            <a:chExt cx="5544616" cy="3581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6200000">
            <a:off x="5967154" y="3528010"/>
            <a:ext cx="4320479" cy="90012"/>
            <a:chOff x="1763688" y="922173"/>
            <a:chExt cx="5544616" cy="358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/>
          <p:cNvCxnSpPr/>
          <p:nvPr/>
        </p:nvCxnSpPr>
        <p:spPr>
          <a:xfrm>
            <a:off x="2113028" y="5530265"/>
            <a:ext cx="489654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009572" y="5301208"/>
            <a:ext cx="298732" cy="26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08304" y="177281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195736" y="1772816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195736" y="1628800"/>
            <a:ext cx="511256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6250" y="240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63688" y="908720"/>
            <a:ext cx="5544616" cy="72008"/>
            <a:chOff x="1763688" y="885975"/>
            <a:chExt cx="5544616" cy="720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모서리가 둥근 직사각형 79"/>
          <p:cNvSpPr/>
          <p:nvPr/>
        </p:nvSpPr>
        <p:spPr>
          <a:xfrm>
            <a:off x="479807" y="498158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CBOW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979712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46513" y="3277850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2-3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123728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607649" y="2728783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2-2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403648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954188" y="326856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99637" y="4583579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3-5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150017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574113" y="2730241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3-2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2294033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619672" y="523926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3-6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654073" y="523681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910216" y="3259520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77134" y="4588675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4-5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2222025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556144" y="2740742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65639" y="4010539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09525" y="5259853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4-6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510057" y="523681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822425" y="4787376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44774 -0.004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-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7.40741E-7 L 0.38334 0.0046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3.7037E-7 L 0.28888 -0.0046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-23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88889E-6 -1.48148E-6 L 0.26528 -0.0057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-30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59259E-6 L 0.44774 -0.004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-2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54879 0.00625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1" y="301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7.40741E-7 L 0.65018 0.00463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231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3.7037E-7 L 0.50938 -0.00463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23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1.48148E-6 L 0.40417 -0.00579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301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2.59259E-6 L 0.29392 0.00463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23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3559 0.00625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301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7.40741E-7 L 0.57743 0.00463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231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2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2222E-6 4.44444E-6 L 0.30469 -0.00487 " pathEditMode="relative" rAng="0" ptsTypes="AA">
                                      <p:cBhvr>
                                        <p:cTn id="2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255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2.59259E-6 L 0.56164 0.00463 " pathEditMode="relative" rAng="0" ptsTypes="AA">
                                      <p:cBhvr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231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7778E-7 3.7037E-7 L 0.45139 -0.00463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231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5139 -0.0044 " pathEditMode="relative" rAng="0" ptsTypes="AA">
                                      <p:cBhvr>
                                        <p:cTn id="3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231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43855 0.00463 " pathEditMode="relative" rAng="0" ptsTypes="AA">
                                      <p:cBhvr>
                                        <p:cTn id="3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231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3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52517 0.00578 " pathEditMode="relative" rAng="0" ptsTypes="AA">
                                      <p:cBhvr>
                                        <p:cTn id="3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278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6 2.59259E-6 L 0.48298 0.00463 " pathEditMode="relative" rAng="0" ptsTypes="AA">
                                      <p:cBhvr>
                                        <p:cTn id="40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231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8.33333E-7 -1.85185E-6 L 0.41997 -0.00579 " pathEditMode="relative" rAng="0" ptsTypes="AA">
                                      <p:cBhvr>
                                        <p:cTn id="4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301"/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3" presetClass="emph" presetSubtype="2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0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3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0.22777 " pathEditMode="relative" rAng="0" ptsTypes="AA">
                                      <p:cBhvr>
                                        <p:cTn id="50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1389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8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-0.18172 " pathEditMode="relative" rAng="0" ptsTypes="AA">
                                      <p:cBhvr>
                                        <p:cTn id="5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097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18172 " pathEditMode="relative" rAng="0" ptsTypes="AA">
                                      <p:cBhvr>
                                        <p:cTn id="5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22777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63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00324 " pathEditMode="relative" rAng="0" ptsTypes="AA">
                                      <p:cBhvr>
                                        <p:cTn id="5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00717 " pathEditMode="relative" rAng="0" ptsTypes="AA">
                                      <p:cBhvr>
                                        <p:cTn id="5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67" grpId="2"/>
      <p:bldP spid="68" grpId="0" animBg="1"/>
      <p:bldP spid="68" grpId="1" animBg="1"/>
      <p:bldP spid="68" grpId="2" animBg="1"/>
      <p:bldP spid="68" grpId="3" animBg="1"/>
      <p:bldP spid="70" grpId="0"/>
      <p:bldP spid="70" grpId="1"/>
      <p:bldP spid="71" grpId="0" animBg="1"/>
      <p:bldP spid="71" grpId="1" animBg="1"/>
      <p:bldP spid="71" grpId="2" animBg="1"/>
      <p:bldP spid="71" grpId="3" animBg="1"/>
      <p:bldP spid="72" grpId="0"/>
      <p:bldP spid="72" grpId="1"/>
      <p:bldP spid="76" grpId="0" animBg="1"/>
      <p:bldP spid="76" grpId="1" animBg="1"/>
      <p:bldP spid="76" grpId="2" animBg="1"/>
      <p:bldP spid="76" grpId="3" animBg="1"/>
      <p:bldP spid="90" grpId="0"/>
      <p:bldP spid="90" grpId="1"/>
      <p:bldP spid="91" grpId="0" animBg="1"/>
      <p:bldP spid="91" grpId="1" animBg="1"/>
      <p:bldP spid="91" grpId="2" animBg="1"/>
      <p:bldP spid="91" grpId="3" animBg="1"/>
      <p:bldP spid="110" grpId="0"/>
      <p:bldP spid="110" grpId="1"/>
      <p:bldP spid="110" grpId="2"/>
      <p:bldP spid="111" grpId="0" animBg="1"/>
      <p:bldP spid="111" grpId="1" animBg="1"/>
      <p:bldP spid="111" grpId="2" animBg="1"/>
      <p:bldP spid="111" grpId="3" animBg="1"/>
      <p:bldP spid="114" grpId="0"/>
      <p:bldP spid="114" grpId="1"/>
      <p:bldP spid="115" grpId="0" animBg="1"/>
      <p:bldP spid="115" grpId="1" animBg="1"/>
      <p:bldP spid="115" grpId="2" animBg="1"/>
      <p:bldP spid="115" grpId="3" animBg="1"/>
      <p:bldP spid="117" grpId="0" animBg="1"/>
      <p:bldP spid="117" grpId="1" animBg="1"/>
      <p:bldP spid="117" grpId="2" animBg="1"/>
      <p:bldP spid="117" grpId="3" animBg="1"/>
      <p:bldP spid="119" grpId="0" animBg="1"/>
      <p:bldP spid="119" grpId="1" animBg="1"/>
      <p:bldP spid="119" grpId="2" animBg="1"/>
      <p:bldP spid="119" grpId="3" animBg="1"/>
      <p:bldP spid="124" grpId="0"/>
      <p:bldP spid="124" grpId="1"/>
      <p:bldP spid="125" grpId="0" animBg="1"/>
      <p:bldP spid="125" grpId="1" animBg="1"/>
      <p:bldP spid="125" grpId="2" animBg="1"/>
      <p:bldP spid="125" grpId="3" animBg="1"/>
      <p:bldP spid="129" grpId="0" animBg="1"/>
      <p:bldP spid="129" grpId="1" animBg="1"/>
      <p:bldP spid="129" grpId="2" animBg="1"/>
      <p:bldP spid="129" grpId="3" animBg="1"/>
      <p:bldP spid="131" grpId="0" animBg="1"/>
      <p:bldP spid="131" grpId="1" animBg="1"/>
      <p:bldP spid="131" grpId="2" animBg="1"/>
      <p:bldP spid="131" grpId="3" animBg="1"/>
      <p:bldP spid="135" grpId="0" animBg="1"/>
      <p:bldP spid="135" grpId="1" animBg="1"/>
      <p:bldP spid="135" grpId="2" animBg="1"/>
      <p:bldP spid="135" grpId="3" animBg="1"/>
      <p:bldP spid="137" grpId="0" animBg="1"/>
      <p:bldP spid="137" grpId="1" animBg="1"/>
      <p:bldP spid="137" grpId="2" animBg="1"/>
      <p:bldP spid="137" grpId="3" animBg="1"/>
      <p:bldP spid="154" grpId="0"/>
      <p:bldP spid="154" grpId="1"/>
      <p:bldP spid="106" grpId="0"/>
      <p:bldP spid="106" grpId="1"/>
      <p:bldP spid="106" grpId="2"/>
      <p:bldP spid="116" grpId="0"/>
      <p:bldP spid="116" grpId="1"/>
      <p:bldP spid="128" grpId="0"/>
      <p:bldP spid="128" grpId="1"/>
      <p:bldP spid="1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2" animBg="1"/>
      <p:bldP spid="33" grpId="3" animBg="1"/>
      <p:bldP spid="37" grpId="0"/>
      <p:bldP spid="37" grpId="1"/>
      <p:bldP spid="37" grpId="2"/>
      <p:bldP spid="54" grpId="0" animBg="1"/>
      <p:bldP spid="54" grpId="2" animBg="1"/>
      <p:bldP spid="80" grpId="0" animBg="1"/>
      <p:bldP spid="80" grpId="1" animBg="1"/>
      <p:bldP spid="107" grpId="0" animBg="1"/>
      <p:bldP spid="107" grpId="1" animBg="1"/>
      <p:bldP spid="107" grpId="2" animBg="1"/>
      <p:bldP spid="107" grpId="3" animBg="1"/>
      <p:bldP spid="108" grpId="0"/>
      <p:bldP spid="108" grpId="1"/>
      <p:bldP spid="109" grpId="0" animBg="1"/>
      <p:bldP spid="109" grpId="1" animBg="1"/>
      <p:bldP spid="109" grpId="2" animBg="1"/>
      <p:bldP spid="109" grpId="3" animBg="1"/>
      <p:bldP spid="112" grpId="0"/>
      <p:bldP spid="112" grpId="1"/>
      <p:bldP spid="113" grpId="0" animBg="1"/>
      <p:bldP spid="113" grpId="1" animBg="1"/>
      <p:bldP spid="113" grpId="2" animBg="1"/>
      <p:bldP spid="113" grpId="3" animBg="1"/>
      <p:bldP spid="118" grpId="0"/>
      <p:bldP spid="118" grpId="1"/>
      <p:bldP spid="120" grpId="0"/>
      <p:bldP spid="120" grpId="1"/>
      <p:bldP spid="120" grpId="2"/>
      <p:bldP spid="121" grpId="0" animBg="1"/>
      <p:bldP spid="121" grpId="1" animBg="1"/>
      <p:bldP spid="121" grpId="2" animBg="1"/>
      <p:bldP spid="121" grpId="3" animBg="1"/>
      <p:bldP spid="122" grpId="0"/>
      <p:bldP spid="122" grpId="1"/>
      <p:bldP spid="122" grpId="2"/>
      <p:bldP spid="123" grpId="0" animBg="1"/>
      <p:bldP spid="123" grpId="1" animBg="1"/>
      <p:bldP spid="123" grpId="2" animBg="1"/>
      <p:bldP spid="123" grpId="3" animBg="1"/>
      <p:bldP spid="126" grpId="0"/>
      <p:bldP spid="126" grpId="1"/>
      <p:bldP spid="127" grpId="0" animBg="1"/>
      <p:bldP spid="127" grpId="1" animBg="1"/>
      <p:bldP spid="127" grpId="2" animBg="1"/>
      <p:bldP spid="127" grpId="3" animBg="1"/>
      <p:bldP spid="130" grpId="0"/>
      <p:bldP spid="130" grpId="1"/>
      <p:bldP spid="132" grpId="0"/>
      <p:bldP spid="132" grpId="1"/>
      <p:bldP spid="133" grpId="0" animBg="1"/>
      <p:bldP spid="133" grpId="1" animBg="1"/>
      <p:bldP spid="133" grpId="2" animBg="1"/>
      <p:bldP spid="133" grpId="3" animBg="1"/>
      <p:bldP spid="134" grpId="0"/>
      <p:bldP spid="134" grpId="1"/>
      <p:bldP spid="136" grpId="0"/>
      <p:bldP spid="136" grpId="1"/>
      <p:bldP spid="138" grpId="0"/>
      <p:bldP spid="138" grpId="1"/>
      <p:bldP spid="138" grpId="2"/>
      <p:bldP spid="139" grpId="0" animBg="1"/>
      <p:bldP spid="139" grpId="1" animBg="1"/>
      <p:bldP spid="139" grpId="2" animBg="1"/>
      <p:bldP spid="139" grpId="3" animBg="1"/>
      <p:bldP spid="140" grpId="0"/>
      <p:bldP spid="140" grpId="1"/>
      <p:bldP spid="149" grpId="0" animBg="1"/>
      <p:bldP spid="149" grpId="1" animBg="1"/>
      <p:bldP spid="149" grpId="2" animBg="1"/>
      <p:bldP spid="149" grpId="3" animBg="1"/>
      <p:bldP spid="149" grpId="4" animBg="1"/>
      <p:bldP spid="150" grpId="0" animBg="1"/>
      <p:bldP spid="150" grpId="1" animBg="1"/>
      <p:bldP spid="150" grpId="2" animBg="1"/>
      <p:bldP spid="150" grpId="3" animBg="1"/>
      <p:bldP spid="150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620" y="2164290"/>
            <a:ext cx="3719462" cy="276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2406" y="2164289"/>
            <a:ext cx="3734049" cy="275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96688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CBOW is</a:t>
            </a:r>
          </a:p>
          <a:p>
            <a:pPr algn="ctr"/>
            <a:r>
              <a:rPr lang="en-US" altLang="ko-KR" dirty="0"/>
              <a:t>SKIPGRAM is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2056" y="2164290"/>
            <a:ext cx="3644230" cy="275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548680"/>
            <a:ext cx="1224136" cy="360040"/>
          </a:xfrm>
          <a:prstGeom prst="roundRect">
            <a:avLst/>
          </a:prstGeom>
          <a:noFill/>
          <a:ln w="285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486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drawio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0" y="53938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초안</a:t>
            </a:r>
            <a:r>
              <a:rPr lang="en-US" altLang="ko-KR" dirty="0"/>
              <a:t>) results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1352" y="51790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Code_diagram</a:t>
            </a:r>
            <a:r>
              <a:rPr lang="en-US" altLang="ko-KR" dirty="0"/>
              <a:t> &amp; Models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78548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/>
              <a:t>감사합니다</a:t>
            </a:r>
            <a:endParaRPr lang="en-US" altLang="ko-KR" dirty="0"/>
          </a:p>
          <a:p>
            <a:pPr algn="ctr" fontAlgn="base" latinLnBrk="0"/>
            <a:r>
              <a:rPr lang="en-US" altLang="ko-KR" dirty="0"/>
              <a:t> </a:t>
            </a:r>
          </a:p>
          <a:p>
            <a:pPr algn="ctr" fontAlgn="base" latinLnBrk="0"/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최민혁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창준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유원석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en-US" altLang="ko-KR" dirty="0"/>
              <a:t>- </a:t>
            </a:r>
            <a:r>
              <a:rPr lang="ko-KR" altLang="en-US" dirty="0"/>
              <a:t>참고 자료 </a:t>
            </a:r>
            <a:r>
              <a:rPr lang="en-US" altLang="ko-KR" dirty="0"/>
              <a:t>/ </a:t>
            </a:r>
            <a:r>
              <a:rPr lang="ko-KR" altLang="en-US" dirty="0"/>
              <a:t>출처 </a:t>
            </a:r>
            <a:r>
              <a:rPr lang="en-US" altLang="ko-KR" dirty="0"/>
              <a:t>–</a:t>
            </a:r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밑바닥부터 시작하는 딥러닝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50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0.00781 -2.99444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1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82</Words>
  <Application>Microsoft Office PowerPoint</Application>
  <PresentationFormat>화면 슬라이드 쇼(4:3)</PresentationFormat>
  <Paragraphs>53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나눔손글씨 펜</vt:lpstr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SAU</dc:creator>
  <cp:lastModifiedBy>user</cp:lastModifiedBy>
  <cp:revision>241</cp:revision>
  <dcterms:created xsi:type="dcterms:W3CDTF">2013-10-31T01:39:58Z</dcterms:created>
  <dcterms:modified xsi:type="dcterms:W3CDTF">2020-05-18T06:30:59Z</dcterms:modified>
</cp:coreProperties>
</file>