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2" r:id="rId2"/>
    <p:sldId id="303" r:id="rId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  <a:srgbClr val="259B87"/>
    <a:srgbClr val="2EB216"/>
    <a:srgbClr val="1F820D"/>
    <a:srgbClr val="FFCB16"/>
    <a:srgbClr val="FFCC44"/>
    <a:srgbClr val="FFD744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3784" autoAdjust="0"/>
  </p:normalViewPr>
  <p:slideViewPr>
    <p:cSldViewPr>
      <p:cViewPr varScale="1">
        <p:scale>
          <a:sx n="68" d="100"/>
          <a:sy n="68" d="100"/>
        </p:scale>
        <p:origin x="61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3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2009800"/>
            <a:ext cx="6139702" cy="1391880"/>
          </a:xfrm>
        </p:spPr>
        <p:txBody>
          <a:bodyPr anchor="b">
            <a:normAutofit/>
          </a:bodyPr>
          <a:lstStyle>
            <a:lvl1pPr algn="l">
              <a:defRPr lang="en-US" sz="60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0"/>
                <a:ea typeface="Taipei Sans TC Beta" pitchFamily="2" charset="-120"/>
                <a:cs typeface="+mj-cs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3449960"/>
            <a:ext cx="6143933" cy="627112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36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  <a:ea typeface="Taipei Sans TC Beta Light" pitchFamily="2" charset="-120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ECFE71C-93D9-73C5-D008-0C500A0793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6975" y="-1"/>
            <a:ext cx="3672408" cy="6858000"/>
          </a:xfrm>
          <a:custGeom>
            <a:avLst/>
            <a:gdLst>
              <a:gd name="connsiteX0" fmla="*/ 0 w 3672408"/>
              <a:gd name="connsiteY0" fmla="*/ 0 h 6858000"/>
              <a:gd name="connsiteX1" fmla="*/ 3672408 w 3672408"/>
              <a:gd name="connsiteY1" fmla="*/ 0 h 6858000"/>
              <a:gd name="connsiteX2" fmla="*/ 3672408 w 3672408"/>
              <a:gd name="connsiteY2" fmla="*/ 6858000 h 6858000"/>
              <a:gd name="connsiteX3" fmla="*/ 0 w 36724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2408" h="6858000">
                <a:moveTo>
                  <a:pt x="0" y="0"/>
                </a:moveTo>
                <a:lnTo>
                  <a:pt x="3672408" y="0"/>
                </a:lnTo>
                <a:lnTo>
                  <a:pt x="367240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pic>
        <p:nvPicPr>
          <p:cNvPr id="7" name="圖片 6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A2AA3D6E-5690-77BF-C0CA-67F3E2B60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6381328"/>
            <a:ext cx="1238654" cy="2520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7BF3F4D-6C23-411F-B1DD-46CA4B1B81D8}"/>
              </a:ext>
            </a:extLst>
          </p:cNvPr>
          <p:cNvSpPr txBox="1">
            <a:spLocks/>
          </p:cNvSpPr>
          <p:nvPr userDrawn="1"/>
        </p:nvSpPr>
        <p:spPr>
          <a:xfrm>
            <a:off x="605211" y="4076392"/>
            <a:ext cx="6143933" cy="627112"/>
          </a:xfrm>
          <a:prstGeom prst="rect">
            <a:avLst/>
          </a:prstGeom>
        </p:spPr>
        <p:txBody>
          <a:bodyPr vert="horz" lIns="0" tIns="60949" rIns="0" bIns="60949" rtlCol="0" anchor="ctr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6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0CB793-DE37-3EED-B414-7D5ED9A84075}"/>
              </a:ext>
            </a:extLst>
          </p:cNvPr>
          <p:cNvSpPr txBox="1"/>
          <p:nvPr userDrawn="1"/>
        </p:nvSpPr>
        <p:spPr>
          <a:xfrm>
            <a:off x="2494013" y="6341258"/>
            <a:ext cx="5412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000" dirty="0">
                <a:latin typeface="Work Sans Light" pitchFamily="2" charset="0"/>
                <a:ea typeface="Taipei Sans TC Beta Light" pitchFamily="2" charset="-120"/>
              </a:rPr>
              <a:t>This document contains proprietary information of </a:t>
            </a:r>
            <a:r>
              <a:rPr lang="en-US" altLang="zh-TW" sz="1000" dirty="0" err="1">
                <a:latin typeface="Work Sans Light" pitchFamily="2" charset="0"/>
                <a:ea typeface="Taipei Sans TC Beta Light" pitchFamily="2" charset="-120"/>
              </a:rPr>
              <a:t>Acbel</a:t>
            </a:r>
            <a:r>
              <a:rPr lang="en-US" altLang="zh-TW" sz="1000" dirty="0">
                <a:latin typeface="Work Sans Light" pitchFamily="2" charset="0"/>
                <a:ea typeface="Taipei Sans TC Beta Light" pitchFamily="2" charset="-120"/>
              </a:rPr>
              <a:t> and is intended solely for the recipient. Unauthorized use, disclosure, or duplication is prohibited</a:t>
            </a:r>
            <a:endParaRPr lang="zh-TW" altLang="en-US" sz="1000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ives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C3D447A-BF2D-D5B7-8292-90320E94BD6C}"/>
              </a:ext>
            </a:extLst>
          </p:cNvPr>
          <p:cNvSpPr/>
          <p:nvPr userDrawn="1"/>
        </p:nvSpPr>
        <p:spPr>
          <a:xfrm>
            <a:off x="609441" y="0"/>
            <a:ext cx="3973191" cy="61456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4C516-ED1D-EE01-4971-BBC84A0F3FDF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66CCDE6E-5AF2-DB92-12BE-CBA7222B5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6425707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B6636A9-869F-AB55-A574-E58340BF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bg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6E7145-8B7B-4406-8ED9-786F0A6BEECE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825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to the Top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25DD24-87B7-66A7-867C-E526B16A99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" y="696036"/>
            <a:ext cx="5989027" cy="5449583"/>
          </a:xfrm>
          <a:custGeom>
            <a:avLst/>
            <a:gdLst>
              <a:gd name="connsiteX0" fmla="*/ 0 w 5989027"/>
              <a:gd name="connsiteY0" fmla="*/ 0 h 5449583"/>
              <a:gd name="connsiteX1" fmla="*/ 5989027 w 5989027"/>
              <a:gd name="connsiteY1" fmla="*/ 0 h 5449583"/>
              <a:gd name="connsiteX2" fmla="*/ 5989027 w 5989027"/>
              <a:gd name="connsiteY2" fmla="*/ 5449583 h 5449583"/>
              <a:gd name="connsiteX3" fmla="*/ 0 w 5989027"/>
              <a:gd name="connsiteY3" fmla="*/ 5449583 h 544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9027" h="5449583">
                <a:moveTo>
                  <a:pt x="0" y="0"/>
                </a:moveTo>
                <a:lnTo>
                  <a:pt x="5989027" y="0"/>
                </a:lnTo>
                <a:lnTo>
                  <a:pt x="5989027" y="5449583"/>
                </a:lnTo>
                <a:lnTo>
                  <a:pt x="0" y="544958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B8DDC-8393-4DD5-A7CA-E791D7502BC5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一張含有 字型, 標誌, 圖形, 符號 的圖片&#10;&#10;自動產生的描述">
            <a:extLst>
              <a:ext uri="{FF2B5EF4-FFF2-40B4-BE49-F238E27FC236}">
                <a16:creationId xmlns:a16="http://schemas.microsoft.com/office/drawing/2014/main" id="{C9B73D50-E7BC-D1DD-7F4C-84F622252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420" y="6461968"/>
            <a:ext cx="1062087" cy="216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53B01B7-BC62-001E-D0F9-DA898721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FB5620-FA06-9449-A2A5-90E6B42F2B42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solidFill>
                  <a:schemeClr val="bg1"/>
                </a:solidFill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solidFill>
                <a:schemeClr val="bg1"/>
              </a:solidFill>
              <a:latin typeface="Work Sans Light" pitchFamily="2" charset="0"/>
              <a:ea typeface="Taipei Sans TC Beta Light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CA453E-9DA4-CCD0-B44E-A7868CA8BAD8}"/>
              </a:ext>
            </a:extLst>
          </p:cNvPr>
          <p:cNvSpPr txBox="1"/>
          <p:nvPr userDrawn="1"/>
        </p:nvSpPr>
        <p:spPr>
          <a:xfrm rot="16200000">
            <a:off x="-1388904" y="3290499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i="1" dirty="0">
                <a:solidFill>
                  <a:schemeClr val="bg1"/>
                </a:solidFill>
                <a:latin typeface="+mn-lt"/>
              </a:rPr>
              <a:t>Accelerate Better Living</a:t>
            </a:r>
            <a:endParaRPr lang="zh-TW" altLang="en-US" sz="12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009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Content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50CFA3-37B2-EBE9-D9D3-BAFE6D08726F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EC90BF-9C5B-F2C0-C92A-693483E18F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501" y="620687"/>
            <a:ext cx="10990137" cy="2913344"/>
          </a:xfrm>
          <a:custGeom>
            <a:avLst/>
            <a:gdLst>
              <a:gd name="connsiteX0" fmla="*/ 0 w 10990137"/>
              <a:gd name="connsiteY0" fmla="*/ 0 h 2913344"/>
              <a:gd name="connsiteX1" fmla="*/ 10990137 w 10990137"/>
              <a:gd name="connsiteY1" fmla="*/ 0 h 2913344"/>
              <a:gd name="connsiteX2" fmla="*/ 10990137 w 10990137"/>
              <a:gd name="connsiteY2" fmla="*/ 2913344 h 2913344"/>
              <a:gd name="connsiteX3" fmla="*/ 0 w 10990137"/>
              <a:gd name="connsiteY3" fmla="*/ 2913344 h 291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0137" h="2913344">
                <a:moveTo>
                  <a:pt x="0" y="0"/>
                </a:moveTo>
                <a:lnTo>
                  <a:pt x="10990137" y="0"/>
                </a:lnTo>
                <a:lnTo>
                  <a:pt x="10990137" y="2913344"/>
                </a:lnTo>
                <a:lnTo>
                  <a:pt x="0" y="291334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FD59DF81-190D-91BB-7ADC-6620684FB1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6425707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B21E064-DB5A-5365-3FC0-34CF7C1C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bg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8C506B-4D45-55B3-E544-D7F55F4CEC9A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70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Content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DA1993-D6E4-B575-A290-77DA6C0FF294}"/>
              </a:ext>
            </a:extLst>
          </p:cNvPr>
          <p:cNvSpPr/>
          <p:nvPr userDrawn="1"/>
        </p:nvSpPr>
        <p:spPr>
          <a:xfrm>
            <a:off x="609441" y="0"/>
            <a:ext cx="428383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D8748D-E273-CC3A-BE14-66199B15D195}"/>
              </a:ext>
            </a:extLst>
          </p:cNvPr>
          <p:cNvSpPr/>
          <p:nvPr userDrawn="1"/>
        </p:nvSpPr>
        <p:spPr>
          <a:xfrm>
            <a:off x="11013536" y="6281936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 Light" pitchFamily="2" charset="0"/>
            </a:endParaRPr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B67292EA-FBED-9D9F-BBDC-4672D1DA20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260648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D02B03D-D8E6-0923-FC06-496B4DE9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3395" y="638740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250D62-F695-38BA-EC28-A03AD8DC761F}"/>
              </a:ext>
            </a:extLst>
          </p:cNvPr>
          <p:cNvSpPr txBox="1"/>
          <p:nvPr userDrawn="1"/>
        </p:nvSpPr>
        <p:spPr>
          <a:xfrm rot="16200000">
            <a:off x="-1388904" y="3290499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i="1" dirty="0">
                <a:latin typeface="+mn-lt"/>
              </a:rPr>
              <a:t>Accelerate Better Living</a:t>
            </a:r>
            <a:endParaRPr lang="zh-TW" altLang="en-US" sz="1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284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5EE9998-F8C6-A1AC-00D0-FFF9DE00BB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12188825 w 12188825"/>
              <a:gd name="connsiteY1" fmla="*/ 0 h 6858000"/>
              <a:gd name="connsiteX2" fmla="*/ 12188825 w 12188825"/>
              <a:gd name="connsiteY2" fmla="*/ 6858000 h 6858000"/>
              <a:gd name="connsiteX3" fmla="*/ 0 w 121888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9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0993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圖片 5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29181A92-BABF-A53C-C8DA-8E2FE6F535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6430913"/>
            <a:ext cx="1061703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88A0B5-076F-41F7-835B-644C3F38DDC6}"/>
              </a:ext>
            </a:extLst>
          </p:cNvPr>
          <p:cNvSpPr/>
          <p:nvPr userDrawn="1"/>
        </p:nvSpPr>
        <p:spPr>
          <a:xfrm>
            <a:off x="1" y="404446"/>
            <a:ext cx="167054" cy="451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圖片 6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9BC856D6-2ED3-2ABD-0D22-7B75E1B09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6430913"/>
            <a:ext cx="1061703" cy="216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78FA34E-6E24-4D0D-967C-3403F44EE27B}"/>
              </a:ext>
            </a:extLst>
          </p:cNvPr>
          <p:cNvSpPr txBox="1">
            <a:spLocks/>
          </p:cNvSpPr>
          <p:nvPr userDrawn="1"/>
        </p:nvSpPr>
        <p:spPr>
          <a:xfrm>
            <a:off x="908300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defPPr>
              <a:defRPr lang="en-US"/>
            </a:defPPr>
            <a:lvl1pPr marL="0" algn="r" defTabSz="1218987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68FCB25-B657-1CD5-B4C8-520E0B039D82}"/>
              </a:ext>
            </a:extLst>
          </p:cNvPr>
          <p:cNvSpPr/>
          <p:nvPr userDrawn="1"/>
        </p:nvSpPr>
        <p:spPr>
          <a:xfrm>
            <a:off x="11711036" y="382705"/>
            <a:ext cx="477789" cy="451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A6BC4D2A-1B7D-0B84-D69F-41B21E3A4D8C}"/>
              </a:ext>
            </a:extLst>
          </p:cNvPr>
          <p:cNvSpPr txBox="1"/>
          <p:nvPr userDrawn="1"/>
        </p:nvSpPr>
        <p:spPr>
          <a:xfrm>
            <a:off x="8542684" y="6381328"/>
            <a:ext cx="3053604" cy="3167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200" b="0" i="1" dirty="0">
                <a:solidFill>
                  <a:schemeClr val="tx1"/>
                </a:solidFill>
                <a:effectLst/>
                <a:latin typeface="Taipei Sans TC Beta Light" pitchFamily="2" charset="-120"/>
                <a:ea typeface="Taipei Sans TC Beta Light" pitchFamily="2" charset="-120"/>
              </a:rPr>
              <a:t>Accelerate Better Living</a:t>
            </a:r>
            <a:endParaRPr lang="en-US" sz="1200" i="1" dirty="0">
              <a:solidFill>
                <a:schemeClr val="tx1"/>
              </a:solidFill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233481-8386-CBC0-A172-70F5BEBB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274639"/>
            <a:ext cx="10969943" cy="71108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04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88A0B5-076F-41F7-835B-644C3F38DDC6}"/>
              </a:ext>
            </a:extLst>
          </p:cNvPr>
          <p:cNvSpPr/>
          <p:nvPr userDrawn="1"/>
        </p:nvSpPr>
        <p:spPr>
          <a:xfrm>
            <a:off x="1" y="404446"/>
            <a:ext cx="167054" cy="451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圖片 6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9BC856D6-2ED3-2ABD-0D22-7B75E1B09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6430913"/>
            <a:ext cx="1061703" cy="216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78FA34E-6E24-4D0D-967C-3403F44EE27B}"/>
              </a:ext>
            </a:extLst>
          </p:cNvPr>
          <p:cNvSpPr txBox="1">
            <a:spLocks/>
          </p:cNvSpPr>
          <p:nvPr userDrawn="1"/>
        </p:nvSpPr>
        <p:spPr>
          <a:xfrm>
            <a:off x="908300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defPPr>
              <a:defRPr lang="en-US"/>
            </a:defPPr>
            <a:lvl1pPr marL="0" algn="r" defTabSz="1218987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68FCB25-B657-1CD5-B4C8-520E0B039D82}"/>
              </a:ext>
            </a:extLst>
          </p:cNvPr>
          <p:cNvSpPr/>
          <p:nvPr userDrawn="1"/>
        </p:nvSpPr>
        <p:spPr>
          <a:xfrm>
            <a:off x="11711036" y="382705"/>
            <a:ext cx="477789" cy="451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2C28CD09-5EFC-000A-73C0-8F7EDBAC789F}"/>
              </a:ext>
            </a:extLst>
          </p:cNvPr>
          <p:cNvSpPr txBox="1"/>
          <p:nvPr userDrawn="1"/>
        </p:nvSpPr>
        <p:spPr>
          <a:xfrm>
            <a:off x="8542684" y="6381328"/>
            <a:ext cx="3053604" cy="3167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200" b="0" i="1" dirty="0">
                <a:solidFill>
                  <a:schemeClr val="tx1"/>
                </a:solidFill>
                <a:effectLst/>
                <a:latin typeface="Taipei Sans TC Beta Light" pitchFamily="2" charset="-120"/>
                <a:ea typeface="Taipei Sans TC Beta Light" pitchFamily="2" charset="-120"/>
              </a:rPr>
              <a:t>Accelerate Better Living</a:t>
            </a:r>
            <a:endParaRPr lang="en-US" sz="1200" i="1" dirty="0">
              <a:solidFill>
                <a:schemeClr val="tx1"/>
              </a:solidFill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3427B64-06CA-0515-5011-D612A3F7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274639"/>
            <a:ext cx="10969943" cy="711081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593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active Activity/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3663"/>
            <a:ext cx="10969943" cy="711081"/>
          </a:xfrm>
        </p:spPr>
        <p:txBody>
          <a:bodyPr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334E10-7053-D5F6-3CC0-672F5DCB0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501" y="1142160"/>
            <a:ext cx="10982853" cy="40533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494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CEF562-D3C9-981D-18A9-2B88112349F5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34C4706-9872-0055-7568-12983C83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bg1"/>
                </a:solidFill>
                <a:latin typeface="Taipei Sans TC Beta Light" pitchFamily="2" charset="-12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圖片 2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0289F464-DEEF-24A7-C091-505BE66A1E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6444337"/>
            <a:ext cx="1061703" cy="216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15A937-F5B7-A0D7-BC9D-E59DA8923E86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04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CEF562-D3C9-981D-18A9-2B88112349F5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BA1ECF18-CB32-B20C-6221-9711DD198B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6461968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4AE6075-90FE-F0C1-64A9-089912EB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bg1"/>
                </a:solidFill>
                <a:latin typeface="Taipei Sans TC Beta Light" pitchFamily="2" charset="-12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78C843-664D-4B1F-BF63-A38CC8309B37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70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10993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圖片 4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C340D7C5-871F-1893-93F9-D75645F487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6430913"/>
            <a:ext cx="1061703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C3D447A-BF2D-D5B7-8292-90320E94BD6C}"/>
              </a:ext>
            </a:extLst>
          </p:cNvPr>
          <p:cNvSpPr/>
          <p:nvPr userDrawn="1"/>
        </p:nvSpPr>
        <p:spPr>
          <a:xfrm>
            <a:off x="609441" y="0"/>
            <a:ext cx="3973191" cy="61456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4C516-ED1D-EE01-4971-BBC84A0F3FDF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66CCDE6E-5AF2-DB92-12BE-CBA7222B5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6425707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4EA6234-DDD2-14ED-9E82-E63FB899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E45CDE2-7390-32CD-6407-A49330521A15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986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300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4" r:id="rId3"/>
    <p:sldLayoutId id="2147483670" r:id="rId4"/>
    <p:sldLayoutId id="2147483671" r:id="rId5"/>
    <p:sldLayoutId id="2147483665" r:id="rId6"/>
    <p:sldLayoutId id="2147483668" r:id="rId7"/>
    <p:sldLayoutId id="2147483655" r:id="rId8"/>
    <p:sldLayoutId id="2147483663" r:id="rId9"/>
    <p:sldLayoutId id="2147483669" r:id="rId10"/>
    <p:sldLayoutId id="2147483664" r:id="rId11"/>
    <p:sldLayoutId id="2147483666" r:id="rId12"/>
    <p:sldLayoutId id="2147483667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Work Sans Medium" pitchFamily="2" charset="0"/>
          <a:ea typeface="Taipei Sans TC Beta" pitchFamily="2" charset="-120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3772" y="260648"/>
            <a:ext cx="9480104" cy="47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zh-CN" altLang="en-US" sz="2933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武汉</a:t>
            </a:r>
            <a:r>
              <a:rPr lang="en-US" altLang="zh-CN" sz="2933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IQC-TH2837</a:t>
            </a:r>
            <a:r>
              <a:rPr lang="zh-CN" altLang="en-US" sz="2933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设备</a:t>
            </a:r>
            <a:r>
              <a:rPr lang="en-US" altLang="zh-CN" sz="2933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CN" altLang="en-US" sz="2933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数据获取自动化软件</a:t>
            </a:r>
            <a:endParaRPr lang="zh-CN" altLang="en-US" sz="2933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702924" y="332655"/>
            <a:ext cx="1021249" cy="49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defTabSz="1088231" eaLnBrk="1" hangingPunct="1">
              <a:defRPr/>
            </a:pPr>
            <a:r>
              <a:rPr lang="zh-CN" altLang="en-US" sz="2133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李志斌</a:t>
            </a:r>
            <a:r>
              <a:rPr lang="en-US" altLang="zh-TW" sz="2133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133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26260" y="1628800"/>
            <a:ext cx="360039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目的</a:t>
            </a:r>
            <a:endParaRPr lang="en-US" altLang="zh-CN" dirty="0" smtClean="0"/>
          </a:p>
          <a:p>
            <a:r>
              <a:rPr lang="zh-CN" altLang="en-US" sz="2000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武汉</a:t>
            </a:r>
            <a:r>
              <a:rPr lang="en-US" altLang="zh-CN" sz="2000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IQC</a:t>
            </a:r>
            <a:r>
              <a:rPr lang="zh-CN" altLang="en-US" sz="2000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同仁在进料检验的零件</a:t>
            </a:r>
            <a:r>
              <a:rPr lang="zh-CN" altLang="en-US" sz="2000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参</a:t>
            </a:r>
            <a:r>
              <a:rPr lang="zh-CN" altLang="en-US" sz="2000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数</a:t>
            </a:r>
            <a:r>
              <a:rPr lang="zh-CN" altLang="en-US" sz="2000" dirty="0">
                <a:latin typeface="細明體_HKSCS" panose="02020500000000000000" pitchFamily="18" charset="-120"/>
                <a:ea typeface="細明體_HKSCS" panose="02020500000000000000" pitchFamily="18" charset="-120"/>
              </a:rPr>
              <a:t>测</a:t>
            </a:r>
            <a:r>
              <a:rPr lang="zh-CN" altLang="en-US" sz="2000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量过程中需人工记录数据，零件数量大、测量参数多。</a:t>
            </a:r>
            <a:endParaRPr lang="en-US" altLang="zh-CN" sz="2000" dirty="0" smtClean="0">
              <a:latin typeface="細明體_HKSCS" panose="02020500000000000000" pitchFamily="18" charset="-120"/>
              <a:ea typeface="細明體_HKSCS" panose="02020500000000000000" pitchFamily="18" charset="-120"/>
            </a:endParaRPr>
          </a:p>
          <a:p>
            <a:r>
              <a:rPr lang="zh-CN" altLang="en-US" sz="2000" dirty="0" smtClean="0">
                <a:latin typeface="細明體_HKSCS" panose="02020500000000000000" pitchFamily="18" charset="-120"/>
                <a:ea typeface="細明體_HKSCS" panose="02020500000000000000" pitchFamily="18" charset="-120"/>
              </a:rPr>
              <a:t>为减轻测量压力、减少测量耗时，我们在设备原有通信协议的基础上，开发了自动获取数据软件。</a:t>
            </a:r>
            <a:endParaRPr lang="en-US" altLang="zh-CN" sz="2000" dirty="0" smtClean="0">
              <a:latin typeface="細明體_HKSCS" panose="02020500000000000000" pitchFamily="18" charset="-120"/>
              <a:ea typeface="細明體_HKSCS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49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9520668-F7AC-096B-40AC-4BB1DE35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" y="274639"/>
            <a:ext cx="10969943" cy="7110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60949" rIns="0" bIns="60949" rtlCol="0" anchor="ctr">
            <a:norm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</a:pPr>
            <a:r>
              <a:rPr lang="zh-CN" altLang="en-US" sz="3600" b="1" kern="1200" dirty="0" smtClean="0"/>
              <a:t>演示</a:t>
            </a:r>
            <a:r>
              <a:rPr lang="zh-CN" altLang="en-US" sz="3600" b="1" kern="1200" dirty="0"/>
              <a:t>视频</a:t>
            </a:r>
          </a:p>
        </p:txBody>
      </p:sp>
    </p:spTree>
    <p:extLst>
      <p:ext uri="{BB962C8B-B14F-4D97-AF65-F5344CB8AC3E}">
        <p14:creationId xmlns:p14="http://schemas.microsoft.com/office/powerpoint/2010/main" val="9508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訂 5">
      <a:dk1>
        <a:sysClr val="windowText" lastClr="000000"/>
      </a:dk1>
      <a:lt1>
        <a:srgbClr val="FFFFFF"/>
      </a:lt1>
      <a:dk2>
        <a:srgbClr val="FFCB00"/>
      </a:dk2>
      <a:lt2>
        <a:srgbClr val="F7F4E8"/>
      </a:lt2>
      <a:accent1>
        <a:srgbClr val="2EB216"/>
      </a:accent1>
      <a:accent2>
        <a:srgbClr val="196223"/>
      </a:accent2>
      <a:accent3>
        <a:srgbClr val="174033"/>
      </a:accent3>
      <a:accent4>
        <a:srgbClr val="8064A2"/>
      </a:accent4>
      <a:accent5>
        <a:srgbClr val="B2A1C7"/>
      </a:accent5>
      <a:accent6>
        <a:srgbClr val="E1CB00"/>
      </a:accent6>
      <a:hlink>
        <a:srgbClr val="FFCC44"/>
      </a:hlink>
      <a:folHlink>
        <a:srgbClr val="BFBFBF"/>
      </a:folHlink>
    </a:clrScheme>
    <a:fontScheme name="自訂 3">
      <a:majorFont>
        <a:latin typeface="Work Sans Medium"/>
        <a:ea typeface="Taipei Sans TC Beta"/>
        <a:cs typeface=""/>
      </a:majorFont>
      <a:minorFont>
        <a:latin typeface="Work Sans Light"/>
        <a:ea typeface="Taipei Sans TC Bet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16984</TotalTime>
  <Words>98</Words>
  <Application>Microsoft Office PowerPoint</Application>
  <PresentationFormat>自訂</PresentationFormat>
  <Paragraphs>7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4" baseType="lpstr">
      <vt:lpstr>宋体</vt:lpstr>
      <vt:lpstr>Taipei Sans TC Beta</vt:lpstr>
      <vt:lpstr>Taipei Sans TC Beta Light</vt:lpstr>
      <vt:lpstr>Work Sans Light</vt:lpstr>
      <vt:lpstr>Work Sans Medium</vt:lpstr>
      <vt:lpstr>微軟正黑體</vt:lpstr>
      <vt:lpstr>細明體_HKSCS</vt:lpstr>
      <vt:lpstr>新細明體</vt:lpstr>
      <vt:lpstr>Arial</vt:lpstr>
      <vt:lpstr>Calibri</vt:lpstr>
      <vt:lpstr>Times New Roman</vt:lpstr>
      <vt:lpstr>Office Theme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Template PowerPoint</dc:title>
  <dc:creator>Julian</dc:creator>
  <cp:lastModifiedBy>Lucas Li(B 李志斌)</cp:lastModifiedBy>
  <cp:revision>317</cp:revision>
  <dcterms:created xsi:type="dcterms:W3CDTF">2013-09-12T13:05:01Z</dcterms:created>
  <dcterms:modified xsi:type="dcterms:W3CDTF">2025-08-19T08:55:50Z</dcterms:modified>
</cp:coreProperties>
</file>