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5" r:id="rId2"/>
    <p:sldId id="304" r:id="rId3"/>
    <p:sldId id="307" r:id="rId4"/>
    <p:sldId id="30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  <a:srgbClr val="259B87"/>
    <a:srgbClr val="2EB216"/>
    <a:srgbClr val="1F820D"/>
    <a:srgbClr val="FFCB16"/>
    <a:srgbClr val="FFCC44"/>
    <a:srgbClr val="FFD744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3784" autoAdjust="0"/>
  </p:normalViewPr>
  <p:slideViewPr>
    <p:cSldViewPr>
      <p:cViewPr varScale="1">
        <p:scale>
          <a:sx n="64" d="100"/>
          <a:sy n="64" d="100"/>
        </p:scale>
        <p:origin x="84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198B7-33A8-432A-9139-0DDD1D9E74F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27E52B0-5A82-4907-B9F2-9F08DF2553BF}">
      <dgm:prSet phldrT="[文字]" custT="1"/>
      <dgm:spPr/>
      <dgm:t>
        <a:bodyPr/>
        <a:lstStyle/>
        <a:p>
          <a:r>
            <a:rPr lang="zh-CN" altLang="en-US" sz="3600" dirty="0" smtClean="0"/>
            <a:t>人工记录</a:t>
          </a:r>
          <a:endParaRPr lang="zh-TW" altLang="en-US" sz="3600" dirty="0"/>
        </a:p>
      </dgm:t>
    </dgm:pt>
    <dgm:pt modelId="{7C1FE677-A5D5-4EB8-A87A-F1E4D0CFA0E7}" type="parTrans" cxnId="{FDBAC5CB-2EC7-41F7-B55D-B5E465E38563}">
      <dgm:prSet/>
      <dgm:spPr/>
      <dgm:t>
        <a:bodyPr/>
        <a:lstStyle/>
        <a:p>
          <a:endParaRPr lang="zh-TW" altLang="en-US"/>
        </a:p>
      </dgm:t>
    </dgm:pt>
    <dgm:pt modelId="{DCCF67E6-449E-4F42-97A3-FA54FB1546E4}" type="sibTrans" cxnId="{FDBAC5CB-2EC7-41F7-B55D-B5E465E38563}">
      <dgm:prSet/>
      <dgm:spPr/>
      <dgm:t>
        <a:bodyPr/>
        <a:lstStyle/>
        <a:p>
          <a:endParaRPr lang="zh-TW" altLang="en-US"/>
        </a:p>
      </dgm:t>
    </dgm:pt>
    <dgm:pt modelId="{80BFFD35-AA51-4225-909F-205841D8C818}">
      <dgm:prSet phldrT="[文字]" custT="1"/>
      <dgm:spPr/>
      <dgm:t>
        <a:bodyPr/>
        <a:lstStyle/>
        <a:p>
          <a:r>
            <a:rPr lang="zh-CN" altLang="en-US" sz="2400" dirty="0" smtClean="0"/>
            <a:t>易抄错、漏记</a:t>
          </a:r>
          <a:endParaRPr lang="zh-TW" altLang="en-US" sz="2400" dirty="0"/>
        </a:p>
      </dgm:t>
    </dgm:pt>
    <dgm:pt modelId="{AC822D68-EAD9-45EE-AAA5-FDF032B06E9A}" type="parTrans" cxnId="{3BD55CD1-4CD0-4BAE-9DB6-031058CEE478}">
      <dgm:prSet/>
      <dgm:spPr/>
      <dgm:t>
        <a:bodyPr/>
        <a:lstStyle/>
        <a:p>
          <a:endParaRPr lang="zh-TW" altLang="en-US"/>
        </a:p>
      </dgm:t>
    </dgm:pt>
    <dgm:pt modelId="{81DDCE2B-6DE7-42F4-8EF8-4F801F8DC16E}" type="sibTrans" cxnId="{3BD55CD1-4CD0-4BAE-9DB6-031058CEE478}">
      <dgm:prSet/>
      <dgm:spPr/>
      <dgm:t>
        <a:bodyPr/>
        <a:lstStyle/>
        <a:p>
          <a:endParaRPr lang="zh-TW" altLang="en-US"/>
        </a:p>
      </dgm:t>
    </dgm:pt>
    <dgm:pt modelId="{21E9BD4F-3F27-4D7D-899A-FD9357B53021}">
      <dgm:prSet phldrT="[文字]" custT="1"/>
      <dgm:spPr/>
      <dgm:t>
        <a:bodyPr/>
        <a:lstStyle/>
        <a:p>
          <a:r>
            <a:rPr lang="zh-CN" altLang="en-US" sz="3600" dirty="0" smtClean="0"/>
            <a:t>重复操作</a:t>
          </a:r>
          <a:endParaRPr lang="zh-TW" altLang="en-US" sz="3600" dirty="0"/>
        </a:p>
      </dgm:t>
    </dgm:pt>
    <dgm:pt modelId="{697B6575-A92F-4671-90B6-4E0FBDFC6CD8}" type="parTrans" cxnId="{7803656D-5DE3-4B3B-9F5F-E7D16975F1F8}">
      <dgm:prSet/>
      <dgm:spPr/>
      <dgm:t>
        <a:bodyPr/>
        <a:lstStyle/>
        <a:p>
          <a:endParaRPr lang="zh-TW" altLang="en-US"/>
        </a:p>
      </dgm:t>
    </dgm:pt>
    <dgm:pt modelId="{7CB3A502-6D76-4E1F-B6E3-833B01071A4B}" type="sibTrans" cxnId="{7803656D-5DE3-4B3B-9F5F-E7D16975F1F8}">
      <dgm:prSet/>
      <dgm:spPr/>
      <dgm:t>
        <a:bodyPr/>
        <a:lstStyle/>
        <a:p>
          <a:endParaRPr lang="zh-TW" altLang="en-US"/>
        </a:p>
      </dgm:t>
    </dgm:pt>
    <dgm:pt modelId="{C91CB743-7286-48A9-83AF-8608867E9716}">
      <dgm:prSet phldrT="[文字]" custT="1"/>
      <dgm:spPr/>
      <dgm:t>
        <a:bodyPr/>
        <a:lstStyle/>
        <a:p>
          <a:r>
            <a:rPr lang="zh-CN" altLang="en-US" sz="2400" dirty="0" smtClean="0"/>
            <a:t>每个零件都要重复测试</a:t>
          </a:r>
          <a:r>
            <a:rPr lang="en-US" altLang="zh-CN" sz="2400" dirty="0" smtClean="0"/>
            <a:t>5</a:t>
          </a:r>
          <a:r>
            <a:rPr lang="zh-CN" altLang="en-US" sz="2400" dirty="0" smtClean="0"/>
            <a:t>次</a:t>
          </a:r>
          <a:endParaRPr lang="zh-TW" altLang="en-US" sz="2400" dirty="0"/>
        </a:p>
      </dgm:t>
    </dgm:pt>
    <dgm:pt modelId="{3BDEBD0F-B73F-4B98-BD2D-00924DD00B84}" type="parTrans" cxnId="{91A87CF2-1940-461C-AFBD-65C52CFB8660}">
      <dgm:prSet/>
      <dgm:spPr/>
      <dgm:t>
        <a:bodyPr/>
        <a:lstStyle/>
        <a:p>
          <a:endParaRPr lang="zh-TW" altLang="en-US"/>
        </a:p>
      </dgm:t>
    </dgm:pt>
    <dgm:pt modelId="{D7193136-6AB9-4469-8F5C-AD26E0973E6C}" type="sibTrans" cxnId="{91A87CF2-1940-461C-AFBD-65C52CFB8660}">
      <dgm:prSet/>
      <dgm:spPr/>
      <dgm:t>
        <a:bodyPr/>
        <a:lstStyle/>
        <a:p>
          <a:endParaRPr lang="zh-TW" altLang="en-US"/>
        </a:p>
      </dgm:t>
    </dgm:pt>
    <dgm:pt modelId="{166BAA31-ABD8-4630-859A-AC88CBCB05A7}">
      <dgm:prSet phldrT="[文字]" custT="1"/>
      <dgm:spPr/>
      <dgm:t>
        <a:bodyPr/>
        <a:lstStyle/>
        <a:p>
          <a:r>
            <a:rPr lang="zh-CN" altLang="en-US" sz="2400" dirty="0" smtClean="0"/>
            <a:t>每个数据都是手动录入系统</a:t>
          </a:r>
          <a:endParaRPr lang="zh-TW" altLang="en-US" sz="2400" dirty="0"/>
        </a:p>
      </dgm:t>
    </dgm:pt>
    <dgm:pt modelId="{F3C4DF8C-303C-47C8-85D2-366CBB648EE8}" type="parTrans" cxnId="{ECCCB7A6-6CEC-45F2-8EAB-F1C8FF4C9E99}">
      <dgm:prSet/>
      <dgm:spPr/>
      <dgm:t>
        <a:bodyPr/>
        <a:lstStyle/>
        <a:p>
          <a:endParaRPr lang="zh-TW" altLang="en-US"/>
        </a:p>
      </dgm:t>
    </dgm:pt>
    <dgm:pt modelId="{0AFAF082-03DE-409F-B369-2E9D1DD6F3E3}" type="sibTrans" cxnId="{ECCCB7A6-6CEC-45F2-8EAB-F1C8FF4C9E99}">
      <dgm:prSet/>
      <dgm:spPr/>
      <dgm:t>
        <a:bodyPr/>
        <a:lstStyle/>
        <a:p>
          <a:endParaRPr lang="zh-TW" altLang="en-US"/>
        </a:p>
      </dgm:t>
    </dgm:pt>
    <dgm:pt modelId="{9F750EDE-642B-4792-9507-3D97D79E5EAC}">
      <dgm:prSet phldrT="[文字]" custT="1"/>
      <dgm:spPr/>
      <dgm:t>
        <a:bodyPr/>
        <a:lstStyle/>
        <a:p>
          <a:r>
            <a:rPr lang="zh-CN" altLang="en-US" sz="2400" dirty="0" smtClean="0"/>
            <a:t>数据混乱</a:t>
          </a:r>
          <a:endParaRPr lang="zh-TW" altLang="en-US" sz="2400" dirty="0"/>
        </a:p>
      </dgm:t>
    </dgm:pt>
    <dgm:pt modelId="{69E42CB9-668A-4B01-B3F1-F9D4437F5BA9}" type="parTrans" cxnId="{733325DA-07BA-4A5C-AE91-94EB143CED87}">
      <dgm:prSet/>
      <dgm:spPr/>
      <dgm:t>
        <a:bodyPr/>
        <a:lstStyle/>
        <a:p>
          <a:endParaRPr lang="zh-TW" altLang="en-US"/>
        </a:p>
      </dgm:t>
    </dgm:pt>
    <dgm:pt modelId="{B6A58B19-8817-42C1-A075-A12C5822115A}" type="sibTrans" cxnId="{733325DA-07BA-4A5C-AE91-94EB143CED87}">
      <dgm:prSet/>
      <dgm:spPr/>
      <dgm:t>
        <a:bodyPr/>
        <a:lstStyle/>
        <a:p>
          <a:endParaRPr lang="zh-TW" altLang="en-US"/>
        </a:p>
      </dgm:t>
    </dgm:pt>
    <dgm:pt modelId="{12B21BA9-C89D-4879-9FAF-2F8B9D637619}" type="pres">
      <dgm:prSet presAssocID="{52C198B7-33A8-432A-9139-0DDD1D9E74F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CFCCB12-5099-42E3-BB3C-C0976C19AC6B}" type="pres">
      <dgm:prSet presAssocID="{227E52B0-5A82-4907-B9F2-9F08DF2553BF}" presName="compNode" presStyleCnt="0"/>
      <dgm:spPr/>
    </dgm:pt>
    <dgm:pt modelId="{0FAF5DA0-DEB7-45ED-8E13-1A0FD1021AC8}" type="pres">
      <dgm:prSet presAssocID="{227E52B0-5A82-4907-B9F2-9F08DF2553BF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EE300394-A35B-4B57-BBA1-B1E21D6526DB}" type="pres">
      <dgm:prSet presAssocID="{227E52B0-5A82-4907-B9F2-9F08DF2553BF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DB816AA8-7996-4368-9F3E-BEE463D00B0A}" type="pres">
      <dgm:prSet presAssocID="{227E52B0-5A82-4907-B9F2-9F08DF2553BF}" presName="compChildNode" presStyleCnt="0"/>
      <dgm:spPr/>
    </dgm:pt>
    <dgm:pt modelId="{AA653ED1-B5E9-415C-896C-AC255ED793EA}" type="pres">
      <dgm:prSet presAssocID="{227E52B0-5A82-4907-B9F2-9F08DF2553BF}" presName="theInnerList" presStyleCnt="0"/>
      <dgm:spPr/>
    </dgm:pt>
    <dgm:pt modelId="{21D116B6-210E-4A93-9FE4-686CA9E0C4CA}" type="pres">
      <dgm:prSet presAssocID="{80BFFD35-AA51-4225-909F-205841D8C818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5F9626-56B5-4A09-A34E-7D5CA3490D29}" type="pres">
      <dgm:prSet presAssocID="{80BFFD35-AA51-4225-909F-205841D8C818}" presName="aSpace2" presStyleCnt="0"/>
      <dgm:spPr/>
    </dgm:pt>
    <dgm:pt modelId="{A1EAD898-F8B8-49B4-9B15-F6FACD22D2AE}" type="pres">
      <dgm:prSet presAssocID="{9F750EDE-642B-4792-9507-3D97D79E5EA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8B98FA-08B9-479C-8D3F-4026DB028DAF}" type="pres">
      <dgm:prSet presAssocID="{227E52B0-5A82-4907-B9F2-9F08DF2553BF}" presName="aSpace" presStyleCnt="0"/>
      <dgm:spPr/>
    </dgm:pt>
    <dgm:pt modelId="{E102EA8E-4CA6-4764-B0A2-0ED1C72E25B3}" type="pres">
      <dgm:prSet presAssocID="{21E9BD4F-3F27-4D7D-899A-FD9357B53021}" presName="compNode" presStyleCnt="0"/>
      <dgm:spPr/>
    </dgm:pt>
    <dgm:pt modelId="{A587BF03-B3C0-4D95-86F8-388F39C94604}" type="pres">
      <dgm:prSet presAssocID="{21E9BD4F-3F27-4D7D-899A-FD9357B53021}" presName="aNode" presStyleLbl="bgShp" presStyleIdx="1" presStyleCnt="2"/>
      <dgm:spPr/>
      <dgm:t>
        <a:bodyPr/>
        <a:lstStyle/>
        <a:p>
          <a:endParaRPr lang="zh-TW" altLang="en-US"/>
        </a:p>
      </dgm:t>
    </dgm:pt>
    <dgm:pt modelId="{27247EFE-F21A-45F8-B4DC-10F467B7FA1F}" type="pres">
      <dgm:prSet presAssocID="{21E9BD4F-3F27-4D7D-899A-FD9357B53021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52C495BE-1FC3-4B2D-BF9E-1D4AF7117D95}" type="pres">
      <dgm:prSet presAssocID="{21E9BD4F-3F27-4D7D-899A-FD9357B53021}" presName="compChildNode" presStyleCnt="0"/>
      <dgm:spPr/>
    </dgm:pt>
    <dgm:pt modelId="{D059FADC-813A-4C00-9B3C-B9DA41C8E1A7}" type="pres">
      <dgm:prSet presAssocID="{21E9BD4F-3F27-4D7D-899A-FD9357B53021}" presName="theInnerList" presStyleCnt="0"/>
      <dgm:spPr/>
    </dgm:pt>
    <dgm:pt modelId="{136ED017-E181-448B-AD7E-2EC4C03FB1C8}" type="pres">
      <dgm:prSet presAssocID="{C91CB743-7286-48A9-83AF-8608867E971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05C035-1939-43AA-8516-BF36131FA0CD}" type="pres">
      <dgm:prSet presAssocID="{C91CB743-7286-48A9-83AF-8608867E9716}" presName="aSpace2" presStyleCnt="0"/>
      <dgm:spPr/>
    </dgm:pt>
    <dgm:pt modelId="{6ED04703-09C8-4B99-8CA4-F4FA2D736088}" type="pres">
      <dgm:prSet presAssocID="{166BAA31-ABD8-4630-859A-AC88CBCB05A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56CD258-AA4A-4130-BEA3-174D84FB715E}" type="presOf" srcId="{52C198B7-33A8-432A-9139-0DDD1D9E74F4}" destId="{12B21BA9-C89D-4879-9FAF-2F8B9D637619}" srcOrd="0" destOrd="0" presId="urn:microsoft.com/office/officeart/2005/8/layout/lProcess2"/>
    <dgm:cxn modelId="{A20AFB62-E56D-44B8-9A3B-715EA353662B}" type="presOf" srcId="{21E9BD4F-3F27-4D7D-899A-FD9357B53021}" destId="{A587BF03-B3C0-4D95-86F8-388F39C94604}" srcOrd="0" destOrd="0" presId="urn:microsoft.com/office/officeart/2005/8/layout/lProcess2"/>
    <dgm:cxn modelId="{3BD55CD1-4CD0-4BAE-9DB6-031058CEE478}" srcId="{227E52B0-5A82-4907-B9F2-9F08DF2553BF}" destId="{80BFFD35-AA51-4225-909F-205841D8C818}" srcOrd="0" destOrd="0" parTransId="{AC822D68-EAD9-45EE-AAA5-FDF032B06E9A}" sibTransId="{81DDCE2B-6DE7-42F4-8EF8-4F801F8DC16E}"/>
    <dgm:cxn modelId="{16F68EDF-53E4-4094-B1AD-78FBBA8104C4}" type="presOf" srcId="{166BAA31-ABD8-4630-859A-AC88CBCB05A7}" destId="{6ED04703-09C8-4B99-8CA4-F4FA2D736088}" srcOrd="0" destOrd="0" presId="urn:microsoft.com/office/officeart/2005/8/layout/lProcess2"/>
    <dgm:cxn modelId="{FDBAC5CB-2EC7-41F7-B55D-B5E465E38563}" srcId="{52C198B7-33A8-432A-9139-0DDD1D9E74F4}" destId="{227E52B0-5A82-4907-B9F2-9F08DF2553BF}" srcOrd="0" destOrd="0" parTransId="{7C1FE677-A5D5-4EB8-A87A-F1E4D0CFA0E7}" sibTransId="{DCCF67E6-449E-4F42-97A3-FA54FB1546E4}"/>
    <dgm:cxn modelId="{ECCCB7A6-6CEC-45F2-8EAB-F1C8FF4C9E99}" srcId="{21E9BD4F-3F27-4D7D-899A-FD9357B53021}" destId="{166BAA31-ABD8-4630-859A-AC88CBCB05A7}" srcOrd="1" destOrd="0" parTransId="{F3C4DF8C-303C-47C8-85D2-366CBB648EE8}" sibTransId="{0AFAF082-03DE-409F-B369-2E9D1DD6F3E3}"/>
    <dgm:cxn modelId="{7BF56900-E8DD-487B-9552-3B6EC2217A84}" type="presOf" srcId="{21E9BD4F-3F27-4D7D-899A-FD9357B53021}" destId="{27247EFE-F21A-45F8-B4DC-10F467B7FA1F}" srcOrd="1" destOrd="0" presId="urn:microsoft.com/office/officeart/2005/8/layout/lProcess2"/>
    <dgm:cxn modelId="{9601A12B-6F3D-4153-BA7E-48103F2B4D53}" type="presOf" srcId="{80BFFD35-AA51-4225-909F-205841D8C818}" destId="{21D116B6-210E-4A93-9FE4-686CA9E0C4CA}" srcOrd="0" destOrd="0" presId="urn:microsoft.com/office/officeart/2005/8/layout/lProcess2"/>
    <dgm:cxn modelId="{74408255-3367-49F7-9640-A24E23E0B3D8}" type="presOf" srcId="{C91CB743-7286-48A9-83AF-8608867E9716}" destId="{136ED017-E181-448B-AD7E-2EC4C03FB1C8}" srcOrd="0" destOrd="0" presId="urn:microsoft.com/office/officeart/2005/8/layout/lProcess2"/>
    <dgm:cxn modelId="{91A87CF2-1940-461C-AFBD-65C52CFB8660}" srcId="{21E9BD4F-3F27-4D7D-899A-FD9357B53021}" destId="{C91CB743-7286-48A9-83AF-8608867E9716}" srcOrd="0" destOrd="0" parTransId="{3BDEBD0F-B73F-4B98-BD2D-00924DD00B84}" sibTransId="{D7193136-6AB9-4469-8F5C-AD26E0973E6C}"/>
    <dgm:cxn modelId="{7F3CF8A5-C8C0-4A88-8AAC-075A96975E62}" type="presOf" srcId="{9F750EDE-642B-4792-9507-3D97D79E5EAC}" destId="{A1EAD898-F8B8-49B4-9B15-F6FACD22D2AE}" srcOrd="0" destOrd="0" presId="urn:microsoft.com/office/officeart/2005/8/layout/lProcess2"/>
    <dgm:cxn modelId="{0446AE1A-4ED1-4391-ABDB-18E93E59A70E}" type="presOf" srcId="{227E52B0-5A82-4907-B9F2-9F08DF2553BF}" destId="{0FAF5DA0-DEB7-45ED-8E13-1A0FD1021AC8}" srcOrd="0" destOrd="0" presId="urn:microsoft.com/office/officeart/2005/8/layout/lProcess2"/>
    <dgm:cxn modelId="{7803656D-5DE3-4B3B-9F5F-E7D16975F1F8}" srcId="{52C198B7-33A8-432A-9139-0DDD1D9E74F4}" destId="{21E9BD4F-3F27-4D7D-899A-FD9357B53021}" srcOrd="1" destOrd="0" parTransId="{697B6575-A92F-4671-90B6-4E0FBDFC6CD8}" sibTransId="{7CB3A502-6D76-4E1F-B6E3-833B01071A4B}"/>
    <dgm:cxn modelId="{37285DA6-81A6-4F1C-8D60-CFBDB32E6120}" type="presOf" srcId="{227E52B0-5A82-4907-B9F2-9F08DF2553BF}" destId="{EE300394-A35B-4B57-BBA1-B1E21D6526DB}" srcOrd="1" destOrd="0" presId="urn:microsoft.com/office/officeart/2005/8/layout/lProcess2"/>
    <dgm:cxn modelId="{733325DA-07BA-4A5C-AE91-94EB143CED87}" srcId="{227E52B0-5A82-4907-B9F2-9F08DF2553BF}" destId="{9F750EDE-642B-4792-9507-3D97D79E5EAC}" srcOrd="1" destOrd="0" parTransId="{69E42CB9-668A-4B01-B3F1-F9D4437F5BA9}" sibTransId="{B6A58B19-8817-42C1-A075-A12C5822115A}"/>
    <dgm:cxn modelId="{0E2308F7-6A14-431C-8616-46511D79F67E}" type="presParOf" srcId="{12B21BA9-C89D-4879-9FAF-2F8B9D637619}" destId="{ACFCCB12-5099-42E3-BB3C-C0976C19AC6B}" srcOrd="0" destOrd="0" presId="urn:microsoft.com/office/officeart/2005/8/layout/lProcess2"/>
    <dgm:cxn modelId="{47548F7A-629B-47DF-8EC2-E4DEE74EA484}" type="presParOf" srcId="{ACFCCB12-5099-42E3-BB3C-C0976C19AC6B}" destId="{0FAF5DA0-DEB7-45ED-8E13-1A0FD1021AC8}" srcOrd="0" destOrd="0" presId="urn:microsoft.com/office/officeart/2005/8/layout/lProcess2"/>
    <dgm:cxn modelId="{3254130C-BC6A-44B4-9FA0-8A02F6C75BDF}" type="presParOf" srcId="{ACFCCB12-5099-42E3-BB3C-C0976C19AC6B}" destId="{EE300394-A35B-4B57-BBA1-B1E21D6526DB}" srcOrd="1" destOrd="0" presId="urn:microsoft.com/office/officeart/2005/8/layout/lProcess2"/>
    <dgm:cxn modelId="{5E2DDF6D-162B-4FF7-99D3-FF789153F30F}" type="presParOf" srcId="{ACFCCB12-5099-42E3-BB3C-C0976C19AC6B}" destId="{DB816AA8-7996-4368-9F3E-BEE463D00B0A}" srcOrd="2" destOrd="0" presId="urn:microsoft.com/office/officeart/2005/8/layout/lProcess2"/>
    <dgm:cxn modelId="{E1F9976F-5676-4082-94DA-8480F0175075}" type="presParOf" srcId="{DB816AA8-7996-4368-9F3E-BEE463D00B0A}" destId="{AA653ED1-B5E9-415C-896C-AC255ED793EA}" srcOrd="0" destOrd="0" presId="urn:microsoft.com/office/officeart/2005/8/layout/lProcess2"/>
    <dgm:cxn modelId="{546A9E86-8BBE-4126-8F34-A3013D6EF433}" type="presParOf" srcId="{AA653ED1-B5E9-415C-896C-AC255ED793EA}" destId="{21D116B6-210E-4A93-9FE4-686CA9E0C4CA}" srcOrd="0" destOrd="0" presId="urn:microsoft.com/office/officeart/2005/8/layout/lProcess2"/>
    <dgm:cxn modelId="{F3311E89-6B75-4ACA-9689-54B4CE70E2C7}" type="presParOf" srcId="{AA653ED1-B5E9-415C-896C-AC255ED793EA}" destId="{E65F9626-56B5-4A09-A34E-7D5CA3490D29}" srcOrd="1" destOrd="0" presId="urn:microsoft.com/office/officeart/2005/8/layout/lProcess2"/>
    <dgm:cxn modelId="{9864D411-86C7-4AA5-A793-5783274543DD}" type="presParOf" srcId="{AA653ED1-B5E9-415C-896C-AC255ED793EA}" destId="{A1EAD898-F8B8-49B4-9B15-F6FACD22D2AE}" srcOrd="2" destOrd="0" presId="urn:microsoft.com/office/officeart/2005/8/layout/lProcess2"/>
    <dgm:cxn modelId="{C1E8437E-7071-4E58-87CA-14DF424F0C8F}" type="presParOf" srcId="{12B21BA9-C89D-4879-9FAF-2F8B9D637619}" destId="{038B98FA-08B9-479C-8D3F-4026DB028DAF}" srcOrd="1" destOrd="0" presId="urn:microsoft.com/office/officeart/2005/8/layout/lProcess2"/>
    <dgm:cxn modelId="{CD002FB1-F141-45D7-B412-2507D825B14A}" type="presParOf" srcId="{12B21BA9-C89D-4879-9FAF-2F8B9D637619}" destId="{E102EA8E-4CA6-4764-B0A2-0ED1C72E25B3}" srcOrd="2" destOrd="0" presId="urn:microsoft.com/office/officeart/2005/8/layout/lProcess2"/>
    <dgm:cxn modelId="{3A9E5AD5-07D8-478C-A26B-9722AB33CD31}" type="presParOf" srcId="{E102EA8E-4CA6-4764-B0A2-0ED1C72E25B3}" destId="{A587BF03-B3C0-4D95-86F8-388F39C94604}" srcOrd="0" destOrd="0" presId="urn:microsoft.com/office/officeart/2005/8/layout/lProcess2"/>
    <dgm:cxn modelId="{52533FB7-D70E-435D-BEF7-2190A49F5C91}" type="presParOf" srcId="{E102EA8E-4CA6-4764-B0A2-0ED1C72E25B3}" destId="{27247EFE-F21A-45F8-B4DC-10F467B7FA1F}" srcOrd="1" destOrd="0" presId="urn:microsoft.com/office/officeart/2005/8/layout/lProcess2"/>
    <dgm:cxn modelId="{E4FDFCC8-7CB1-4D64-BB9E-B87317538DD2}" type="presParOf" srcId="{E102EA8E-4CA6-4764-B0A2-0ED1C72E25B3}" destId="{52C495BE-1FC3-4B2D-BF9E-1D4AF7117D95}" srcOrd="2" destOrd="0" presId="urn:microsoft.com/office/officeart/2005/8/layout/lProcess2"/>
    <dgm:cxn modelId="{C5FD70BF-718E-494F-9785-647BB1A3FFB9}" type="presParOf" srcId="{52C495BE-1FC3-4B2D-BF9E-1D4AF7117D95}" destId="{D059FADC-813A-4C00-9B3C-B9DA41C8E1A7}" srcOrd="0" destOrd="0" presId="urn:microsoft.com/office/officeart/2005/8/layout/lProcess2"/>
    <dgm:cxn modelId="{1AFE8E4A-7170-41D9-9A93-37BFAFA944E8}" type="presParOf" srcId="{D059FADC-813A-4C00-9B3C-B9DA41C8E1A7}" destId="{136ED017-E181-448B-AD7E-2EC4C03FB1C8}" srcOrd="0" destOrd="0" presId="urn:microsoft.com/office/officeart/2005/8/layout/lProcess2"/>
    <dgm:cxn modelId="{162CB87A-D4DD-411B-A59F-E4C102D2A8AA}" type="presParOf" srcId="{D059FADC-813A-4C00-9B3C-B9DA41C8E1A7}" destId="{9E05C035-1939-43AA-8516-BF36131FA0CD}" srcOrd="1" destOrd="0" presId="urn:microsoft.com/office/officeart/2005/8/layout/lProcess2"/>
    <dgm:cxn modelId="{B52BDE4E-5050-432F-8AB4-B8FA27600519}" type="presParOf" srcId="{D059FADC-813A-4C00-9B3C-B9DA41C8E1A7}" destId="{6ED04703-09C8-4B99-8CA4-F4FA2D73608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F5DA0-DEB7-45ED-8E13-1A0FD1021AC8}">
      <dsp:nvSpPr>
        <dsp:cNvPr id="0" name=""/>
        <dsp:cNvSpPr/>
      </dsp:nvSpPr>
      <dsp:spPr>
        <a:xfrm>
          <a:off x="3099" y="0"/>
          <a:ext cx="2981440" cy="3528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人工记录</a:t>
          </a:r>
          <a:endParaRPr lang="zh-TW" altLang="en-US" sz="3600" kern="1200" dirty="0"/>
        </a:p>
      </dsp:txBody>
      <dsp:txXfrm>
        <a:off x="3099" y="0"/>
        <a:ext cx="2981440" cy="1058517"/>
      </dsp:txXfrm>
    </dsp:sp>
    <dsp:sp modelId="{21D116B6-210E-4A93-9FE4-686CA9E0C4CA}">
      <dsp:nvSpPr>
        <dsp:cNvPr id="0" name=""/>
        <dsp:cNvSpPr/>
      </dsp:nvSpPr>
      <dsp:spPr>
        <a:xfrm>
          <a:off x="301243" y="1059551"/>
          <a:ext cx="2385152" cy="1063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易抄错、漏记</a:t>
          </a:r>
          <a:endParaRPr lang="zh-TW" altLang="en-US" sz="2400" kern="1200" dirty="0"/>
        </a:p>
      </dsp:txBody>
      <dsp:txXfrm>
        <a:off x="332402" y="1090710"/>
        <a:ext cx="2322834" cy="1001540"/>
      </dsp:txXfrm>
    </dsp:sp>
    <dsp:sp modelId="{A1EAD898-F8B8-49B4-9B15-F6FACD22D2AE}">
      <dsp:nvSpPr>
        <dsp:cNvPr id="0" name=""/>
        <dsp:cNvSpPr/>
      </dsp:nvSpPr>
      <dsp:spPr>
        <a:xfrm>
          <a:off x="301243" y="2287080"/>
          <a:ext cx="2385152" cy="1063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数据混乱</a:t>
          </a:r>
          <a:endParaRPr lang="zh-TW" altLang="en-US" sz="2400" kern="1200" dirty="0"/>
        </a:p>
      </dsp:txBody>
      <dsp:txXfrm>
        <a:off x="332402" y="2318239"/>
        <a:ext cx="2322834" cy="1001540"/>
      </dsp:txXfrm>
    </dsp:sp>
    <dsp:sp modelId="{A587BF03-B3C0-4D95-86F8-388F39C94604}">
      <dsp:nvSpPr>
        <dsp:cNvPr id="0" name=""/>
        <dsp:cNvSpPr/>
      </dsp:nvSpPr>
      <dsp:spPr>
        <a:xfrm>
          <a:off x="3208148" y="0"/>
          <a:ext cx="2981440" cy="3528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重复操作</a:t>
          </a:r>
          <a:endParaRPr lang="zh-TW" altLang="en-US" sz="3600" kern="1200" dirty="0"/>
        </a:p>
      </dsp:txBody>
      <dsp:txXfrm>
        <a:off x="3208148" y="0"/>
        <a:ext cx="2981440" cy="1058517"/>
      </dsp:txXfrm>
    </dsp:sp>
    <dsp:sp modelId="{136ED017-E181-448B-AD7E-2EC4C03FB1C8}">
      <dsp:nvSpPr>
        <dsp:cNvPr id="0" name=""/>
        <dsp:cNvSpPr/>
      </dsp:nvSpPr>
      <dsp:spPr>
        <a:xfrm>
          <a:off x="3506292" y="1059551"/>
          <a:ext cx="2385152" cy="1063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每个零件都要重复测试</a:t>
          </a:r>
          <a:r>
            <a:rPr lang="en-US" altLang="zh-CN" sz="2400" kern="1200" dirty="0" smtClean="0"/>
            <a:t>5</a:t>
          </a:r>
          <a:r>
            <a:rPr lang="zh-CN" altLang="en-US" sz="2400" kern="1200" dirty="0" smtClean="0"/>
            <a:t>次</a:t>
          </a:r>
          <a:endParaRPr lang="zh-TW" altLang="en-US" sz="2400" kern="1200" dirty="0"/>
        </a:p>
      </dsp:txBody>
      <dsp:txXfrm>
        <a:off x="3537451" y="1090710"/>
        <a:ext cx="2322834" cy="1001540"/>
      </dsp:txXfrm>
    </dsp:sp>
    <dsp:sp modelId="{6ED04703-09C8-4B99-8CA4-F4FA2D736088}">
      <dsp:nvSpPr>
        <dsp:cNvPr id="0" name=""/>
        <dsp:cNvSpPr/>
      </dsp:nvSpPr>
      <dsp:spPr>
        <a:xfrm>
          <a:off x="3506292" y="2287080"/>
          <a:ext cx="2385152" cy="1063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每个数据都是手动录入系统</a:t>
          </a:r>
          <a:endParaRPr lang="zh-TW" altLang="en-US" sz="2400" kern="1200" dirty="0"/>
        </a:p>
      </dsp:txBody>
      <dsp:txXfrm>
        <a:off x="3537451" y="2318239"/>
        <a:ext cx="2322834" cy="100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5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2009800"/>
            <a:ext cx="6139702" cy="1391880"/>
          </a:xfrm>
        </p:spPr>
        <p:txBody>
          <a:bodyPr anchor="b">
            <a:normAutofit/>
          </a:bodyPr>
          <a:lstStyle>
            <a:lvl1pPr algn="l">
              <a:defRPr lang="en-US" sz="60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0"/>
                <a:ea typeface="Taipei Sans TC Beta" pitchFamily="2" charset="-120"/>
                <a:cs typeface="+mj-cs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3449960"/>
            <a:ext cx="6143933" cy="627112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36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  <a:ea typeface="Taipei Sans TC Beta Light" pitchFamily="2" charset="-120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ECFE71C-93D9-73C5-D008-0C500A0793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6975" y="-1"/>
            <a:ext cx="3672408" cy="6858000"/>
          </a:xfrm>
          <a:custGeom>
            <a:avLst/>
            <a:gdLst>
              <a:gd name="connsiteX0" fmla="*/ 0 w 3672408"/>
              <a:gd name="connsiteY0" fmla="*/ 0 h 6858000"/>
              <a:gd name="connsiteX1" fmla="*/ 3672408 w 3672408"/>
              <a:gd name="connsiteY1" fmla="*/ 0 h 6858000"/>
              <a:gd name="connsiteX2" fmla="*/ 3672408 w 3672408"/>
              <a:gd name="connsiteY2" fmla="*/ 6858000 h 6858000"/>
              <a:gd name="connsiteX3" fmla="*/ 0 w 36724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2408" h="6858000">
                <a:moveTo>
                  <a:pt x="0" y="0"/>
                </a:moveTo>
                <a:lnTo>
                  <a:pt x="3672408" y="0"/>
                </a:lnTo>
                <a:lnTo>
                  <a:pt x="367240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pic>
        <p:nvPicPr>
          <p:cNvPr id="7" name="圖片 6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A2AA3D6E-5690-77BF-C0CA-67F3E2B60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1" y="6381328"/>
            <a:ext cx="1238654" cy="2520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7BF3F4D-6C23-411F-B1DD-46CA4B1B81D8}"/>
              </a:ext>
            </a:extLst>
          </p:cNvPr>
          <p:cNvSpPr txBox="1">
            <a:spLocks/>
          </p:cNvSpPr>
          <p:nvPr userDrawn="1"/>
        </p:nvSpPr>
        <p:spPr>
          <a:xfrm>
            <a:off x="605211" y="4076392"/>
            <a:ext cx="6143933" cy="627112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6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0CB793-DE37-3EED-B414-7D5ED9A84075}"/>
              </a:ext>
            </a:extLst>
          </p:cNvPr>
          <p:cNvSpPr txBox="1"/>
          <p:nvPr userDrawn="1"/>
        </p:nvSpPr>
        <p:spPr>
          <a:xfrm>
            <a:off x="2494013" y="6341258"/>
            <a:ext cx="5412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000" dirty="0">
                <a:latin typeface="Work Sans Light" pitchFamily="2" charset="0"/>
                <a:ea typeface="Taipei Sans TC Beta Light" pitchFamily="2" charset="-120"/>
              </a:rPr>
              <a:t>This document contains proprietary information of </a:t>
            </a:r>
            <a:r>
              <a:rPr lang="en-US" altLang="zh-TW" sz="1000" dirty="0" err="1">
                <a:latin typeface="Work Sans Light" pitchFamily="2" charset="0"/>
                <a:ea typeface="Taipei Sans TC Beta Light" pitchFamily="2" charset="-120"/>
              </a:rPr>
              <a:t>Acbel</a:t>
            </a:r>
            <a:r>
              <a:rPr lang="en-US" altLang="zh-TW" sz="1000" dirty="0">
                <a:latin typeface="Work Sans Light" pitchFamily="2" charset="0"/>
                <a:ea typeface="Taipei Sans TC Beta Light" pitchFamily="2" charset="-120"/>
              </a:rPr>
              <a:t> and is intended solely for the recipient. Unauthorized use, disclosure, or duplication is prohibited</a:t>
            </a:r>
            <a:endParaRPr lang="zh-TW" altLang="en-US" sz="1000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s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C3D447A-BF2D-D5B7-8292-90320E94BD6C}"/>
              </a:ext>
            </a:extLst>
          </p:cNvPr>
          <p:cNvSpPr/>
          <p:nvPr userDrawn="1"/>
        </p:nvSpPr>
        <p:spPr>
          <a:xfrm>
            <a:off x="609441" y="0"/>
            <a:ext cx="3973191" cy="61456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4C516-ED1D-EE01-4971-BBC84A0F3FDF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66CCDE6E-5AF2-DB92-12BE-CBA7222B5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948" y="6425707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B6636A9-869F-AB55-A574-E58340BF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6E7145-8B7B-4406-8ED9-786F0A6BEECE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25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to the Top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25DD24-87B7-66A7-867C-E526B16A99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" y="696036"/>
            <a:ext cx="5989027" cy="5449583"/>
          </a:xfrm>
          <a:custGeom>
            <a:avLst/>
            <a:gdLst>
              <a:gd name="connsiteX0" fmla="*/ 0 w 5989027"/>
              <a:gd name="connsiteY0" fmla="*/ 0 h 5449583"/>
              <a:gd name="connsiteX1" fmla="*/ 5989027 w 5989027"/>
              <a:gd name="connsiteY1" fmla="*/ 0 h 5449583"/>
              <a:gd name="connsiteX2" fmla="*/ 5989027 w 5989027"/>
              <a:gd name="connsiteY2" fmla="*/ 5449583 h 5449583"/>
              <a:gd name="connsiteX3" fmla="*/ 0 w 5989027"/>
              <a:gd name="connsiteY3" fmla="*/ 5449583 h 544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9027" h="5449583">
                <a:moveTo>
                  <a:pt x="0" y="0"/>
                </a:moveTo>
                <a:lnTo>
                  <a:pt x="5989027" y="0"/>
                </a:lnTo>
                <a:lnTo>
                  <a:pt x="5989027" y="5449583"/>
                </a:lnTo>
                <a:lnTo>
                  <a:pt x="0" y="544958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B8DDC-8393-4DD5-A7CA-E791D7502BC5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字型, 標誌, 圖形, 符號 的圖片&#10;&#10;自動產生的描述">
            <a:extLst>
              <a:ext uri="{FF2B5EF4-FFF2-40B4-BE49-F238E27FC236}">
                <a16:creationId xmlns:a16="http://schemas.microsoft.com/office/drawing/2014/main" id="{C9B73D50-E7BC-D1DD-7F4C-84F622252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7420" y="6461968"/>
            <a:ext cx="1062087" cy="216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53B01B7-BC62-001E-D0F9-DA898721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FB5620-FA06-9449-A2A5-90E6B42F2B42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solidFill>
                  <a:schemeClr val="bg1"/>
                </a:solidFill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solidFill>
                <a:schemeClr val="bg1"/>
              </a:solidFill>
              <a:latin typeface="Work Sans Light" pitchFamily="2" charset="0"/>
              <a:ea typeface="Taipei Sans TC Beta Light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CA453E-9DA4-CCD0-B44E-A7868CA8BAD8}"/>
              </a:ext>
            </a:extLst>
          </p:cNvPr>
          <p:cNvSpPr txBox="1"/>
          <p:nvPr userDrawn="1"/>
        </p:nvSpPr>
        <p:spPr>
          <a:xfrm rot="16200000">
            <a:off x="-1388904" y="329049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i="1" dirty="0">
                <a:solidFill>
                  <a:schemeClr val="bg1"/>
                </a:solidFill>
                <a:latin typeface="+mn-lt"/>
              </a:rPr>
              <a:t>Accelerate Better Living</a:t>
            </a:r>
            <a:endParaRPr lang="zh-TW" altLang="en-US" sz="12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009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Content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50CFA3-37B2-EBE9-D9D3-BAFE6D08726F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EC90BF-9C5B-F2C0-C92A-693483E18F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501" y="620687"/>
            <a:ext cx="10990137" cy="2913344"/>
          </a:xfrm>
          <a:custGeom>
            <a:avLst/>
            <a:gdLst>
              <a:gd name="connsiteX0" fmla="*/ 0 w 10990137"/>
              <a:gd name="connsiteY0" fmla="*/ 0 h 2913344"/>
              <a:gd name="connsiteX1" fmla="*/ 10990137 w 10990137"/>
              <a:gd name="connsiteY1" fmla="*/ 0 h 2913344"/>
              <a:gd name="connsiteX2" fmla="*/ 10990137 w 10990137"/>
              <a:gd name="connsiteY2" fmla="*/ 2913344 h 2913344"/>
              <a:gd name="connsiteX3" fmla="*/ 0 w 10990137"/>
              <a:gd name="connsiteY3" fmla="*/ 2913344 h 291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0137" h="2913344">
                <a:moveTo>
                  <a:pt x="0" y="0"/>
                </a:moveTo>
                <a:lnTo>
                  <a:pt x="10990137" y="0"/>
                </a:lnTo>
                <a:lnTo>
                  <a:pt x="10990137" y="2913344"/>
                </a:lnTo>
                <a:lnTo>
                  <a:pt x="0" y="291334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FD59DF81-190D-91BB-7ADC-6620684FB1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948" y="6425707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B21E064-DB5A-5365-3FC0-34CF7C1C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8C506B-4D45-55B3-E544-D7F55F4CEC9A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70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Content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DA1993-D6E4-B575-A290-77DA6C0FF294}"/>
              </a:ext>
            </a:extLst>
          </p:cNvPr>
          <p:cNvSpPr/>
          <p:nvPr userDrawn="1"/>
        </p:nvSpPr>
        <p:spPr>
          <a:xfrm>
            <a:off x="609441" y="0"/>
            <a:ext cx="42838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8748D-E273-CC3A-BE14-66199B15D195}"/>
              </a:ext>
            </a:extLst>
          </p:cNvPr>
          <p:cNvSpPr/>
          <p:nvPr userDrawn="1"/>
        </p:nvSpPr>
        <p:spPr>
          <a:xfrm>
            <a:off x="11013536" y="6281936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 Light" pitchFamily="2" charset="0"/>
            </a:endParaRPr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B67292EA-FBED-9D9F-BBDC-4672D1DA20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6940" y="260648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D02B03D-D8E6-0923-FC06-496B4DE9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3395" y="638740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250D62-F695-38BA-EC28-A03AD8DC761F}"/>
              </a:ext>
            </a:extLst>
          </p:cNvPr>
          <p:cNvSpPr txBox="1"/>
          <p:nvPr userDrawn="1"/>
        </p:nvSpPr>
        <p:spPr>
          <a:xfrm rot="16200000">
            <a:off x="-1388904" y="329049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i="1" dirty="0">
                <a:latin typeface="+mn-lt"/>
              </a:rPr>
              <a:t>Accelerate Better Living</a:t>
            </a:r>
            <a:endParaRPr lang="zh-TW" altLang="en-US" sz="1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284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5EE9998-F8C6-A1AC-00D0-FFF9DE00BB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12188825 w 12188825"/>
              <a:gd name="connsiteY1" fmla="*/ 0 h 6858000"/>
              <a:gd name="connsiteX2" fmla="*/ 12188825 w 12188825"/>
              <a:gd name="connsiteY2" fmla="*/ 6858000 h 6858000"/>
              <a:gd name="connsiteX3" fmla="*/ 0 w 12188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0993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圖片 5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29181A92-BABF-A53C-C8DA-8E2FE6F535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788" y="6430913"/>
            <a:ext cx="1061703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88A0B5-076F-41F7-835B-644C3F38DDC6}"/>
              </a:ext>
            </a:extLst>
          </p:cNvPr>
          <p:cNvSpPr/>
          <p:nvPr userDrawn="1"/>
        </p:nvSpPr>
        <p:spPr>
          <a:xfrm>
            <a:off x="1" y="404446"/>
            <a:ext cx="167054" cy="451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圖片 6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9BC856D6-2ED3-2ABD-0D22-7B75E1B09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788" y="6430913"/>
            <a:ext cx="1061703" cy="216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8FA34E-6E24-4D0D-967C-3403F44EE27B}"/>
              </a:ext>
            </a:extLst>
          </p:cNvPr>
          <p:cNvSpPr txBox="1">
            <a:spLocks/>
          </p:cNvSpPr>
          <p:nvPr userDrawn="1"/>
        </p:nvSpPr>
        <p:spPr>
          <a:xfrm>
            <a:off x="908300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r" defTabSz="1218987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68FCB25-B657-1CD5-B4C8-520E0B039D82}"/>
              </a:ext>
            </a:extLst>
          </p:cNvPr>
          <p:cNvSpPr/>
          <p:nvPr userDrawn="1"/>
        </p:nvSpPr>
        <p:spPr>
          <a:xfrm>
            <a:off x="11711036" y="382705"/>
            <a:ext cx="477789" cy="451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6BC4D2A-1B7D-0B84-D69F-41B21E3A4D8C}"/>
              </a:ext>
            </a:extLst>
          </p:cNvPr>
          <p:cNvSpPr txBox="1"/>
          <p:nvPr userDrawn="1"/>
        </p:nvSpPr>
        <p:spPr>
          <a:xfrm>
            <a:off x="8542684" y="6381328"/>
            <a:ext cx="3053604" cy="3167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200" b="0" i="1" dirty="0">
                <a:solidFill>
                  <a:schemeClr val="tx1"/>
                </a:solidFill>
                <a:effectLst/>
                <a:latin typeface="Taipei Sans TC Beta Light" pitchFamily="2" charset="-120"/>
                <a:ea typeface="Taipei Sans TC Beta Light" pitchFamily="2" charset="-120"/>
              </a:rPr>
              <a:t>Accelerate Better Living</a:t>
            </a:r>
            <a:endParaRPr lang="en-US" sz="1200" i="1" dirty="0">
              <a:solidFill>
                <a:schemeClr val="tx1"/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233481-8386-CBC0-A172-70F5BEBB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274639"/>
            <a:ext cx="10969943" cy="71108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04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88A0B5-076F-41F7-835B-644C3F38DDC6}"/>
              </a:ext>
            </a:extLst>
          </p:cNvPr>
          <p:cNvSpPr/>
          <p:nvPr userDrawn="1"/>
        </p:nvSpPr>
        <p:spPr>
          <a:xfrm>
            <a:off x="1" y="404446"/>
            <a:ext cx="167054" cy="451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圖片 6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9BC856D6-2ED3-2ABD-0D22-7B75E1B09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788" y="6430913"/>
            <a:ext cx="1061703" cy="216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8FA34E-6E24-4D0D-967C-3403F44EE27B}"/>
              </a:ext>
            </a:extLst>
          </p:cNvPr>
          <p:cNvSpPr txBox="1">
            <a:spLocks/>
          </p:cNvSpPr>
          <p:nvPr userDrawn="1"/>
        </p:nvSpPr>
        <p:spPr>
          <a:xfrm>
            <a:off x="908300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r" defTabSz="1218987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68FCB25-B657-1CD5-B4C8-520E0B039D82}"/>
              </a:ext>
            </a:extLst>
          </p:cNvPr>
          <p:cNvSpPr/>
          <p:nvPr userDrawn="1"/>
        </p:nvSpPr>
        <p:spPr>
          <a:xfrm>
            <a:off x="11711036" y="382705"/>
            <a:ext cx="477789" cy="451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2C28CD09-5EFC-000A-73C0-8F7EDBAC789F}"/>
              </a:ext>
            </a:extLst>
          </p:cNvPr>
          <p:cNvSpPr txBox="1"/>
          <p:nvPr userDrawn="1"/>
        </p:nvSpPr>
        <p:spPr>
          <a:xfrm>
            <a:off x="8542684" y="6381328"/>
            <a:ext cx="3053604" cy="3167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200" b="0" i="1" dirty="0">
                <a:solidFill>
                  <a:schemeClr val="tx1"/>
                </a:solidFill>
                <a:effectLst/>
                <a:latin typeface="Taipei Sans TC Beta Light" pitchFamily="2" charset="-120"/>
                <a:ea typeface="Taipei Sans TC Beta Light" pitchFamily="2" charset="-120"/>
              </a:rPr>
              <a:t>Accelerate Better Living</a:t>
            </a:r>
            <a:endParaRPr lang="en-US" sz="1200" i="1" dirty="0">
              <a:solidFill>
                <a:schemeClr val="tx1"/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3427B64-06CA-0515-5011-D612A3F7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274639"/>
            <a:ext cx="10969943" cy="711081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593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active Activity/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3663"/>
            <a:ext cx="10969943" cy="711081"/>
          </a:xfrm>
        </p:spPr>
        <p:txBody>
          <a:bodyPr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334E10-7053-D5F6-3CC0-672F5DCB0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501" y="1142160"/>
            <a:ext cx="10982853" cy="40533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494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EF562-D3C9-981D-18A9-2B88112349F5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34C4706-9872-0055-7568-12983C83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Taipei Sans TC Beta Light" pitchFamily="2" charset="-12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圖片 2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0289F464-DEEF-24A7-C091-505BE66A1E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948" y="6444337"/>
            <a:ext cx="1061703" cy="216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15A937-F5B7-A0D7-BC9D-E59DA8923E86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04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CEF562-D3C9-981D-18A9-2B88112349F5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BA1ECF18-CB32-B20C-6221-9711DD198B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948" y="6461968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4AE6075-90FE-F0C1-64A9-089912E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Taipei Sans TC Beta Light" pitchFamily="2" charset="-12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78C843-664D-4B1F-BF63-A38CC8309B37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7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10993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圖片 4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C340D7C5-871F-1893-93F9-D75645F487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772" y="6430913"/>
            <a:ext cx="1061703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C3D447A-BF2D-D5B7-8292-90320E94BD6C}"/>
              </a:ext>
            </a:extLst>
          </p:cNvPr>
          <p:cNvSpPr/>
          <p:nvPr userDrawn="1"/>
        </p:nvSpPr>
        <p:spPr>
          <a:xfrm>
            <a:off x="609441" y="0"/>
            <a:ext cx="3973191" cy="61456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4C516-ED1D-EE01-4971-BBC84A0F3FDF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66CCDE6E-5AF2-DB92-12BE-CBA7222B5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6940" y="6425707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4EA6234-DDD2-14ED-9E82-E63FB899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45CDE2-7390-32CD-6407-A49330521A15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986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300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4" r:id="rId3"/>
    <p:sldLayoutId id="2147483670" r:id="rId4"/>
    <p:sldLayoutId id="2147483671" r:id="rId5"/>
    <p:sldLayoutId id="2147483665" r:id="rId6"/>
    <p:sldLayoutId id="2147483668" r:id="rId7"/>
    <p:sldLayoutId id="2147483655" r:id="rId8"/>
    <p:sldLayoutId id="2147483663" r:id="rId9"/>
    <p:sldLayoutId id="2147483669" r:id="rId10"/>
    <p:sldLayoutId id="2147483664" r:id="rId11"/>
    <p:sldLayoutId id="2147483666" r:id="rId12"/>
    <p:sldLayoutId id="2147483667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Work Sans Medium" pitchFamily="2" charset="0"/>
          <a:ea typeface="Taipei Sans TC Beta" pitchFamily="2" charset="-120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442" y="1916832"/>
            <a:ext cx="6139702" cy="1484848"/>
          </a:xfrm>
        </p:spPr>
        <p:txBody>
          <a:bodyPr anchor="ctr"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武汉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IQC-TH2837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数据获取自动化软件</a:t>
            </a:r>
            <a:b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开发</a:t>
            </a:r>
            <a:endParaRPr lang="zh-TW" altLang="en-US" dirty="0"/>
          </a:p>
        </p:txBody>
      </p:sp>
      <p:pic>
        <p:nvPicPr>
          <p:cNvPr id="8" name="圖片版面配置區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6620" y="0"/>
            <a:ext cx="3672408" cy="68580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42000">
                <a:schemeClr val="accent1">
                  <a:shade val="67500"/>
                  <a:satMod val="115000"/>
                </a:schemeClr>
              </a:gs>
              <a:gs pos="94000">
                <a:schemeClr val="accent1">
                  <a:shade val="100000"/>
                  <a:satMod val="115000"/>
                </a:schemeClr>
              </a:gs>
            </a:gsLst>
            <a:lin ang="2700000" scaled="1"/>
          </a:gradFill>
          <a:effectLst>
            <a:softEdge rad="63500"/>
          </a:effectLst>
        </p:spPr>
      </p:pic>
      <p:sp>
        <p:nvSpPr>
          <p:cNvPr id="9" name="文字方塊 8"/>
          <p:cNvSpPr txBox="1"/>
          <p:nvPr/>
        </p:nvSpPr>
        <p:spPr>
          <a:xfrm>
            <a:off x="5025595" y="48691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李志斌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4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3772" y="332655"/>
            <a:ext cx="9480104" cy="47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zh-CN" altLang="en-US" sz="2933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为什么开发这款软件</a:t>
            </a:r>
            <a:r>
              <a:rPr lang="en-US" altLang="zh-CN" sz="2933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CN" altLang="en-US" sz="293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37828" y="1340768"/>
            <a:ext cx="6192688" cy="4200593"/>
            <a:chOff x="693813" y="812583"/>
            <a:chExt cx="6192688" cy="4200593"/>
          </a:xfrm>
        </p:grpSpPr>
        <p:graphicFrame>
          <p:nvGraphicFramePr>
            <p:cNvPr id="3" name="資料庫圖表 2"/>
            <p:cNvGraphicFramePr/>
            <p:nvPr>
              <p:extLst>
                <p:ext uri="{D42A27DB-BD31-4B8C-83A1-F6EECF244321}">
                  <p14:modId xmlns:p14="http://schemas.microsoft.com/office/powerpoint/2010/main" val="1171742378"/>
                </p:ext>
              </p:extLst>
            </p:nvPr>
          </p:nvGraphicFramePr>
          <p:xfrm>
            <a:off x="693813" y="1484784"/>
            <a:ext cx="6192688" cy="35283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文字方塊 7"/>
            <p:cNvSpPr txBox="1"/>
            <p:nvPr/>
          </p:nvSpPr>
          <p:spPr>
            <a:xfrm>
              <a:off x="1845940" y="812583"/>
              <a:ext cx="3877985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传统数据记录的麻烦</a:t>
              </a:r>
            </a:p>
            <a:p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8326660" y="1340768"/>
            <a:ext cx="3096344" cy="4200593"/>
            <a:chOff x="8531167" y="1340768"/>
            <a:chExt cx="2713270" cy="4200593"/>
          </a:xfrm>
        </p:grpSpPr>
        <p:sp>
          <p:nvSpPr>
            <p:cNvPr id="10" name="文字方塊 9"/>
            <p:cNvSpPr txBox="1"/>
            <p:nvPr/>
          </p:nvSpPr>
          <p:spPr>
            <a:xfrm>
              <a:off x="9087695" y="1340768"/>
              <a:ext cx="1600214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实</a:t>
              </a:r>
              <a:r>
                <a:rPr lang="zh-CN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现价值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31167" y="2012969"/>
              <a:ext cx="2713270" cy="35283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21299999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zh-CN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让数据采集、记录入系统全自动化，省心又高效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4084482" cy="63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84483" y="0"/>
            <a:ext cx="4053518" cy="63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07037" y="0"/>
            <a:ext cx="4084482" cy="63093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3772" y="332656"/>
            <a:ext cx="9480104" cy="47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zh-CN" altLang="en-US" sz="2933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软件功能</a:t>
            </a:r>
            <a:endParaRPr lang="zh-CN" altLang="en-US" sz="293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5479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自动“产”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630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自动“抓”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997901" y="126875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自动“传”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70"/>
          <a:stretch/>
        </p:blipFill>
        <p:spPr>
          <a:xfrm>
            <a:off x="168217" y="4293096"/>
            <a:ext cx="3773626" cy="184959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8280" y="4293095"/>
            <a:ext cx="3819281" cy="1849595"/>
          </a:xfrm>
          <a:prstGeom prst="rect">
            <a:avLst/>
          </a:prstGeom>
          <a:ln w="3175" cap="sq">
            <a:noFill/>
            <a:prstDash val="solid"/>
            <a:miter lim="800000"/>
          </a:ln>
          <a:effectLst/>
        </p:spPr>
      </p:pic>
      <p:grpSp>
        <p:nvGrpSpPr>
          <p:cNvPr id="48" name="群組 47"/>
          <p:cNvGrpSpPr/>
          <p:nvPr/>
        </p:nvGrpSpPr>
        <p:grpSpPr>
          <a:xfrm>
            <a:off x="1341884" y="1916832"/>
            <a:ext cx="10513168" cy="144000"/>
            <a:chOff x="1341884" y="1916832"/>
            <a:chExt cx="10513168" cy="144000"/>
          </a:xfrm>
        </p:grpSpPr>
        <p:cxnSp>
          <p:nvCxnSpPr>
            <p:cNvPr id="20" name="直線單箭頭接點 19"/>
            <p:cNvCxnSpPr/>
            <p:nvPr/>
          </p:nvCxnSpPr>
          <p:spPr>
            <a:xfrm>
              <a:off x="1341884" y="1988840"/>
              <a:ext cx="10513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流程圖: 接點 44"/>
            <p:cNvSpPr/>
            <p:nvPr/>
          </p:nvSpPr>
          <p:spPr>
            <a:xfrm>
              <a:off x="1945002" y="1916832"/>
              <a:ext cx="144000" cy="144000"/>
            </a:xfrm>
            <a:prstGeom prst="flowChartConnector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流程圖: 接點 45"/>
            <p:cNvSpPr/>
            <p:nvPr/>
          </p:nvSpPr>
          <p:spPr>
            <a:xfrm>
              <a:off x="6022404" y="1916832"/>
              <a:ext cx="144000" cy="144000"/>
            </a:xfrm>
            <a:prstGeom prst="flowChartConnector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流程圖: 接點 46"/>
            <p:cNvSpPr/>
            <p:nvPr/>
          </p:nvSpPr>
          <p:spPr>
            <a:xfrm>
              <a:off x="10081906" y="1916832"/>
              <a:ext cx="144000" cy="144000"/>
            </a:xfrm>
            <a:prstGeom prst="flowChartConnector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935517" y="3228945"/>
            <a:ext cx="22365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不用盯着设备屏幕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6" t="52457" r="56268" b="22591"/>
          <a:stretch/>
        </p:blipFill>
        <p:spPr>
          <a:xfrm>
            <a:off x="8261797" y="4293096"/>
            <a:ext cx="3811287" cy="1849595"/>
          </a:xfrm>
          <a:prstGeom prst="rect">
            <a:avLst/>
          </a:prstGeom>
        </p:spPr>
      </p:pic>
      <p:sp>
        <p:nvSpPr>
          <p:cNvPr id="53" name="文字方塊 52"/>
          <p:cNvSpPr txBox="1"/>
          <p:nvPr/>
        </p:nvSpPr>
        <p:spPr>
          <a:xfrm>
            <a:off x="8774542" y="342900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操控键盘直接输入数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据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977505" y="323054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无需手动记录数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据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457114" y="2552786"/>
            <a:ext cx="3193315" cy="479928"/>
          </a:xfrm>
          <a:prstGeom prst="roundRect">
            <a:avLst>
              <a:gd name="adj" fmla="val 35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通过指令让设备执行测试</a:t>
            </a:r>
            <a:endParaRPr lang="zh-TW" altLang="en-US" sz="2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8570782" y="2552786"/>
            <a:ext cx="3193315" cy="720095"/>
          </a:xfrm>
          <a:prstGeom prst="roundRect">
            <a:avLst>
              <a:gd name="adj" fmla="val 35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通过屏幕识别定位系统</a:t>
            </a:r>
          </a:p>
          <a:p>
            <a:pPr lvl="0" algn="ctr"/>
            <a:r>
              <a:rPr lang="zh-CN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的数据录入区域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4311399" y="2559052"/>
            <a:ext cx="3613042" cy="479928"/>
          </a:xfrm>
          <a:prstGeom prst="roundRect">
            <a:avLst>
              <a:gd name="adj" fmla="val 35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设备测完，数据直接进入软件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8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/>
          <p:cNvSpPr/>
          <p:nvPr/>
        </p:nvSpPr>
        <p:spPr>
          <a:xfrm rot="10800000">
            <a:off x="1594413" y="-387425"/>
            <a:ext cx="9000000" cy="7255495"/>
          </a:xfrm>
          <a:prstGeom prst="triangle">
            <a:avLst>
              <a:gd name="adj" fmla="val 49822"/>
            </a:avLst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394412" y="4191234"/>
            <a:ext cx="5400000" cy="5400000"/>
            <a:chOff x="3862644" y="1269000"/>
            <a:chExt cx="4320000" cy="4320000"/>
          </a:xfr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56000">
                <a:schemeClr val="bg1">
                  <a:lumMod val="95000"/>
                </a:schemeClr>
              </a:gs>
              <a:gs pos="100000">
                <a:schemeClr val="accent3">
                  <a:lumMod val="10000"/>
                  <a:lumOff val="90000"/>
                </a:schemeClr>
              </a:gs>
            </a:gsLst>
            <a:path path="shape">
              <a:fillToRect l="50000" t="50000" r="50000" b="50000"/>
            </a:path>
          </a:gradFill>
        </p:grpSpPr>
        <p:sp>
          <p:nvSpPr>
            <p:cNvPr id="3" name="甜甜圈 2"/>
            <p:cNvSpPr/>
            <p:nvPr/>
          </p:nvSpPr>
          <p:spPr>
            <a:xfrm>
              <a:off x="3862644" y="1269000"/>
              <a:ext cx="4320000" cy="4320000"/>
            </a:xfrm>
            <a:prstGeom prst="donut">
              <a:avLst>
                <a:gd name="adj" fmla="val 4927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5112643" y="2421128"/>
              <a:ext cx="1820002" cy="7632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这个软件带来什么？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5866" y="20337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效率提升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32638" y="5392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错误率下降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406780" y="20337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人力解放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5866" y="2527734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数据读取和录入完全交由自动化软件完成，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3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訂 5">
      <a:dk1>
        <a:sysClr val="windowText" lastClr="000000"/>
      </a:dk1>
      <a:lt1>
        <a:srgbClr val="FFFFFF"/>
      </a:lt1>
      <a:dk2>
        <a:srgbClr val="FFCB00"/>
      </a:dk2>
      <a:lt2>
        <a:srgbClr val="F7F4E8"/>
      </a:lt2>
      <a:accent1>
        <a:srgbClr val="2EB216"/>
      </a:accent1>
      <a:accent2>
        <a:srgbClr val="196223"/>
      </a:accent2>
      <a:accent3>
        <a:srgbClr val="174033"/>
      </a:accent3>
      <a:accent4>
        <a:srgbClr val="8064A2"/>
      </a:accent4>
      <a:accent5>
        <a:srgbClr val="B2A1C7"/>
      </a:accent5>
      <a:accent6>
        <a:srgbClr val="E1CB00"/>
      </a:accent6>
      <a:hlink>
        <a:srgbClr val="FFCC44"/>
      </a:hlink>
      <a:folHlink>
        <a:srgbClr val="BFBFBF"/>
      </a:folHlink>
    </a:clrScheme>
    <a:fontScheme name="自訂 3">
      <a:majorFont>
        <a:latin typeface="Work Sans Medium"/>
        <a:ea typeface="Taipei Sans TC Beta"/>
        <a:cs typeface=""/>
      </a:majorFont>
      <a:minorFont>
        <a:latin typeface="Work Sans Light"/>
        <a:ea typeface="Taipei Sans TC Bet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17562</TotalTime>
  <Words>227</Words>
  <Application>Microsoft Office PowerPoint</Application>
  <PresentationFormat>自訂</PresentationFormat>
  <Paragraphs>32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宋体</vt:lpstr>
      <vt:lpstr>Taipei Sans TC Beta</vt:lpstr>
      <vt:lpstr>Taipei Sans TC Beta Light</vt:lpstr>
      <vt:lpstr>Work Sans Light</vt:lpstr>
      <vt:lpstr>Work Sans Medium</vt:lpstr>
      <vt:lpstr>微軟正黑體</vt:lpstr>
      <vt:lpstr>微軟正黑體 Light</vt:lpstr>
      <vt:lpstr>Arial</vt:lpstr>
      <vt:lpstr>Calibri</vt:lpstr>
      <vt:lpstr>Office Theme</vt:lpstr>
      <vt:lpstr>武汉IQC-TH2837设备--数据获取自动化软件 </vt:lpstr>
      <vt:lpstr>PowerPoint 簡報</vt:lpstr>
      <vt:lpstr>PowerPoint 簡報</vt:lpstr>
      <vt:lpstr>效果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Template PowerPoint</dc:title>
  <dc:creator>Julian</dc:creator>
  <cp:lastModifiedBy>Lucas Li(B 李志斌)</cp:lastModifiedBy>
  <cp:revision>350</cp:revision>
  <dcterms:created xsi:type="dcterms:W3CDTF">2013-09-12T13:05:01Z</dcterms:created>
  <dcterms:modified xsi:type="dcterms:W3CDTF">2025-08-22T07:10:42Z</dcterms:modified>
</cp:coreProperties>
</file>