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6901" y="2694933"/>
            <a:ext cx="15994197" cy="326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0D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398780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0D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479777"/>
            <a:ext cx="1953895" cy="142875"/>
          </a:xfrm>
          <a:custGeom>
            <a:avLst/>
            <a:gdLst/>
            <a:ahLst/>
            <a:cxnLst/>
            <a:rect l="l" t="t" r="r" b="b"/>
            <a:pathLst>
              <a:path w="1953895" h="142875">
                <a:moveTo>
                  <a:pt x="0" y="142874"/>
                </a:moveTo>
                <a:lnTo>
                  <a:pt x="0" y="0"/>
                </a:lnTo>
                <a:lnTo>
                  <a:pt x="1953829" y="0"/>
                </a:lnTo>
                <a:lnTo>
                  <a:pt x="1953829" y="142874"/>
                </a:lnTo>
                <a:lnTo>
                  <a:pt x="0" y="142874"/>
                </a:lnTo>
                <a:close/>
              </a:path>
            </a:pathLst>
          </a:custGeom>
          <a:solidFill>
            <a:srgbClr val="90D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8817" y="2015232"/>
            <a:ext cx="15750364" cy="257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6299" y="4842710"/>
            <a:ext cx="12915401" cy="435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image" Target="../media/image2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0D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7310" y="547279"/>
            <a:ext cx="17192625" cy="163830"/>
          </a:xfrm>
          <a:custGeom>
            <a:avLst/>
            <a:gdLst/>
            <a:ahLst/>
            <a:cxnLst/>
            <a:rect l="l" t="t" r="r" b="b"/>
            <a:pathLst>
              <a:path w="17192625" h="163829">
                <a:moveTo>
                  <a:pt x="0" y="0"/>
                </a:moveTo>
                <a:lnTo>
                  <a:pt x="17192561" y="0"/>
                </a:lnTo>
                <a:lnTo>
                  <a:pt x="17192561" y="163826"/>
                </a:lnTo>
                <a:lnTo>
                  <a:pt x="0" y="1638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7310" y="2863683"/>
            <a:ext cx="163830" cy="6708140"/>
          </a:xfrm>
          <a:custGeom>
            <a:avLst/>
            <a:gdLst/>
            <a:ahLst/>
            <a:cxnLst/>
            <a:rect l="l" t="t" r="r" b="b"/>
            <a:pathLst>
              <a:path w="163829" h="6708140">
                <a:moveTo>
                  <a:pt x="0" y="6708045"/>
                </a:moveTo>
                <a:lnTo>
                  <a:pt x="163614" y="6708045"/>
                </a:lnTo>
                <a:lnTo>
                  <a:pt x="163614" y="0"/>
                </a:lnTo>
                <a:lnTo>
                  <a:pt x="0" y="0"/>
                </a:lnTo>
                <a:lnTo>
                  <a:pt x="0" y="67080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7310" y="711106"/>
            <a:ext cx="163830" cy="2009775"/>
          </a:xfrm>
          <a:custGeom>
            <a:avLst/>
            <a:gdLst/>
            <a:ahLst/>
            <a:cxnLst/>
            <a:rect l="l" t="t" r="r" b="b"/>
            <a:pathLst>
              <a:path w="163829" h="2009775">
                <a:moveTo>
                  <a:pt x="0" y="2009702"/>
                </a:moveTo>
                <a:lnTo>
                  <a:pt x="163614" y="2009702"/>
                </a:lnTo>
                <a:lnTo>
                  <a:pt x="163614" y="0"/>
                </a:lnTo>
                <a:lnTo>
                  <a:pt x="0" y="0"/>
                </a:lnTo>
                <a:lnTo>
                  <a:pt x="0" y="2009702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710887"/>
            <a:ext cx="17739995" cy="9029065"/>
            <a:chOff x="0" y="710887"/>
            <a:chExt cx="17739995" cy="9029065"/>
          </a:xfrm>
        </p:grpSpPr>
        <p:sp>
          <p:nvSpPr>
            <p:cNvPr id="7" name="object 7"/>
            <p:cNvSpPr/>
            <p:nvPr/>
          </p:nvSpPr>
          <p:spPr>
            <a:xfrm>
              <a:off x="547306" y="710894"/>
              <a:ext cx="17192625" cy="9029065"/>
            </a:xfrm>
            <a:custGeom>
              <a:avLst/>
              <a:gdLst/>
              <a:ahLst/>
              <a:cxnLst/>
              <a:rect l="l" t="t" r="r" b="b"/>
              <a:pathLst>
                <a:path w="17192625" h="9029065">
                  <a:moveTo>
                    <a:pt x="17192562" y="0"/>
                  </a:moveTo>
                  <a:lnTo>
                    <a:pt x="17025468" y="0"/>
                  </a:lnTo>
                  <a:lnTo>
                    <a:pt x="17025468" y="8860841"/>
                  </a:lnTo>
                  <a:lnTo>
                    <a:pt x="0" y="8860841"/>
                  </a:lnTo>
                  <a:lnTo>
                    <a:pt x="0" y="9028481"/>
                  </a:lnTo>
                  <a:lnTo>
                    <a:pt x="17192562" y="9028481"/>
                  </a:lnTo>
                  <a:lnTo>
                    <a:pt x="17192562" y="8860930"/>
                  </a:lnTo>
                  <a:lnTo>
                    <a:pt x="1719256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720808"/>
              <a:ext cx="1136015" cy="142875"/>
            </a:xfrm>
            <a:custGeom>
              <a:avLst/>
              <a:gdLst/>
              <a:ahLst/>
              <a:cxnLst/>
              <a:rect l="l" t="t" r="r" b="b"/>
              <a:pathLst>
                <a:path w="1136015" h="142875">
                  <a:moveTo>
                    <a:pt x="0" y="142874"/>
                  </a:moveTo>
                  <a:lnTo>
                    <a:pt x="0" y="0"/>
                  </a:lnTo>
                  <a:lnTo>
                    <a:pt x="1135473" y="0"/>
                  </a:lnTo>
                  <a:lnTo>
                    <a:pt x="1135473" y="142874"/>
                  </a:lnTo>
                  <a:lnTo>
                    <a:pt x="0" y="142874"/>
                  </a:lnTo>
                  <a:close/>
                </a:path>
              </a:pathLst>
            </a:custGeom>
            <a:solidFill>
              <a:srgbClr val="0A3B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1831" y="3656613"/>
              <a:ext cx="7151998" cy="607400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85212" y="1890526"/>
            <a:ext cx="5795010" cy="1275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60">
                <a:latin typeface="Malgun Gothic"/>
                <a:cs typeface="Malgun Gothic"/>
              </a:rPr>
              <a:t>동적홈페이</a:t>
            </a:r>
            <a:r>
              <a:rPr dirty="0" spc="-495">
                <a:latin typeface="Malgun Gothic"/>
                <a:cs typeface="Malgun Gothic"/>
              </a:rPr>
              <a:t>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5212" y="3185926"/>
            <a:ext cx="7404734" cy="3357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200" spc="-660">
                <a:solidFill>
                  <a:srgbClr val="FFFFFF"/>
                </a:solidFill>
                <a:latin typeface="Malgun Gothic"/>
                <a:cs typeface="Malgun Gothic"/>
              </a:rPr>
              <a:t>통합관</a:t>
            </a:r>
            <a:r>
              <a:rPr dirty="0" sz="8200" spc="-495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r>
              <a:rPr dirty="0" sz="8200" spc="-91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8200" spc="-660">
                <a:solidFill>
                  <a:srgbClr val="FFFFFF"/>
                </a:solidFill>
                <a:latin typeface="Malgun Gothic"/>
                <a:cs typeface="Malgun Gothic"/>
              </a:rPr>
              <a:t>시스</a:t>
            </a:r>
            <a:r>
              <a:rPr dirty="0" sz="8200" spc="-495">
                <a:solidFill>
                  <a:srgbClr val="FFFFFF"/>
                </a:solidFill>
                <a:latin typeface="Malgun Gothic"/>
                <a:cs typeface="Malgun Gothic"/>
              </a:rPr>
              <a:t>템</a:t>
            </a:r>
            <a:endParaRPr sz="8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40"/>
              </a:spcBef>
            </a:pPr>
            <a:r>
              <a:rPr dirty="0" sz="3000" spc="25">
                <a:solidFill>
                  <a:srgbClr val="0A3B7B"/>
                </a:solidFill>
                <a:latin typeface="Verdana"/>
                <a:cs typeface="Verdana"/>
              </a:rPr>
              <a:t>D</a:t>
            </a:r>
            <a:r>
              <a:rPr dirty="0" sz="3000" spc="425">
                <a:solidFill>
                  <a:srgbClr val="0A3B7B"/>
                </a:solidFill>
                <a:latin typeface="Verdana"/>
                <a:cs typeface="Verdana"/>
              </a:rPr>
              <a:t>y</a:t>
            </a:r>
            <a:r>
              <a:rPr dirty="0" sz="3000" spc="210">
                <a:solidFill>
                  <a:srgbClr val="0A3B7B"/>
                </a:solidFill>
                <a:latin typeface="Verdana"/>
                <a:cs typeface="Verdana"/>
              </a:rPr>
              <a:t>n</a:t>
            </a:r>
            <a:r>
              <a:rPr dirty="0" sz="3000" spc="305">
                <a:solidFill>
                  <a:srgbClr val="0A3B7B"/>
                </a:solidFill>
                <a:latin typeface="Verdana"/>
                <a:cs typeface="Verdana"/>
              </a:rPr>
              <a:t>a</a:t>
            </a:r>
            <a:r>
              <a:rPr dirty="0" sz="3000" spc="175">
                <a:solidFill>
                  <a:srgbClr val="0A3B7B"/>
                </a:solidFill>
                <a:latin typeface="Verdana"/>
                <a:cs typeface="Verdana"/>
              </a:rPr>
              <a:t>m</a:t>
            </a:r>
            <a:r>
              <a:rPr dirty="0" sz="3000" spc="-560">
                <a:solidFill>
                  <a:srgbClr val="0A3B7B"/>
                </a:solidFill>
                <a:latin typeface="Verdana"/>
                <a:cs typeface="Verdana"/>
              </a:rPr>
              <a:t>i</a:t>
            </a:r>
            <a:r>
              <a:rPr dirty="0" baseline="-4629" sz="4500" spc="-120">
                <a:solidFill>
                  <a:srgbClr val="0A3B7B"/>
                </a:solidFill>
                <a:latin typeface="Verdana"/>
                <a:cs typeface="Verdana"/>
              </a:rPr>
              <a:t>i</a:t>
            </a:r>
            <a:r>
              <a:rPr dirty="0" sz="3000" spc="325">
                <a:solidFill>
                  <a:srgbClr val="0A3B7B"/>
                </a:solidFill>
                <a:latin typeface="Verdana"/>
                <a:cs typeface="Verdana"/>
              </a:rPr>
              <a:t>c</a:t>
            </a:r>
            <a:r>
              <a:rPr dirty="0" sz="3000" spc="-515">
                <a:solidFill>
                  <a:srgbClr val="0A3B7B"/>
                </a:solidFill>
                <a:latin typeface="Verdana"/>
                <a:cs typeface="Verdana"/>
              </a:rPr>
              <a:t> </a:t>
            </a:r>
            <a:r>
              <a:rPr dirty="0" sz="3000" spc="150">
                <a:solidFill>
                  <a:srgbClr val="0A3B7B"/>
                </a:solidFill>
                <a:latin typeface="Verdana"/>
                <a:cs typeface="Verdana"/>
              </a:rPr>
              <a:t>H</a:t>
            </a:r>
            <a:r>
              <a:rPr dirty="0" sz="3000" spc="409">
                <a:solidFill>
                  <a:srgbClr val="0A3B7B"/>
                </a:solidFill>
                <a:latin typeface="Verdana"/>
                <a:cs typeface="Verdana"/>
              </a:rPr>
              <a:t>o</a:t>
            </a:r>
            <a:r>
              <a:rPr dirty="0" sz="3000" spc="175">
                <a:solidFill>
                  <a:srgbClr val="0A3B7B"/>
                </a:solidFill>
                <a:latin typeface="Verdana"/>
                <a:cs typeface="Verdana"/>
              </a:rPr>
              <a:t>m</a:t>
            </a:r>
            <a:r>
              <a:rPr dirty="0" sz="3000" spc="360">
                <a:solidFill>
                  <a:srgbClr val="0A3B7B"/>
                </a:solidFill>
                <a:latin typeface="Verdana"/>
                <a:cs typeface="Verdana"/>
              </a:rPr>
              <a:t>e</a:t>
            </a:r>
            <a:r>
              <a:rPr dirty="0" sz="3000" spc="320">
                <a:solidFill>
                  <a:srgbClr val="0A3B7B"/>
                </a:solidFill>
                <a:latin typeface="Verdana"/>
                <a:cs typeface="Verdana"/>
              </a:rPr>
              <a:t>p</a:t>
            </a:r>
            <a:r>
              <a:rPr dirty="0" sz="3000" spc="305">
                <a:solidFill>
                  <a:srgbClr val="0A3B7B"/>
                </a:solidFill>
                <a:latin typeface="Verdana"/>
                <a:cs typeface="Verdana"/>
              </a:rPr>
              <a:t>a</a:t>
            </a:r>
            <a:r>
              <a:rPr dirty="0" sz="3000" spc="275">
                <a:solidFill>
                  <a:srgbClr val="0A3B7B"/>
                </a:solidFill>
                <a:latin typeface="Verdana"/>
                <a:cs typeface="Verdana"/>
              </a:rPr>
              <a:t>g</a:t>
            </a:r>
            <a:r>
              <a:rPr dirty="0" sz="3000" spc="509">
                <a:solidFill>
                  <a:srgbClr val="0A3B7B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spc="70">
                <a:solidFill>
                  <a:srgbClr val="0A3B7B"/>
                </a:solidFill>
                <a:latin typeface="Verdana"/>
                <a:cs typeface="Verdana"/>
              </a:rPr>
              <a:t>I</a:t>
            </a:r>
            <a:r>
              <a:rPr dirty="0" baseline="-4629" sz="4500" spc="104">
                <a:solidFill>
                  <a:srgbClr val="0A3B7B"/>
                </a:solidFill>
                <a:latin typeface="Verdana"/>
                <a:cs typeface="Verdana"/>
              </a:rPr>
              <a:t>I</a:t>
            </a:r>
            <a:r>
              <a:rPr dirty="0" sz="3000" spc="70">
                <a:solidFill>
                  <a:srgbClr val="0A3B7B"/>
                </a:solidFill>
                <a:latin typeface="Verdana"/>
                <a:cs typeface="Verdana"/>
              </a:rPr>
              <a:t>ntergrati</a:t>
            </a:r>
            <a:r>
              <a:rPr dirty="0" baseline="-4629" sz="4500" spc="104">
                <a:solidFill>
                  <a:srgbClr val="0A3B7B"/>
                </a:solidFill>
                <a:latin typeface="Verdana"/>
                <a:cs typeface="Verdana"/>
              </a:rPr>
              <a:t>i</a:t>
            </a:r>
            <a:r>
              <a:rPr dirty="0" sz="3000" spc="70">
                <a:solidFill>
                  <a:srgbClr val="0A3B7B"/>
                </a:solidFill>
                <a:latin typeface="Verdana"/>
                <a:cs typeface="Verdana"/>
              </a:rPr>
              <a:t>on</a:t>
            </a:r>
            <a:r>
              <a:rPr dirty="0" sz="3000" spc="-509">
                <a:solidFill>
                  <a:srgbClr val="0A3B7B"/>
                </a:solidFill>
                <a:latin typeface="Verdana"/>
                <a:cs typeface="Verdana"/>
              </a:rPr>
              <a:t> </a:t>
            </a:r>
            <a:r>
              <a:rPr dirty="0" sz="3000" spc="325">
                <a:solidFill>
                  <a:srgbClr val="0A3B7B"/>
                </a:solidFill>
                <a:latin typeface="Verdana"/>
                <a:cs typeface="Verdana"/>
              </a:rPr>
              <a:t>Management</a:t>
            </a:r>
            <a:r>
              <a:rPr dirty="0" sz="3000" spc="-505">
                <a:solidFill>
                  <a:srgbClr val="0A3B7B"/>
                </a:solidFill>
                <a:latin typeface="Verdana"/>
                <a:cs typeface="Verdana"/>
              </a:rPr>
              <a:t> </a:t>
            </a:r>
            <a:r>
              <a:rPr dirty="0" sz="3000" spc="290">
                <a:solidFill>
                  <a:srgbClr val="0A3B7B"/>
                </a:solidFill>
                <a:latin typeface="Verdana"/>
                <a:cs typeface="Verdana"/>
              </a:rPr>
              <a:t>System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dirty="0" sz="2500" spc="45">
                <a:solidFill>
                  <a:srgbClr val="FFFFFF"/>
                </a:solidFill>
                <a:latin typeface="Microsoft Sans Serif"/>
                <a:cs typeface="Microsoft Sans Serif"/>
              </a:rPr>
              <a:t>Final</a:t>
            </a:r>
            <a:r>
              <a:rPr dirty="0" sz="25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dirty="0" sz="25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225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5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40">
                <a:solidFill>
                  <a:srgbClr val="FFFFFF"/>
                </a:solidFill>
                <a:latin typeface="Microsoft Sans Serif"/>
                <a:cs typeface="Microsoft Sans Serif"/>
              </a:rPr>
              <a:t>TEAM</a:t>
            </a:r>
            <a:r>
              <a:rPr dirty="0" sz="25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dirty="0" sz="25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25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8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25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3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0279" y="2354429"/>
            <a:ext cx="1925320" cy="6739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15" b="1">
                <a:latin typeface="Malgun Gothic"/>
                <a:cs typeface="Malgun Gothic"/>
              </a:rPr>
              <a:t>구분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120">
                <a:latin typeface="Malgun Gothic"/>
                <a:cs typeface="Malgun Gothic"/>
              </a:rPr>
              <a:t>S</a:t>
            </a:r>
            <a:r>
              <a:rPr dirty="0" sz="1600" spc="40">
                <a:latin typeface="Malgun Gothic"/>
                <a:cs typeface="Malgun Gothic"/>
              </a:rPr>
              <a:t>i</a:t>
            </a:r>
            <a:r>
              <a:rPr dirty="0" sz="1600" spc="-50">
                <a:latin typeface="Malgun Gothic"/>
                <a:cs typeface="Malgun Gothic"/>
              </a:rPr>
              <a:t>m</a:t>
            </a:r>
            <a:r>
              <a:rPr dirty="0" sz="1600" spc="-10">
                <a:latin typeface="Malgun Gothic"/>
                <a:cs typeface="Malgun Gothic"/>
              </a:rPr>
              <a:t>p</a:t>
            </a:r>
            <a:r>
              <a:rPr dirty="0" sz="1600" spc="20">
                <a:latin typeface="Malgun Gothic"/>
                <a:cs typeface="Malgun Gothic"/>
              </a:rPr>
              <a:t>l</a:t>
            </a:r>
            <a:r>
              <a:rPr dirty="0" sz="1600" spc="50">
                <a:latin typeface="Malgun Gothic"/>
                <a:cs typeface="Malgun Gothic"/>
              </a:rPr>
              <a:t>e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50">
                <a:latin typeface="Malgun Gothic"/>
                <a:cs typeface="Malgun Gothic"/>
              </a:rPr>
              <a:t>C</a:t>
            </a:r>
            <a:r>
              <a:rPr dirty="0" sz="1600" spc="60">
                <a:latin typeface="Malgun Gothic"/>
                <a:cs typeface="Malgun Gothic"/>
              </a:rPr>
              <a:t>a</a:t>
            </a:r>
            <a:r>
              <a:rPr dirty="0" sz="1600" spc="20">
                <a:latin typeface="Malgun Gothic"/>
                <a:cs typeface="Malgun Gothic"/>
              </a:rPr>
              <a:t>l</a:t>
            </a:r>
            <a:r>
              <a:rPr dirty="0" sz="1600" spc="45">
                <a:latin typeface="Malgun Gothic"/>
                <a:cs typeface="Malgun Gothic"/>
              </a:rPr>
              <a:t>e</a:t>
            </a:r>
            <a:r>
              <a:rPr dirty="0" sz="1600" spc="-10">
                <a:latin typeface="Malgun Gothic"/>
                <a:cs typeface="Malgun Gothic"/>
              </a:rPr>
              <a:t>n</a:t>
            </a:r>
            <a:r>
              <a:rPr dirty="0" sz="1600" spc="-10">
                <a:latin typeface="Malgun Gothic"/>
                <a:cs typeface="Malgun Gothic"/>
              </a:rPr>
              <a:t>d</a:t>
            </a:r>
            <a:r>
              <a:rPr dirty="0" sz="1600" spc="60">
                <a:latin typeface="Malgun Gothic"/>
                <a:cs typeface="Malgun Gothic"/>
              </a:rPr>
              <a:t>a</a:t>
            </a:r>
            <a:r>
              <a:rPr dirty="0" sz="1600" spc="40">
                <a:latin typeface="Malgun Gothic"/>
                <a:cs typeface="Malgun Gothic"/>
              </a:rPr>
              <a:t>r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5">
                <a:latin typeface="Malgun Gothic"/>
                <a:cs typeface="Malgun Gothic"/>
              </a:rPr>
              <a:t>A</a:t>
            </a:r>
            <a:r>
              <a:rPr dirty="0" sz="1600" spc="140">
                <a:latin typeface="Malgun Gothic"/>
                <a:cs typeface="Malgun Gothic"/>
              </a:rPr>
              <a:t>P</a:t>
            </a:r>
            <a:r>
              <a:rPr dirty="0" sz="1600" spc="30">
                <a:latin typeface="Malgun Gothic"/>
                <a:cs typeface="Malgun Gothic"/>
              </a:rPr>
              <a:t>I</a:t>
            </a:r>
            <a:endParaRPr sz="1600">
              <a:latin typeface="Malgun Gothic"/>
              <a:cs typeface="Malgun Gothic"/>
            </a:endParaRPr>
          </a:p>
          <a:p>
            <a:pPr algn="ctr" marL="222250" marR="214629">
              <a:lnSpc>
                <a:spcPct val="446600"/>
              </a:lnSpc>
            </a:pPr>
            <a:r>
              <a:rPr dirty="0" sz="1600" spc="35">
                <a:latin typeface="Malgun Gothic"/>
                <a:cs typeface="Malgun Gothic"/>
              </a:rPr>
              <a:t>SweetAlert2 </a:t>
            </a:r>
            <a:r>
              <a:rPr dirty="0" sz="1600" spc="40">
                <a:latin typeface="Malgun Gothic"/>
                <a:cs typeface="Malgun Gothic"/>
              </a:rPr>
              <a:t> </a:t>
            </a:r>
            <a:r>
              <a:rPr dirty="0" sz="1600" spc="-5">
                <a:latin typeface="Malgun Gothic"/>
                <a:cs typeface="Malgun Gothic"/>
              </a:rPr>
              <a:t>A</a:t>
            </a:r>
            <a:r>
              <a:rPr dirty="0" sz="1600" spc="-10">
                <a:latin typeface="Malgun Gothic"/>
                <a:cs typeface="Malgun Gothic"/>
              </a:rPr>
              <a:t>p</a:t>
            </a:r>
            <a:r>
              <a:rPr dirty="0" sz="1600" spc="60">
                <a:latin typeface="Malgun Gothic"/>
                <a:cs typeface="Malgun Gothic"/>
              </a:rPr>
              <a:t>a</a:t>
            </a:r>
            <a:r>
              <a:rPr dirty="0" sz="1600" spc="70">
                <a:latin typeface="Malgun Gothic"/>
                <a:cs typeface="Malgun Gothic"/>
              </a:rPr>
              <a:t>c</a:t>
            </a:r>
            <a:r>
              <a:rPr dirty="0" sz="1600" spc="-5">
                <a:latin typeface="Malgun Gothic"/>
                <a:cs typeface="Malgun Gothic"/>
              </a:rPr>
              <a:t>h</a:t>
            </a:r>
            <a:r>
              <a:rPr dirty="0" sz="1600" spc="50">
                <a:latin typeface="Malgun Gothic"/>
                <a:cs typeface="Malgun Gothic"/>
              </a:rPr>
              <a:t>e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140">
                <a:latin typeface="Malgun Gothic"/>
                <a:cs typeface="Malgun Gothic"/>
              </a:rPr>
              <a:t>P</a:t>
            </a:r>
            <a:r>
              <a:rPr dirty="0" sz="1600" spc="-80">
                <a:latin typeface="Malgun Gothic"/>
                <a:cs typeface="Malgun Gothic"/>
              </a:rPr>
              <a:t>O</a:t>
            </a:r>
            <a:r>
              <a:rPr dirty="0" sz="1600" spc="30">
                <a:latin typeface="Malgun Gothic"/>
                <a:cs typeface="Malgun Gothic"/>
              </a:rPr>
              <a:t>I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5">
                <a:latin typeface="Malgun Gothic"/>
                <a:cs typeface="Malgun Gothic"/>
              </a:rPr>
              <a:t>A</a:t>
            </a:r>
            <a:r>
              <a:rPr dirty="0" sz="1600" spc="140">
                <a:latin typeface="Malgun Gothic"/>
                <a:cs typeface="Malgun Gothic"/>
              </a:rPr>
              <a:t>P</a:t>
            </a:r>
            <a:r>
              <a:rPr dirty="0" sz="1600" spc="35">
                <a:latin typeface="Malgun Gothic"/>
                <a:cs typeface="Malgun Gothic"/>
              </a:rPr>
              <a:t>I  </a:t>
            </a:r>
            <a:r>
              <a:rPr dirty="0" sz="1600" spc="105">
                <a:latin typeface="Malgun Gothic"/>
                <a:cs typeface="Malgun Gothic"/>
              </a:rPr>
              <a:t>FTP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10">
                <a:latin typeface="Malgun Gothic"/>
                <a:cs typeface="Malgun Gothic"/>
              </a:rPr>
              <a:t>채널톡API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50">
                <a:latin typeface="Malgun Gothic"/>
                <a:cs typeface="Malgun Gothic"/>
              </a:rPr>
              <a:t>C</a:t>
            </a:r>
            <a:r>
              <a:rPr dirty="0" sz="1600" spc="105">
                <a:latin typeface="Malgun Gothic"/>
                <a:cs typeface="Malgun Gothic"/>
              </a:rPr>
              <a:t>K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160">
                <a:latin typeface="Malgun Gothic"/>
                <a:cs typeface="Malgun Gothic"/>
              </a:rPr>
              <a:t>E</a:t>
            </a:r>
            <a:r>
              <a:rPr dirty="0" sz="1600" spc="-10">
                <a:latin typeface="Malgun Gothic"/>
                <a:cs typeface="Malgun Gothic"/>
              </a:rPr>
              <a:t>d</a:t>
            </a:r>
            <a:r>
              <a:rPr dirty="0" sz="1600" spc="40">
                <a:latin typeface="Malgun Gothic"/>
                <a:cs typeface="Malgun Gothic"/>
              </a:rPr>
              <a:t>i</a:t>
            </a:r>
            <a:r>
              <a:rPr dirty="0" sz="1600" spc="35">
                <a:latin typeface="Malgun Gothic"/>
                <a:cs typeface="Malgun Gothic"/>
              </a:rPr>
              <a:t>t</a:t>
            </a:r>
            <a:r>
              <a:rPr dirty="0" sz="1600" spc="-45">
                <a:latin typeface="Malgun Gothic"/>
                <a:cs typeface="Malgun Gothic"/>
              </a:rPr>
              <a:t>o</a:t>
            </a:r>
            <a:r>
              <a:rPr dirty="0" sz="1600" spc="40">
                <a:latin typeface="Malgun Gothic"/>
                <a:cs typeface="Malgun Gothic"/>
              </a:rPr>
              <a:t>r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5">
                <a:latin typeface="Malgun Gothic"/>
                <a:cs typeface="Malgun Gothic"/>
              </a:rPr>
              <a:t>A</a:t>
            </a:r>
            <a:r>
              <a:rPr dirty="0" sz="1600" spc="140">
                <a:latin typeface="Malgun Gothic"/>
                <a:cs typeface="Malgun Gothic"/>
              </a:rPr>
              <a:t>P</a:t>
            </a:r>
            <a:r>
              <a:rPr dirty="0" sz="1600" spc="30">
                <a:latin typeface="Malgun Gothic"/>
                <a:cs typeface="Malgun Gothic"/>
              </a:rPr>
              <a:t>I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0527" y="2354429"/>
            <a:ext cx="1947545" cy="6739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15" b="1">
                <a:latin typeface="Malgun Gothic"/>
                <a:cs typeface="Malgun Gothic"/>
              </a:rPr>
              <a:t>용도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-35">
                <a:latin typeface="Malgun Gothic"/>
                <a:cs typeface="Malgun Gothic"/>
              </a:rPr>
              <a:t>학</a:t>
            </a:r>
            <a:r>
              <a:rPr dirty="0" sz="1600" spc="-30">
                <a:latin typeface="Malgun Gothic"/>
                <a:cs typeface="Malgun Gothic"/>
              </a:rPr>
              <a:t>교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일</a:t>
            </a:r>
            <a:r>
              <a:rPr dirty="0" sz="1600" spc="-30">
                <a:latin typeface="Malgun Gothic"/>
                <a:cs typeface="Malgun Gothic"/>
              </a:rPr>
              <a:t>정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컨텐</a:t>
            </a:r>
            <a:r>
              <a:rPr dirty="0" sz="1600" spc="-30">
                <a:latin typeface="Malgun Gothic"/>
                <a:cs typeface="Malgun Gothic"/>
              </a:rPr>
              <a:t>츠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지</a:t>
            </a:r>
            <a:r>
              <a:rPr dirty="0" sz="1600" spc="-30">
                <a:latin typeface="Malgun Gothic"/>
                <a:cs typeface="Malgun Gothic"/>
              </a:rPr>
              <a:t>원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-35">
                <a:latin typeface="Malgun Gothic"/>
                <a:cs typeface="Malgun Gothic"/>
              </a:rPr>
              <a:t>알림창</a:t>
            </a:r>
            <a:endParaRPr sz="1600">
              <a:latin typeface="Malgun Gothic"/>
              <a:cs typeface="Malgun Gothic"/>
            </a:endParaRPr>
          </a:p>
          <a:p>
            <a:pPr algn="ctr" marL="187960" marR="180340">
              <a:lnSpc>
                <a:spcPct val="446600"/>
              </a:lnSpc>
            </a:pPr>
            <a:r>
              <a:rPr dirty="0" sz="1600" spc="-35">
                <a:latin typeface="Malgun Gothic"/>
                <a:cs typeface="Malgun Gothic"/>
              </a:rPr>
              <a:t>엑</a:t>
            </a:r>
            <a:r>
              <a:rPr dirty="0" sz="1600" spc="-30">
                <a:latin typeface="Malgun Gothic"/>
                <a:cs typeface="Malgun Gothic"/>
              </a:rPr>
              <a:t>셀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입</a:t>
            </a:r>
            <a:r>
              <a:rPr dirty="0" sz="1600" spc="-65">
                <a:latin typeface="Malgun Gothic"/>
                <a:cs typeface="Malgun Gothic"/>
              </a:rPr>
              <a:t>/</a:t>
            </a:r>
            <a:r>
              <a:rPr dirty="0" sz="1600" spc="-35">
                <a:latin typeface="Malgun Gothic"/>
                <a:cs typeface="Malgun Gothic"/>
              </a:rPr>
              <a:t>출</a:t>
            </a:r>
            <a:r>
              <a:rPr dirty="0" sz="1600" spc="-30">
                <a:latin typeface="Malgun Gothic"/>
                <a:cs typeface="Malgun Gothic"/>
              </a:rPr>
              <a:t>력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지</a:t>
            </a:r>
            <a:r>
              <a:rPr dirty="0" sz="1600" spc="-20">
                <a:latin typeface="Malgun Gothic"/>
                <a:cs typeface="Malgun Gothic"/>
              </a:rPr>
              <a:t>원  </a:t>
            </a:r>
            <a:r>
              <a:rPr dirty="0" sz="1600" spc="-35">
                <a:latin typeface="Malgun Gothic"/>
                <a:cs typeface="Malgun Gothic"/>
              </a:rPr>
              <a:t>대용</a:t>
            </a:r>
            <a:r>
              <a:rPr dirty="0" sz="1600" spc="-30">
                <a:latin typeface="Malgun Gothic"/>
                <a:cs typeface="Malgun Gothic"/>
              </a:rPr>
              <a:t>량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파</a:t>
            </a:r>
            <a:r>
              <a:rPr dirty="0" sz="1600" spc="-30">
                <a:latin typeface="Malgun Gothic"/>
                <a:cs typeface="Malgun Gothic"/>
              </a:rPr>
              <a:t>일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전</a:t>
            </a:r>
            <a:r>
              <a:rPr dirty="0" sz="1600" spc="-20">
                <a:latin typeface="Malgun Gothic"/>
                <a:cs typeface="Malgun Gothic"/>
              </a:rPr>
              <a:t>송  </a:t>
            </a:r>
            <a:r>
              <a:rPr dirty="0" sz="1600" spc="25">
                <a:latin typeface="Malgun Gothic"/>
                <a:cs typeface="Malgun Gothic"/>
              </a:rPr>
              <a:t>1</a:t>
            </a:r>
            <a:r>
              <a:rPr dirty="0" sz="1600" spc="215">
                <a:latin typeface="Malgun Gothic"/>
                <a:cs typeface="Malgun Gothic"/>
              </a:rPr>
              <a:t>:</a:t>
            </a:r>
            <a:r>
              <a:rPr dirty="0" sz="1600" spc="30">
                <a:latin typeface="Malgun Gothic"/>
                <a:cs typeface="Malgun Gothic"/>
              </a:rPr>
              <a:t>1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문</a:t>
            </a:r>
            <a:r>
              <a:rPr dirty="0" sz="1600" spc="-30">
                <a:latin typeface="Malgun Gothic"/>
                <a:cs typeface="Malgun Gothic"/>
              </a:rPr>
              <a:t>의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지</a:t>
            </a:r>
            <a:r>
              <a:rPr dirty="0" sz="1600" spc="-30">
                <a:latin typeface="Malgun Gothic"/>
                <a:cs typeface="Malgun Gothic"/>
              </a:rPr>
              <a:t>원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-35">
                <a:latin typeface="Malgun Gothic"/>
                <a:cs typeface="Malgun Gothic"/>
              </a:rPr>
              <a:t>텍스</a:t>
            </a:r>
            <a:r>
              <a:rPr dirty="0" sz="1600" spc="-30">
                <a:latin typeface="Malgun Gothic"/>
                <a:cs typeface="Malgun Gothic"/>
              </a:rPr>
              <a:t>트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편</a:t>
            </a:r>
            <a:r>
              <a:rPr dirty="0" sz="1600" spc="-30">
                <a:latin typeface="Malgun Gothic"/>
                <a:cs typeface="Malgun Gothic"/>
              </a:rPr>
              <a:t>집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기</a:t>
            </a:r>
            <a:r>
              <a:rPr dirty="0" sz="1600" spc="-30">
                <a:latin typeface="Malgun Gothic"/>
                <a:cs typeface="Malgun Gothic"/>
              </a:rPr>
              <a:t>능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5">
                <a:latin typeface="Malgun Gothic"/>
                <a:cs typeface="Malgun Gothic"/>
              </a:rPr>
              <a:t>지</a:t>
            </a:r>
            <a:r>
              <a:rPr dirty="0" sz="1600" spc="-30">
                <a:latin typeface="Malgun Gothic"/>
                <a:cs typeface="Malgun Gothic"/>
              </a:rPr>
              <a:t>원</a:t>
            </a:r>
            <a:endParaRPr sz="16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8511" y="1908675"/>
          <a:ext cx="7860030" cy="7661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340"/>
                <a:gridCol w="3812540"/>
              </a:tblGrid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2700" y="401393"/>
            <a:ext cx="724535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개발환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경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165">
                <a:solidFill>
                  <a:srgbClr val="000000"/>
                </a:solidFill>
                <a:latin typeface="Malgun Gothic"/>
                <a:cs typeface="Malgun Gothic"/>
              </a:rPr>
              <a:t>A</a:t>
            </a:r>
            <a:r>
              <a:rPr dirty="0" sz="5500" spc="-35">
                <a:solidFill>
                  <a:srgbClr val="000000"/>
                </a:solidFill>
                <a:latin typeface="Malgun Gothic"/>
                <a:cs typeface="Malgun Gothic"/>
              </a:rPr>
              <a:t>P</a:t>
            </a:r>
            <a:r>
              <a:rPr dirty="0" sz="5500" spc="-160">
                <a:solidFill>
                  <a:srgbClr val="000000"/>
                </a:solidFill>
                <a:latin typeface="Malgun Gothic"/>
                <a:cs typeface="Malgun Gothic"/>
              </a:rPr>
              <a:t>I</a:t>
            </a:r>
            <a:r>
              <a:rPr dirty="0" sz="5500" spc="555">
                <a:solidFill>
                  <a:srgbClr val="000000"/>
                </a:solidFill>
                <a:latin typeface="Malgun Gothic"/>
                <a:cs typeface="Malgun Gothic"/>
              </a:rPr>
              <a:t>,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라이브러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리</a:t>
            </a:r>
            <a:endParaRPr sz="5500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418584" y="1908675"/>
          <a:ext cx="7860030" cy="7661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340"/>
                <a:gridCol w="3812540"/>
              </a:tblGrid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15" b="1">
                          <a:latin typeface="Malgun Gothic"/>
                          <a:cs typeface="Malgun Gothic"/>
                        </a:rPr>
                        <a:t>구분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15" b="1">
                          <a:latin typeface="Malgun Gothic"/>
                          <a:cs typeface="Malgun Gothic"/>
                        </a:rPr>
                        <a:t>용도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5">
                          <a:latin typeface="Malgun Gothic"/>
                          <a:cs typeface="Malgun Gothic"/>
                        </a:rPr>
                        <a:t>D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u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m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주소찾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기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P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I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5">
                          <a:latin typeface="Malgun Gothic"/>
                          <a:cs typeface="Malgun Gothic"/>
                        </a:rPr>
                        <a:t>학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교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주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록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원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5">
                          <a:latin typeface="Malgun Gothic"/>
                          <a:cs typeface="Malgun Gothic"/>
                        </a:rPr>
                        <a:t>K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K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M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P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P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I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5">
                          <a:latin typeface="Malgun Gothic"/>
                          <a:cs typeface="Malgun Gothic"/>
                        </a:rPr>
                        <a:t>학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교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오시는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길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컨텐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츠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원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5">
                          <a:latin typeface="Malgun Gothic"/>
                          <a:cs typeface="Malgun Gothic"/>
                        </a:rPr>
                        <a:t>아임포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P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I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5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원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5">
                          <a:latin typeface="Malgun Gothic"/>
                          <a:cs typeface="Malgun Gothic"/>
                        </a:rPr>
                        <a:t>J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V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M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P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I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5">
                          <a:latin typeface="Malgun Gothic"/>
                          <a:cs typeface="Malgun Gothic"/>
                        </a:rPr>
                        <a:t>계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정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찾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기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증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원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50">
                          <a:latin typeface="Malgun Gothic"/>
                          <a:cs typeface="Malgun Gothic"/>
                        </a:rPr>
                        <a:t>slf4j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30">
                          <a:latin typeface="Malgun Gothic"/>
                          <a:cs typeface="Malgun Gothic"/>
                        </a:rPr>
                        <a:t>로깅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10">
                          <a:latin typeface="Malgun Gothic"/>
                          <a:cs typeface="Malgun Gothic"/>
                        </a:rPr>
                        <a:t>jQuery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5">
                          <a:latin typeface="Malgun Gothic"/>
                          <a:cs typeface="Malgun Gothic"/>
                        </a:rPr>
                        <a:t>H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M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dirty="0" sz="16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5">
                          <a:latin typeface="Malgun Gothic"/>
                          <a:cs typeface="Malgun Gothic"/>
                        </a:rPr>
                        <a:t>단순</a:t>
                      </a:r>
                      <a:r>
                        <a:rPr dirty="0" sz="1600">
                          <a:latin typeface="Malgun Gothic"/>
                          <a:cs typeface="Malgun Gothic"/>
                        </a:rPr>
                        <a:t>화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8071" y="2954187"/>
            <a:ext cx="7976870" cy="4368800"/>
            <a:chOff x="5148071" y="2954187"/>
            <a:chExt cx="7976870" cy="4368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8071" y="4270247"/>
              <a:ext cx="7976615" cy="18227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299" y="2954187"/>
              <a:ext cx="5637459" cy="4368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774" y="3250514"/>
            <a:ext cx="2857499" cy="32861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6768" y="3271835"/>
            <a:ext cx="2857499" cy="3286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7712" y="3257778"/>
            <a:ext cx="2857499" cy="32861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36774" y="7675657"/>
            <a:ext cx="2858135" cy="0"/>
          </a:xfrm>
          <a:custGeom>
            <a:avLst/>
            <a:gdLst/>
            <a:ahLst/>
            <a:cxnLst/>
            <a:rect l="l" t="t" r="r" b="b"/>
            <a:pathLst>
              <a:path w="2858135" h="0">
                <a:moveTo>
                  <a:pt x="0" y="0"/>
                </a:moveTo>
                <a:lnTo>
                  <a:pt x="2857587" y="0"/>
                </a:lnTo>
              </a:path>
            </a:pathLst>
          </a:custGeom>
          <a:ln w="28574">
            <a:solidFill>
              <a:srgbClr val="1FA1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6768" y="7683133"/>
            <a:ext cx="2858135" cy="0"/>
          </a:xfrm>
          <a:custGeom>
            <a:avLst/>
            <a:gdLst/>
            <a:ahLst/>
            <a:cxnLst/>
            <a:rect l="l" t="t" r="r" b="b"/>
            <a:pathLst>
              <a:path w="2858135" h="0">
                <a:moveTo>
                  <a:pt x="0" y="0"/>
                </a:moveTo>
                <a:lnTo>
                  <a:pt x="2857587" y="0"/>
                </a:lnTo>
              </a:path>
            </a:pathLst>
          </a:custGeom>
          <a:ln w="28574">
            <a:solidFill>
              <a:srgbClr val="1FA1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17712" y="7683733"/>
            <a:ext cx="2858135" cy="0"/>
          </a:xfrm>
          <a:custGeom>
            <a:avLst/>
            <a:gdLst/>
            <a:ahLst/>
            <a:cxnLst/>
            <a:rect l="l" t="t" r="r" b="b"/>
            <a:pathLst>
              <a:path w="2858134" h="0">
                <a:moveTo>
                  <a:pt x="0" y="0"/>
                </a:moveTo>
                <a:lnTo>
                  <a:pt x="2857587" y="0"/>
                </a:lnTo>
              </a:path>
            </a:pathLst>
          </a:custGeom>
          <a:ln w="28574">
            <a:solidFill>
              <a:srgbClr val="1FA1E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1453" y="3259912"/>
            <a:ext cx="2857499" cy="32861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221453" y="7684033"/>
            <a:ext cx="2858135" cy="0"/>
          </a:xfrm>
          <a:custGeom>
            <a:avLst/>
            <a:gdLst/>
            <a:ahLst/>
            <a:cxnLst/>
            <a:rect l="l" t="t" r="r" b="b"/>
            <a:pathLst>
              <a:path w="2858134" h="0">
                <a:moveTo>
                  <a:pt x="0" y="0"/>
                </a:moveTo>
                <a:lnTo>
                  <a:pt x="2857587" y="0"/>
                </a:lnTo>
              </a:path>
            </a:pathLst>
          </a:custGeom>
          <a:ln w="28574">
            <a:solidFill>
              <a:srgbClr val="1FA1E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29953" y="3259912"/>
            <a:ext cx="2857499" cy="32861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2220427" y="7682892"/>
            <a:ext cx="2858135" cy="0"/>
          </a:xfrm>
          <a:custGeom>
            <a:avLst/>
            <a:gdLst/>
            <a:ahLst/>
            <a:cxnLst/>
            <a:rect l="l" t="t" r="r" b="b"/>
            <a:pathLst>
              <a:path w="2858134" h="0">
                <a:moveTo>
                  <a:pt x="0" y="0"/>
                </a:moveTo>
                <a:lnTo>
                  <a:pt x="2857587" y="0"/>
                </a:lnTo>
              </a:path>
            </a:pathLst>
          </a:custGeom>
          <a:ln w="28574">
            <a:solidFill>
              <a:srgbClr val="1FA1E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20867" y="3230289"/>
            <a:ext cx="2857499" cy="328612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5220867" y="7651528"/>
            <a:ext cx="2858135" cy="0"/>
          </a:xfrm>
          <a:custGeom>
            <a:avLst/>
            <a:gdLst/>
            <a:ahLst/>
            <a:cxnLst/>
            <a:rect l="l" t="t" r="r" b="b"/>
            <a:pathLst>
              <a:path w="2858134" h="0">
                <a:moveTo>
                  <a:pt x="0" y="0"/>
                </a:moveTo>
                <a:lnTo>
                  <a:pt x="2857587" y="0"/>
                </a:lnTo>
              </a:path>
            </a:pathLst>
          </a:custGeom>
          <a:ln w="28574">
            <a:solidFill>
              <a:srgbClr val="1FA1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416052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팀구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성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및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역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할</a:t>
            </a:r>
            <a:endParaRPr sz="55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999" y="6579038"/>
            <a:ext cx="2857500" cy="504825"/>
          </a:xfrm>
          <a:prstGeom prst="rect">
            <a:avLst/>
          </a:prstGeom>
          <a:solidFill>
            <a:srgbClr val="1FA1E3"/>
          </a:solidFill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2250" spc="100">
                <a:solidFill>
                  <a:srgbClr val="FFFFFF"/>
                </a:solidFill>
                <a:latin typeface="Malgun Gothic"/>
                <a:cs typeface="Malgun Gothic"/>
              </a:rPr>
              <a:t>방형준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6993" y="6600359"/>
            <a:ext cx="2857500" cy="504825"/>
          </a:xfrm>
          <a:prstGeom prst="rect">
            <a:avLst/>
          </a:prstGeom>
          <a:solidFill>
            <a:srgbClr val="1FA1E3"/>
          </a:solidFill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2250" spc="100">
                <a:solidFill>
                  <a:srgbClr val="FFFFFF"/>
                </a:solidFill>
                <a:latin typeface="Malgun Gothic"/>
                <a:cs typeface="Malgun Gothic"/>
              </a:rPr>
              <a:t>이유영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17937" y="6586302"/>
            <a:ext cx="2857500" cy="504825"/>
          </a:xfrm>
          <a:prstGeom prst="rect">
            <a:avLst/>
          </a:prstGeom>
          <a:solidFill>
            <a:srgbClr val="1FA1E3"/>
          </a:solidFill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2250" spc="100">
                <a:solidFill>
                  <a:srgbClr val="FFFFFF"/>
                </a:solidFill>
                <a:latin typeface="Malgun Gothic"/>
                <a:cs typeface="Malgun Gothic"/>
              </a:rPr>
              <a:t>구지현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0871" y="7203565"/>
            <a:ext cx="32829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55">
                <a:solidFill>
                  <a:srgbClr val="494949"/>
                </a:solidFill>
                <a:latin typeface="Trebuchet MS"/>
                <a:cs typeface="Trebuchet MS"/>
              </a:rPr>
              <a:t>P</a:t>
            </a:r>
            <a:r>
              <a:rPr dirty="0" sz="2100" spc="80">
                <a:solidFill>
                  <a:srgbClr val="494949"/>
                </a:solidFill>
                <a:latin typeface="Trebuchet MS"/>
                <a:cs typeface="Trebuchet MS"/>
              </a:rPr>
              <a:t>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74931" y="7224885"/>
            <a:ext cx="97980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20">
                <a:solidFill>
                  <a:srgbClr val="494949"/>
                </a:solidFill>
                <a:latin typeface="Trebuchet MS"/>
                <a:cs typeface="Trebuchet MS"/>
              </a:rPr>
              <a:t>B</a:t>
            </a:r>
            <a:r>
              <a:rPr dirty="0" sz="2100" spc="235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r>
              <a:rPr dirty="0" sz="2100" spc="-85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dirty="0" sz="2100" spc="-95">
                <a:solidFill>
                  <a:srgbClr val="494949"/>
                </a:solidFill>
                <a:latin typeface="Trebuchet MS"/>
                <a:cs typeface="Trebuchet MS"/>
              </a:rPr>
              <a:t>/</a:t>
            </a:r>
            <a:r>
              <a:rPr dirty="0" sz="2100" spc="-85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494949"/>
                </a:solidFill>
                <a:latin typeface="Trebuchet MS"/>
                <a:cs typeface="Trebuchet MS"/>
              </a:rPr>
              <a:t>D</a:t>
            </a:r>
            <a:r>
              <a:rPr dirty="0" sz="2100" spc="235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55875" y="7210829"/>
            <a:ext cx="97980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10">
                <a:solidFill>
                  <a:srgbClr val="494949"/>
                </a:solidFill>
                <a:latin typeface="Trebuchet MS"/>
                <a:cs typeface="Trebuchet MS"/>
              </a:rPr>
              <a:t>D</a:t>
            </a:r>
            <a:r>
              <a:rPr dirty="0" sz="2100" spc="235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r>
              <a:rPr dirty="0" sz="2100" spc="-85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dirty="0" sz="2100" spc="-95">
                <a:solidFill>
                  <a:srgbClr val="494949"/>
                </a:solidFill>
                <a:latin typeface="Trebuchet MS"/>
                <a:cs typeface="Trebuchet MS"/>
              </a:rPr>
              <a:t>/</a:t>
            </a:r>
            <a:r>
              <a:rPr dirty="0" sz="2100" spc="-85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dirty="0" sz="2100" spc="-20">
                <a:solidFill>
                  <a:srgbClr val="494949"/>
                </a:solidFill>
                <a:latin typeface="Trebuchet MS"/>
                <a:cs typeface="Trebuchet MS"/>
              </a:rPr>
              <a:t>B</a:t>
            </a:r>
            <a:r>
              <a:rPr dirty="0" sz="2100" spc="235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21678" y="6588435"/>
            <a:ext cx="2857500" cy="504825"/>
          </a:xfrm>
          <a:prstGeom prst="rect">
            <a:avLst/>
          </a:prstGeom>
          <a:solidFill>
            <a:srgbClr val="1FA1E3"/>
          </a:solidFill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2250" spc="100">
                <a:solidFill>
                  <a:srgbClr val="FFFFFF"/>
                </a:solidFill>
                <a:latin typeface="Malgun Gothic"/>
                <a:cs typeface="Malgun Gothic"/>
              </a:rPr>
              <a:t>최현우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35952" y="7212962"/>
            <a:ext cx="102743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229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r>
              <a:rPr dirty="0" sz="2100" spc="235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r>
              <a:rPr dirty="0" sz="2100" spc="-85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dirty="0" sz="2100" spc="-95">
                <a:solidFill>
                  <a:srgbClr val="494949"/>
                </a:solidFill>
                <a:latin typeface="Trebuchet MS"/>
                <a:cs typeface="Trebuchet MS"/>
              </a:rPr>
              <a:t>/</a:t>
            </a:r>
            <a:r>
              <a:rPr dirty="0" sz="2100" spc="-85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dirty="0" sz="2100" spc="130">
                <a:solidFill>
                  <a:srgbClr val="494949"/>
                </a:solidFill>
                <a:latin typeface="Trebuchet MS"/>
                <a:cs typeface="Trebuchet MS"/>
              </a:rPr>
              <a:t>T</a:t>
            </a:r>
            <a:r>
              <a:rPr dirty="0" sz="2100" spc="235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20652" y="6588735"/>
            <a:ext cx="2857500" cy="504825"/>
          </a:xfrm>
          <a:prstGeom prst="rect">
            <a:avLst/>
          </a:prstGeom>
          <a:solidFill>
            <a:srgbClr val="1FA1E3"/>
          </a:solidFill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2250" spc="100">
                <a:solidFill>
                  <a:srgbClr val="FFFFFF"/>
                </a:solidFill>
                <a:latin typeface="Malgun Gothic"/>
                <a:cs typeface="Malgun Gothic"/>
              </a:rPr>
              <a:t>강은비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36117" y="7213262"/>
            <a:ext cx="102489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30">
                <a:solidFill>
                  <a:srgbClr val="494949"/>
                </a:solidFill>
                <a:latin typeface="Trebuchet MS"/>
                <a:cs typeface="Trebuchet MS"/>
              </a:rPr>
              <a:t>U</a:t>
            </a:r>
            <a:r>
              <a:rPr dirty="0" sz="2100" spc="235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r>
              <a:rPr dirty="0" sz="2100" spc="-85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dirty="0" sz="2100" spc="-95">
                <a:solidFill>
                  <a:srgbClr val="494949"/>
                </a:solidFill>
                <a:latin typeface="Trebuchet MS"/>
                <a:cs typeface="Trebuchet MS"/>
              </a:rPr>
              <a:t>/</a:t>
            </a:r>
            <a:r>
              <a:rPr dirty="0" sz="2100" spc="-85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dirty="0" sz="2100" spc="229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r>
              <a:rPr dirty="0" sz="2100" spc="235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21092" y="6558814"/>
            <a:ext cx="2857500" cy="504825"/>
          </a:xfrm>
          <a:prstGeom prst="rect">
            <a:avLst/>
          </a:prstGeom>
          <a:solidFill>
            <a:srgbClr val="1FA1E3"/>
          </a:solidFill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2250" spc="100">
                <a:solidFill>
                  <a:srgbClr val="FFFFFF"/>
                </a:solidFill>
                <a:latin typeface="Malgun Gothic"/>
                <a:cs typeface="Malgun Gothic"/>
              </a:rPr>
              <a:t>김건호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43999" y="7183339"/>
            <a:ext cx="101028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30">
                <a:solidFill>
                  <a:srgbClr val="494949"/>
                </a:solidFill>
                <a:latin typeface="Trebuchet MS"/>
                <a:cs typeface="Trebuchet MS"/>
              </a:rPr>
              <a:t>T</a:t>
            </a:r>
            <a:r>
              <a:rPr dirty="0" sz="2100" spc="235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r>
              <a:rPr dirty="0" sz="2100" spc="-85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dirty="0" sz="2100" spc="-95">
                <a:solidFill>
                  <a:srgbClr val="494949"/>
                </a:solidFill>
                <a:latin typeface="Trebuchet MS"/>
                <a:cs typeface="Trebuchet MS"/>
              </a:rPr>
              <a:t>/</a:t>
            </a:r>
            <a:r>
              <a:rPr dirty="0" sz="2100" spc="-85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dirty="0" sz="2100" spc="-30">
                <a:solidFill>
                  <a:srgbClr val="494949"/>
                </a:solidFill>
                <a:latin typeface="Trebuchet MS"/>
                <a:cs typeface="Trebuchet MS"/>
              </a:rPr>
              <a:t>U</a:t>
            </a:r>
            <a:r>
              <a:rPr dirty="0" sz="2100" spc="235">
                <a:solidFill>
                  <a:srgbClr val="494949"/>
                </a:solidFill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7310" y="547279"/>
            <a:ext cx="17192625" cy="9192260"/>
            <a:chOff x="547310" y="547279"/>
            <a:chExt cx="17192625" cy="9192260"/>
          </a:xfrm>
        </p:grpSpPr>
        <p:sp>
          <p:nvSpPr>
            <p:cNvPr id="3" name="object 3"/>
            <p:cNvSpPr/>
            <p:nvPr/>
          </p:nvSpPr>
          <p:spPr>
            <a:xfrm>
              <a:off x="547306" y="547280"/>
              <a:ext cx="17192625" cy="9192260"/>
            </a:xfrm>
            <a:custGeom>
              <a:avLst/>
              <a:gdLst/>
              <a:ahLst/>
              <a:cxnLst/>
              <a:rect l="l" t="t" r="r" b="b"/>
              <a:pathLst>
                <a:path w="17192625" h="9192260">
                  <a:moveTo>
                    <a:pt x="17192562" y="0"/>
                  </a:moveTo>
                  <a:lnTo>
                    <a:pt x="17025468" y="0"/>
                  </a:lnTo>
                  <a:lnTo>
                    <a:pt x="17025468" y="163830"/>
                  </a:lnTo>
                  <a:lnTo>
                    <a:pt x="17025468" y="9024455"/>
                  </a:lnTo>
                  <a:lnTo>
                    <a:pt x="163614" y="9024455"/>
                  </a:lnTo>
                  <a:lnTo>
                    <a:pt x="163614" y="163830"/>
                  </a:lnTo>
                  <a:lnTo>
                    <a:pt x="17025468" y="163830"/>
                  </a:lnTo>
                  <a:lnTo>
                    <a:pt x="17025468" y="0"/>
                  </a:lnTo>
                  <a:lnTo>
                    <a:pt x="0" y="0"/>
                  </a:lnTo>
                  <a:lnTo>
                    <a:pt x="0" y="163830"/>
                  </a:lnTo>
                  <a:lnTo>
                    <a:pt x="0" y="9024455"/>
                  </a:lnTo>
                  <a:lnTo>
                    <a:pt x="0" y="9192095"/>
                  </a:lnTo>
                  <a:lnTo>
                    <a:pt x="17192562" y="9192095"/>
                  </a:lnTo>
                  <a:lnTo>
                    <a:pt x="17192562" y="9024544"/>
                  </a:lnTo>
                  <a:lnTo>
                    <a:pt x="17192562" y="163830"/>
                  </a:lnTo>
                  <a:lnTo>
                    <a:pt x="17192562" y="163614"/>
                  </a:lnTo>
                  <a:lnTo>
                    <a:pt x="1719256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5695" y="4270247"/>
              <a:ext cx="9403079" cy="18227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324471" y="3313696"/>
              <a:ext cx="3662679" cy="3659504"/>
            </a:xfrm>
            <a:custGeom>
              <a:avLst/>
              <a:gdLst/>
              <a:ahLst/>
              <a:cxnLst/>
              <a:rect l="l" t="t" r="r" b="b"/>
              <a:pathLst>
                <a:path w="3662679" h="3659504">
                  <a:moveTo>
                    <a:pt x="1601622" y="2954083"/>
                  </a:moveTo>
                  <a:lnTo>
                    <a:pt x="1593837" y="2910522"/>
                  </a:lnTo>
                  <a:lnTo>
                    <a:pt x="1577454" y="2868638"/>
                  </a:lnTo>
                  <a:lnTo>
                    <a:pt x="1552321" y="2829737"/>
                  </a:lnTo>
                  <a:lnTo>
                    <a:pt x="1519923" y="2796692"/>
                  </a:lnTo>
                  <a:lnTo>
                    <a:pt x="1482699" y="2771521"/>
                  </a:lnTo>
                  <a:lnTo>
                    <a:pt x="1441932" y="2754350"/>
                  </a:lnTo>
                  <a:lnTo>
                    <a:pt x="1398943" y="2745359"/>
                  </a:lnTo>
                  <a:lnTo>
                    <a:pt x="1355013" y="2744673"/>
                  </a:lnTo>
                  <a:lnTo>
                    <a:pt x="1311465" y="2752445"/>
                  </a:lnTo>
                  <a:lnTo>
                    <a:pt x="1269568" y="2768828"/>
                  </a:lnTo>
                  <a:lnTo>
                    <a:pt x="1230642" y="2793962"/>
                  </a:lnTo>
                  <a:lnTo>
                    <a:pt x="1030338" y="2954261"/>
                  </a:lnTo>
                  <a:lnTo>
                    <a:pt x="1030338" y="225501"/>
                  </a:lnTo>
                  <a:lnTo>
                    <a:pt x="1024470" y="173380"/>
                  </a:lnTo>
                  <a:lnTo>
                    <a:pt x="1009383" y="127927"/>
                  </a:lnTo>
                  <a:lnTo>
                    <a:pt x="986447" y="89230"/>
                  </a:lnTo>
                  <a:lnTo>
                    <a:pt x="956995" y="57378"/>
                  </a:lnTo>
                  <a:lnTo>
                    <a:pt x="922388" y="32448"/>
                  </a:lnTo>
                  <a:lnTo>
                    <a:pt x="883970" y="14516"/>
                  </a:lnTo>
                  <a:lnTo>
                    <a:pt x="843089" y="3670"/>
                  </a:lnTo>
                  <a:lnTo>
                    <a:pt x="801090" y="0"/>
                  </a:lnTo>
                  <a:lnTo>
                    <a:pt x="759040" y="3606"/>
                  </a:lnTo>
                  <a:lnTo>
                    <a:pt x="718426" y="14401"/>
                  </a:lnTo>
                  <a:lnTo>
                    <a:pt x="680237" y="32270"/>
                  </a:lnTo>
                  <a:lnTo>
                    <a:pt x="645807" y="57175"/>
                  </a:lnTo>
                  <a:lnTo>
                    <a:pt x="616496" y="89001"/>
                  </a:lnTo>
                  <a:lnTo>
                    <a:pt x="593623" y="127698"/>
                  </a:lnTo>
                  <a:lnTo>
                    <a:pt x="578535" y="173164"/>
                  </a:lnTo>
                  <a:lnTo>
                    <a:pt x="572566" y="225336"/>
                  </a:lnTo>
                  <a:lnTo>
                    <a:pt x="572566" y="2954261"/>
                  </a:lnTo>
                  <a:lnTo>
                    <a:pt x="371538" y="2793415"/>
                  </a:lnTo>
                  <a:lnTo>
                    <a:pt x="327075" y="2765475"/>
                  </a:lnTo>
                  <a:lnTo>
                    <a:pt x="282117" y="2748889"/>
                  </a:lnTo>
                  <a:lnTo>
                    <a:pt x="237566" y="2742628"/>
                  </a:lnTo>
                  <a:lnTo>
                    <a:pt x="194310" y="2745714"/>
                  </a:lnTo>
                  <a:lnTo>
                    <a:pt x="153276" y="2757132"/>
                  </a:lnTo>
                  <a:lnTo>
                    <a:pt x="115341" y="2775902"/>
                  </a:lnTo>
                  <a:lnTo>
                    <a:pt x="81419" y="2801010"/>
                  </a:lnTo>
                  <a:lnTo>
                    <a:pt x="52425" y="2831477"/>
                  </a:lnTo>
                  <a:lnTo>
                    <a:pt x="29095" y="2866390"/>
                  </a:lnTo>
                  <a:lnTo>
                    <a:pt x="12065" y="2904934"/>
                  </a:lnTo>
                  <a:lnTo>
                    <a:pt x="2108" y="2946019"/>
                  </a:lnTo>
                  <a:lnTo>
                    <a:pt x="0" y="2988538"/>
                  </a:lnTo>
                  <a:lnTo>
                    <a:pt x="6515" y="3031388"/>
                  </a:lnTo>
                  <a:lnTo>
                    <a:pt x="22428" y="3073463"/>
                  </a:lnTo>
                  <a:lnTo>
                    <a:pt x="48514" y="3113671"/>
                  </a:lnTo>
                  <a:lnTo>
                    <a:pt x="85559" y="3150920"/>
                  </a:lnTo>
                  <a:lnTo>
                    <a:pt x="611289" y="3571227"/>
                  </a:lnTo>
                  <a:lnTo>
                    <a:pt x="699020" y="3633279"/>
                  </a:lnTo>
                  <a:lnTo>
                    <a:pt x="745121" y="3653790"/>
                  </a:lnTo>
                  <a:lnTo>
                    <a:pt x="799630" y="3658997"/>
                  </a:lnTo>
                  <a:lnTo>
                    <a:pt x="836574" y="3655847"/>
                  </a:lnTo>
                  <a:lnTo>
                    <a:pt x="909675" y="3630892"/>
                  </a:lnTo>
                  <a:lnTo>
                    <a:pt x="944435" y="3609251"/>
                  </a:lnTo>
                  <a:lnTo>
                    <a:pt x="1516608" y="3151479"/>
                  </a:lnTo>
                  <a:lnTo>
                    <a:pt x="1549654" y="3119082"/>
                  </a:lnTo>
                  <a:lnTo>
                    <a:pt x="1574812" y="3081832"/>
                  </a:lnTo>
                  <a:lnTo>
                    <a:pt x="1591970" y="3041053"/>
                  </a:lnTo>
                  <a:lnTo>
                    <a:pt x="1600949" y="2998025"/>
                  </a:lnTo>
                  <a:lnTo>
                    <a:pt x="1601622" y="2954083"/>
                  </a:lnTo>
                  <a:close/>
                </a:path>
                <a:path w="3662679" h="3659504">
                  <a:moveTo>
                    <a:pt x="3662299" y="2972752"/>
                  </a:moveTo>
                  <a:lnTo>
                    <a:pt x="3657638" y="2926689"/>
                  </a:lnTo>
                  <a:lnTo>
                    <a:pt x="3644277" y="2883751"/>
                  </a:lnTo>
                  <a:lnTo>
                    <a:pt x="3623157" y="2844889"/>
                  </a:lnTo>
                  <a:lnTo>
                    <a:pt x="3595192" y="2811005"/>
                  </a:lnTo>
                  <a:lnTo>
                    <a:pt x="3561308" y="2783027"/>
                  </a:lnTo>
                  <a:lnTo>
                    <a:pt x="3522434" y="2761907"/>
                  </a:lnTo>
                  <a:lnTo>
                    <a:pt x="3479495" y="2748546"/>
                  </a:lnTo>
                  <a:lnTo>
                    <a:pt x="3433432" y="2743898"/>
                  </a:lnTo>
                  <a:lnTo>
                    <a:pt x="2525103" y="2743898"/>
                  </a:lnTo>
                  <a:lnTo>
                    <a:pt x="2479014" y="2748546"/>
                  </a:lnTo>
                  <a:lnTo>
                    <a:pt x="2436076" y="2761907"/>
                  </a:lnTo>
                  <a:lnTo>
                    <a:pt x="2397188" y="2783027"/>
                  </a:lnTo>
                  <a:lnTo>
                    <a:pt x="2363305" y="2811005"/>
                  </a:lnTo>
                  <a:lnTo>
                    <a:pt x="2335326" y="2844889"/>
                  </a:lnTo>
                  <a:lnTo>
                    <a:pt x="2314206" y="2883751"/>
                  </a:lnTo>
                  <a:lnTo>
                    <a:pt x="2300846" y="2926689"/>
                  </a:lnTo>
                  <a:lnTo>
                    <a:pt x="2296185" y="2972752"/>
                  </a:lnTo>
                  <a:lnTo>
                    <a:pt x="2300846" y="3018815"/>
                  </a:lnTo>
                  <a:lnTo>
                    <a:pt x="2314206" y="3061754"/>
                  </a:lnTo>
                  <a:lnTo>
                    <a:pt x="2335326" y="3100616"/>
                  </a:lnTo>
                  <a:lnTo>
                    <a:pt x="2363305" y="3134499"/>
                  </a:lnTo>
                  <a:lnTo>
                    <a:pt x="2397188" y="3162465"/>
                  </a:lnTo>
                  <a:lnTo>
                    <a:pt x="2436076" y="3183598"/>
                  </a:lnTo>
                  <a:lnTo>
                    <a:pt x="2479014" y="3196958"/>
                  </a:lnTo>
                  <a:lnTo>
                    <a:pt x="2525103" y="3201606"/>
                  </a:lnTo>
                  <a:lnTo>
                    <a:pt x="3433432" y="3201606"/>
                  </a:lnTo>
                  <a:lnTo>
                    <a:pt x="3479508" y="3196958"/>
                  </a:lnTo>
                  <a:lnTo>
                    <a:pt x="3522434" y="3183598"/>
                  </a:lnTo>
                  <a:lnTo>
                    <a:pt x="3561308" y="3162465"/>
                  </a:lnTo>
                  <a:lnTo>
                    <a:pt x="3595192" y="3134499"/>
                  </a:lnTo>
                  <a:lnTo>
                    <a:pt x="3623157" y="3100616"/>
                  </a:lnTo>
                  <a:lnTo>
                    <a:pt x="3644277" y="3061754"/>
                  </a:lnTo>
                  <a:lnTo>
                    <a:pt x="3657638" y="3018815"/>
                  </a:lnTo>
                  <a:lnTo>
                    <a:pt x="3662299" y="2972752"/>
                  </a:lnTo>
                  <a:close/>
                </a:path>
                <a:path w="3662679" h="3659504">
                  <a:moveTo>
                    <a:pt x="3662299" y="2209889"/>
                  </a:moveTo>
                  <a:lnTo>
                    <a:pt x="3657638" y="2163813"/>
                  </a:lnTo>
                  <a:lnTo>
                    <a:pt x="3644277" y="2120862"/>
                  </a:lnTo>
                  <a:lnTo>
                    <a:pt x="3623157" y="2081987"/>
                  </a:lnTo>
                  <a:lnTo>
                    <a:pt x="3595192" y="2048090"/>
                  </a:lnTo>
                  <a:lnTo>
                    <a:pt x="3561308" y="2020125"/>
                  </a:lnTo>
                  <a:lnTo>
                    <a:pt x="3522434" y="1998992"/>
                  </a:lnTo>
                  <a:lnTo>
                    <a:pt x="3479495" y="1985645"/>
                  </a:lnTo>
                  <a:lnTo>
                    <a:pt x="3433432" y="1980984"/>
                  </a:lnTo>
                  <a:lnTo>
                    <a:pt x="2222309" y="1980984"/>
                  </a:lnTo>
                  <a:lnTo>
                    <a:pt x="2176234" y="1985645"/>
                  </a:lnTo>
                  <a:lnTo>
                    <a:pt x="2133308" y="1998992"/>
                  </a:lnTo>
                  <a:lnTo>
                    <a:pt x="2094433" y="2020125"/>
                  </a:lnTo>
                  <a:lnTo>
                    <a:pt x="2060549" y="2048090"/>
                  </a:lnTo>
                  <a:lnTo>
                    <a:pt x="2032584" y="2081987"/>
                  </a:lnTo>
                  <a:lnTo>
                    <a:pt x="2011464" y="2120862"/>
                  </a:lnTo>
                  <a:lnTo>
                    <a:pt x="1998103" y="2163813"/>
                  </a:lnTo>
                  <a:lnTo>
                    <a:pt x="1993442" y="2209889"/>
                  </a:lnTo>
                  <a:lnTo>
                    <a:pt x="1998103" y="2255951"/>
                  </a:lnTo>
                  <a:lnTo>
                    <a:pt x="2011464" y="2298890"/>
                  </a:lnTo>
                  <a:lnTo>
                    <a:pt x="2032584" y="2337765"/>
                  </a:lnTo>
                  <a:lnTo>
                    <a:pt x="2060549" y="2371636"/>
                  </a:lnTo>
                  <a:lnTo>
                    <a:pt x="2094433" y="2399614"/>
                  </a:lnTo>
                  <a:lnTo>
                    <a:pt x="2133308" y="2420734"/>
                  </a:lnTo>
                  <a:lnTo>
                    <a:pt x="2176234" y="2434094"/>
                  </a:lnTo>
                  <a:lnTo>
                    <a:pt x="2222309" y="2438743"/>
                  </a:lnTo>
                  <a:lnTo>
                    <a:pt x="3433432" y="2438743"/>
                  </a:lnTo>
                  <a:lnTo>
                    <a:pt x="3479495" y="2434094"/>
                  </a:lnTo>
                  <a:lnTo>
                    <a:pt x="3522434" y="2420734"/>
                  </a:lnTo>
                  <a:lnTo>
                    <a:pt x="3561308" y="2399614"/>
                  </a:lnTo>
                  <a:lnTo>
                    <a:pt x="3595192" y="2371636"/>
                  </a:lnTo>
                  <a:lnTo>
                    <a:pt x="3623157" y="2337752"/>
                  </a:lnTo>
                  <a:lnTo>
                    <a:pt x="3644277" y="2298890"/>
                  </a:lnTo>
                  <a:lnTo>
                    <a:pt x="3657638" y="2255951"/>
                  </a:lnTo>
                  <a:lnTo>
                    <a:pt x="3662299" y="2209889"/>
                  </a:lnTo>
                  <a:close/>
                </a:path>
                <a:path w="3662679" h="3659504">
                  <a:moveTo>
                    <a:pt x="3662299" y="1446974"/>
                  </a:moveTo>
                  <a:lnTo>
                    <a:pt x="3657638" y="1400898"/>
                  </a:lnTo>
                  <a:lnTo>
                    <a:pt x="3644277" y="1357947"/>
                  </a:lnTo>
                  <a:lnTo>
                    <a:pt x="3623157" y="1319060"/>
                  </a:lnTo>
                  <a:lnTo>
                    <a:pt x="3595192" y="1285176"/>
                  </a:lnTo>
                  <a:lnTo>
                    <a:pt x="3561308" y="1257198"/>
                  </a:lnTo>
                  <a:lnTo>
                    <a:pt x="3522434" y="1236078"/>
                  </a:lnTo>
                  <a:lnTo>
                    <a:pt x="3479495" y="1222717"/>
                  </a:lnTo>
                  <a:lnTo>
                    <a:pt x="3433432" y="1218057"/>
                  </a:lnTo>
                  <a:lnTo>
                    <a:pt x="1919554" y="1218057"/>
                  </a:lnTo>
                  <a:lnTo>
                    <a:pt x="1873491" y="1222717"/>
                  </a:lnTo>
                  <a:lnTo>
                    <a:pt x="1830565" y="1236078"/>
                  </a:lnTo>
                  <a:lnTo>
                    <a:pt x="1791690" y="1257198"/>
                  </a:lnTo>
                  <a:lnTo>
                    <a:pt x="1757807" y="1285176"/>
                  </a:lnTo>
                  <a:lnTo>
                    <a:pt x="1729841" y="1319060"/>
                  </a:lnTo>
                  <a:lnTo>
                    <a:pt x="1708708" y="1357947"/>
                  </a:lnTo>
                  <a:lnTo>
                    <a:pt x="1695361" y="1400898"/>
                  </a:lnTo>
                  <a:lnTo>
                    <a:pt x="1690700" y="1446974"/>
                  </a:lnTo>
                  <a:lnTo>
                    <a:pt x="1695361" y="1493037"/>
                  </a:lnTo>
                  <a:lnTo>
                    <a:pt x="1708708" y="1535976"/>
                  </a:lnTo>
                  <a:lnTo>
                    <a:pt x="1729841" y="1574850"/>
                  </a:lnTo>
                  <a:lnTo>
                    <a:pt x="1757807" y="1608734"/>
                  </a:lnTo>
                  <a:lnTo>
                    <a:pt x="1791690" y="1636699"/>
                  </a:lnTo>
                  <a:lnTo>
                    <a:pt x="1830565" y="1657819"/>
                  </a:lnTo>
                  <a:lnTo>
                    <a:pt x="1873491" y="1671180"/>
                  </a:lnTo>
                  <a:lnTo>
                    <a:pt x="1919554" y="1675841"/>
                  </a:lnTo>
                  <a:lnTo>
                    <a:pt x="3433432" y="1675841"/>
                  </a:lnTo>
                  <a:lnTo>
                    <a:pt x="3479508" y="1671180"/>
                  </a:lnTo>
                  <a:lnTo>
                    <a:pt x="3522434" y="1657819"/>
                  </a:lnTo>
                  <a:lnTo>
                    <a:pt x="3561308" y="1636699"/>
                  </a:lnTo>
                  <a:lnTo>
                    <a:pt x="3595192" y="1608734"/>
                  </a:lnTo>
                  <a:lnTo>
                    <a:pt x="3623157" y="1574850"/>
                  </a:lnTo>
                  <a:lnTo>
                    <a:pt x="3644277" y="1535976"/>
                  </a:lnTo>
                  <a:lnTo>
                    <a:pt x="3657638" y="1493037"/>
                  </a:lnTo>
                  <a:lnTo>
                    <a:pt x="3662299" y="1446974"/>
                  </a:lnTo>
                  <a:close/>
                </a:path>
                <a:path w="3662679" h="3659504">
                  <a:moveTo>
                    <a:pt x="3662299" y="684060"/>
                  </a:moveTo>
                  <a:lnTo>
                    <a:pt x="3657638" y="637997"/>
                  </a:lnTo>
                  <a:lnTo>
                    <a:pt x="3644277" y="595058"/>
                  </a:lnTo>
                  <a:lnTo>
                    <a:pt x="3623157" y="556183"/>
                  </a:lnTo>
                  <a:lnTo>
                    <a:pt x="3595192" y="522300"/>
                  </a:lnTo>
                  <a:lnTo>
                    <a:pt x="3561308" y="494334"/>
                  </a:lnTo>
                  <a:lnTo>
                    <a:pt x="3522434" y="473214"/>
                  </a:lnTo>
                  <a:lnTo>
                    <a:pt x="3479495" y="459854"/>
                  </a:lnTo>
                  <a:lnTo>
                    <a:pt x="3433432" y="455193"/>
                  </a:lnTo>
                  <a:lnTo>
                    <a:pt x="1616760" y="455193"/>
                  </a:lnTo>
                  <a:lnTo>
                    <a:pt x="1570697" y="459854"/>
                  </a:lnTo>
                  <a:lnTo>
                    <a:pt x="1527771" y="473214"/>
                  </a:lnTo>
                  <a:lnTo>
                    <a:pt x="1488897" y="494334"/>
                  </a:lnTo>
                  <a:lnTo>
                    <a:pt x="1455013" y="522300"/>
                  </a:lnTo>
                  <a:lnTo>
                    <a:pt x="1427048" y="556183"/>
                  </a:lnTo>
                  <a:lnTo>
                    <a:pt x="1405915" y="595058"/>
                  </a:lnTo>
                  <a:lnTo>
                    <a:pt x="1392567" y="637997"/>
                  </a:lnTo>
                  <a:lnTo>
                    <a:pt x="1387906" y="684060"/>
                  </a:lnTo>
                  <a:lnTo>
                    <a:pt x="1392567" y="730135"/>
                  </a:lnTo>
                  <a:lnTo>
                    <a:pt x="1405915" y="773087"/>
                  </a:lnTo>
                  <a:lnTo>
                    <a:pt x="1427048" y="811974"/>
                  </a:lnTo>
                  <a:lnTo>
                    <a:pt x="1455013" y="845858"/>
                  </a:lnTo>
                  <a:lnTo>
                    <a:pt x="1488897" y="873836"/>
                  </a:lnTo>
                  <a:lnTo>
                    <a:pt x="1527771" y="894956"/>
                  </a:lnTo>
                  <a:lnTo>
                    <a:pt x="1570697" y="908316"/>
                  </a:lnTo>
                  <a:lnTo>
                    <a:pt x="1616760" y="912977"/>
                  </a:lnTo>
                  <a:lnTo>
                    <a:pt x="3433432" y="912977"/>
                  </a:lnTo>
                  <a:lnTo>
                    <a:pt x="3479508" y="908316"/>
                  </a:lnTo>
                  <a:lnTo>
                    <a:pt x="3522434" y="894956"/>
                  </a:lnTo>
                  <a:lnTo>
                    <a:pt x="3561308" y="873836"/>
                  </a:lnTo>
                  <a:lnTo>
                    <a:pt x="3595192" y="845858"/>
                  </a:lnTo>
                  <a:lnTo>
                    <a:pt x="3623157" y="811974"/>
                  </a:lnTo>
                  <a:lnTo>
                    <a:pt x="3644277" y="773087"/>
                  </a:lnTo>
                  <a:lnTo>
                    <a:pt x="3657638" y="730135"/>
                  </a:lnTo>
                  <a:lnTo>
                    <a:pt x="3662299" y="684060"/>
                  </a:lnTo>
                  <a:close/>
                </a:path>
              </a:pathLst>
            </a:custGeom>
            <a:solidFill>
              <a:srgbClr val="FFFFFF">
                <a:alpha val="317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2006" y="663094"/>
            <a:ext cx="13331139" cy="94950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3364229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진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행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스케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쥴</a:t>
            </a:r>
            <a:endParaRPr sz="5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779" y="647833"/>
            <a:ext cx="13271730" cy="92828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401393"/>
            <a:ext cx="3364229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진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행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스케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쥴</a:t>
            </a:r>
            <a:endParaRPr sz="5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6902" y="723310"/>
            <a:ext cx="13623445" cy="94036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3364229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진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행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스케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쥴</a:t>
            </a:r>
            <a:endParaRPr sz="5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118" y="1762218"/>
            <a:ext cx="18175605" cy="8524240"/>
            <a:chOff x="111118" y="1762218"/>
            <a:chExt cx="18175605" cy="8524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8" y="1762218"/>
              <a:ext cx="13430249" cy="60993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9787" y="4666109"/>
              <a:ext cx="7286624" cy="56197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319659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참고사이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트</a:t>
            </a:r>
            <a:endParaRPr sz="5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902" y="1845321"/>
            <a:ext cx="17261840" cy="8084184"/>
            <a:chOff x="306902" y="1845321"/>
            <a:chExt cx="17261840" cy="80841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902" y="1845321"/>
              <a:ext cx="10306049" cy="60578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2316" y="3223755"/>
              <a:ext cx="9705974" cy="6705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462153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요구사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항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정의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서</a:t>
            </a:r>
            <a:endParaRPr sz="5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398780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0D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479777"/>
            <a:ext cx="1953895" cy="142875"/>
          </a:xfrm>
          <a:custGeom>
            <a:avLst/>
            <a:gdLst/>
            <a:ahLst/>
            <a:cxnLst/>
            <a:rect l="l" t="t" r="r" b="b"/>
            <a:pathLst>
              <a:path w="1953895" h="142875">
                <a:moveTo>
                  <a:pt x="0" y="142874"/>
                </a:moveTo>
                <a:lnTo>
                  <a:pt x="0" y="0"/>
                </a:lnTo>
                <a:lnTo>
                  <a:pt x="1953829" y="0"/>
                </a:lnTo>
                <a:lnTo>
                  <a:pt x="1953829" y="142874"/>
                </a:lnTo>
                <a:lnTo>
                  <a:pt x="0" y="142874"/>
                </a:lnTo>
                <a:close/>
              </a:path>
            </a:pathLst>
          </a:custGeom>
          <a:solidFill>
            <a:srgbClr val="90D8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00322"/>
            <a:ext cx="18287997" cy="8582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-12700" y="401390"/>
            <a:ext cx="13176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280">
                <a:latin typeface="Malgun Gothic"/>
                <a:cs typeface="Malgun Gothic"/>
              </a:rPr>
              <a:t>E</a:t>
            </a:r>
            <a:r>
              <a:rPr dirty="0" sz="5500" spc="-170">
                <a:latin typeface="Malgun Gothic"/>
                <a:cs typeface="Malgun Gothic"/>
              </a:rPr>
              <a:t>R</a:t>
            </a:r>
            <a:r>
              <a:rPr dirty="0" sz="5500" spc="-90">
                <a:latin typeface="Malgun Gothic"/>
                <a:cs typeface="Malgun Gothic"/>
              </a:rPr>
              <a:t>D</a:t>
            </a:r>
            <a:endParaRPr sz="5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32" y="3856182"/>
            <a:ext cx="3476625" cy="34766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793285" y="3856182"/>
            <a:ext cx="3476625" cy="3476625"/>
          </a:xfrm>
          <a:custGeom>
            <a:avLst/>
            <a:gdLst/>
            <a:ahLst/>
            <a:cxnLst/>
            <a:rect l="l" t="t" r="r" b="b"/>
            <a:pathLst>
              <a:path w="3476625" h="3476625">
                <a:moveTo>
                  <a:pt x="1738312" y="3476625"/>
                </a:moveTo>
                <a:lnTo>
                  <a:pt x="1689656" y="3475957"/>
                </a:lnTo>
                <a:lnTo>
                  <a:pt x="1641330" y="3473965"/>
                </a:lnTo>
                <a:lnTo>
                  <a:pt x="1593353" y="3470666"/>
                </a:lnTo>
                <a:lnTo>
                  <a:pt x="1545741" y="3466079"/>
                </a:lnTo>
                <a:lnTo>
                  <a:pt x="1498513" y="3460219"/>
                </a:lnTo>
                <a:lnTo>
                  <a:pt x="1451684" y="3453106"/>
                </a:lnTo>
                <a:lnTo>
                  <a:pt x="1405274" y="3444755"/>
                </a:lnTo>
                <a:lnTo>
                  <a:pt x="1359299" y="3435185"/>
                </a:lnTo>
                <a:lnTo>
                  <a:pt x="1313777" y="3424413"/>
                </a:lnTo>
                <a:lnTo>
                  <a:pt x="1268724" y="3412456"/>
                </a:lnTo>
                <a:lnTo>
                  <a:pt x="1224160" y="3399332"/>
                </a:lnTo>
                <a:lnTo>
                  <a:pt x="1180100" y="3385058"/>
                </a:lnTo>
                <a:lnTo>
                  <a:pt x="1136563" y="3369652"/>
                </a:lnTo>
                <a:lnTo>
                  <a:pt x="1093566" y="3353131"/>
                </a:lnTo>
                <a:lnTo>
                  <a:pt x="1051126" y="3335513"/>
                </a:lnTo>
                <a:lnTo>
                  <a:pt x="1009260" y="3316814"/>
                </a:lnTo>
                <a:lnTo>
                  <a:pt x="967987" y="3297053"/>
                </a:lnTo>
                <a:lnTo>
                  <a:pt x="927323" y="3276247"/>
                </a:lnTo>
                <a:lnTo>
                  <a:pt x="887287" y="3254412"/>
                </a:lnTo>
                <a:lnTo>
                  <a:pt x="847894" y="3231568"/>
                </a:lnTo>
                <a:lnTo>
                  <a:pt x="809164" y="3207730"/>
                </a:lnTo>
                <a:lnTo>
                  <a:pt x="771113" y="3182917"/>
                </a:lnTo>
                <a:lnTo>
                  <a:pt x="733758" y="3157146"/>
                </a:lnTo>
                <a:lnTo>
                  <a:pt x="697118" y="3130435"/>
                </a:lnTo>
                <a:lnTo>
                  <a:pt x="661209" y="3102800"/>
                </a:lnTo>
                <a:lnTo>
                  <a:pt x="626049" y="3074259"/>
                </a:lnTo>
                <a:lnTo>
                  <a:pt x="591656" y="3044830"/>
                </a:lnTo>
                <a:lnTo>
                  <a:pt x="558046" y="3014530"/>
                </a:lnTo>
                <a:lnTo>
                  <a:pt x="525238" y="2983376"/>
                </a:lnTo>
                <a:lnTo>
                  <a:pt x="493248" y="2951386"/>
                </a:lnTo>
                <a:lnTo>
                  <a:pt x="462094" y="2918578"/>
                </a:lnTo>
                <a:lnTo>
                  <a:pt x="431794" y="2884968"/>
                </a:lnTo>
                <a:lnTo>
                  <a:pt x="402365" y="2850575"/>
                </a:lnTo>
                <a:lnTo>
                  <a:pt x="373824" y="2815415"/>
                </a:lnTo>
                <a:lnTo>
                  <a:pt x="346189" y="2779506"/>
                </a:lnTo>
                <a:lnTo>
                  <a:pt x="319478" y="2742866"/>
                </a:lnTo>
                <a:lnTo>
                  <a:pt x="293707" y="2705511"/>
                </a:lnTo>
                <a:lnTo>
                  <a:pt x="268894" y="2667460"/>
                </a:lnTo>
                <a:lnTo>
                  <a:pt x="245056" y="2628730"/>
                </a:lnTo>
                <a:lnTo>
                  <a:pt x="222212" y="2589337"/>
                </a:lnTo>
                <a:lnTo>
                  <a:pt x="200377" y="2549301"/>
                </a:lnTo>
                <a:lnTo>
                  <a:pt x="179571" y="2508637"/>
                </a:lnTo>
                <a:lnTo>
                  <a:pt x="159810" y="2467364"/>
                </a:lnTo>
                <a:lnTo>
                  <a:pt x="141111" y="2425498"/>
                </a:lnTo>
                <a:lnTo>
                  <a:pt x="123493" y="2383058"/>
                </a:lnTo>
                <a:lnTo>
                  <a:pt x="106972" y="2340061"/>
                </a:lnTo>
                <a:lnTo>
                  <a:pt x="91566" y="2296524"/>
                </a:lnTo>
                <a:lnTo>
                  <a:pt x="77292" y="2252464"/>
                </a:lnTo>
                <a:lnTo>
                  <a:pt x="64168" y="2207900"/>
                </a:lnTo>
                <a:lnTo>
                  <a:pt x="52211" y="2162847"/>
                </a:lnTo>
                <a:lnTo>
                  <a:pt x="41439" y="2117325"/>
                </a:lnTo>
                <a:lnTo>
                  <a:pt x="31869" y="2071350"/>
                </a:lnTo>
                <a:lnTo>
                  <a:pt x="23518" y="2024940"/>
                </a:lnTo>
                <a:lnTo>
                  <a:pt x="16405" y="1978111"/>
                </a:lnTo>
                <a:lnTo>
                  <a:pt x="10545" y="1930883"/>
                </a:lnTo>
                <a:lnTo>
                  <a:pt x="5958" y="1883271"/>
                </a:lnTo>
                <a:lnTo>
                  <a:pt x="2659" y="1835294"/>
                </a:lnTo>
                <a:lnTo>
                  <a:pt x="667" y="1786968"/>
                </a:lnTo>
                <a:lnTo>
                  <a:pt x="0" y="1738312"/>
                </a:lnTo>
                <a:lnTo>
                  <a:pt x="667" y="1689656"/>
                </a:lnTo>
                <a:lnTo>
                  <a:pt x="2659" y="1641330"/>
                </a:lnTo>
                <a:lnTo>
                  <a:pt x="5958" y="1593353"/>
                </a:lnTo>
                <a:lnTo>
                  <a:pt x="10545" y="1545741"/>
                </a:lnTo>
                <a:lnTo>
                  <a:pt x="16405" y="1498513"/>
                </a:lnTo>
                <a:lnTo>
                  <a:pt x="23518" y="1451684"/>
                </a:lnTo>
                <a:lnTo>
                  <a:pt x="31869" y="1405274"/>
                </a:lnTo>
                <a:lnTo>
                  <a:pt x="41439" y="1359299"/>
                </a:lnTo>
                <a:lnTo>
                  <a:pt x="52211" y="1313777"/>
                </a:lnTo>
                <a:lnTo>
                  <a:pt x="64168" y="1268724"/>
                </a:lnTo>
                <a:lnTo>
                  <a:pt x="77292" y="1224160"/>
                </a:lnTo>
                <a:lnTo>
                  <a:pt x="91566" y="1180100"/>
                </a:lnTo>
                <a:lnTo>
                  <a:pt x="106972" y="1136563"/>
                </a:lnTo>
                <a:lnTo>
                  <a:pt x="123493" y="1093566"/>
                </a:lnTo>
                <a:lnTo>
                  <a:pt x="141111" y="1051126"/>
                </a:lnTo>
                <a:lnTo>
                  <a:pt x="159810" y="1009260"/>
                </a:lnTo>
                <a:lnTo>
                  <a:pt x="179571" y="967987"/>
                </a:lnTo>
                <a:lnTo>
                  <a:pt x="200377" y="927323"/>
                </a:lnTo>
                <a:lnTo>
                  <a:pt x="222212" y="887287"/>
                </a:lnTo>
                <a:lnTo>
                  <a:pt x="245056" y="847894"/>
                </a:lnTo>
                <a:lnTo>
                  <a:pt x="268894" y="809164"/>
                </a:lnTo>
                <a:lnTo>
                  <a:pt x="293707" y="771113"/>
                </a:lnTo>
                <a:lnTo>
                  <a:pt x="319478" y="733758"/>
                </a:lnTo>
                <a:lnTo>
                  <a:pt x="346189" y="697118"/>
                </a:lnTo>
                <a:lnTo>
                  <a:pt x="373824" y="661209"/>
                </a:lnTo>
                <a:lnTo>
                  <a:pt x="402365" y="626049"/>
                </a:lnTo>
                <a:lnTo>
                  <a:pt x="431794" y="591656"/>
                </a:lnTo>
                <a:lnTo>
                  <a:pt x="462094" y="558046"/>
                </a:lnTo>
                <a:lnTo>
                  <a:pt x="493248" y="525238"/>
                </a:lnTo>
                <a:lnTo>
                  <a:pt x="525238" y="493248"/>
                </a:lnTo>
                <a:lnTo>
                  <a:pt x="558046" y="462094"/>
                </a:lnTo>
                <a:lnTo>
                  <a:pt x="591656" y="431794"/>
                </a:lnTo>
                <a:lnTo>
                  <a:pt x="626049" y="402365"/>
                </a:lnTo>
                <a:lnTo>
                  <a:pt x="661209" y="373824"/>
                </a:lnTo>
                <a:lnTo>
                  <a:pt x="697118" y="346189"/>
                </a:lnTo>
                <a:lnTo>
                  <a:pt x="733758" y="319478"/>
                </a:lnTo>
                <a:lnTo>
                  <a:pt x="771113" y="293707"/>
                </a:lnTo>
                <a:lnTo>
                  <a:pt x="809164" y="268894"/>
                </a:lnTo>
                <a:lnTo>
                  <a:pt x="847894" y="245056"/>
                </a:lnTo>
                <a:lnTo>
                  <a:pt x="887287" y="222212"/>
                </a:lnTo>
                <a:lnTo>
                  <a:pt x="927323" y="200377"/>
                </a:lnTo>
                <a:lnTo>
                  <a:pt x="967987" y="179571"/>
                </a:lnTo>
                <a:lnTo>
                  <a:pt x="1009260" y="159810"/>
                </a:lnTo>
                <a:lnTo>
                  <a:pt x="1051126" y="141111"/>
                </a:lnTo>
                <a:lnTo>
                  <a:pt x="1093566" y="123493"/>
                </a:lnTo>
                <a:lnTo>
                  <a:pt x="1136563" y="106972"/>
                </a:lnTo>
                <a:lnTo>
                  <a:pt x="1180100" y="91566"/>
                </a:lnTo>
                <a:lnTo>
                  <a:pt x="1224160" y="77292"/>
                </a:lnTo>
                <a:lnTo>
                  <a:pt x="1268724" y="64168"/>
                </a:lnTo>
                <a:lnTo>
                  <a:pt x="1313777" y="52211"/>
                </a:lnTo>
                <a:lnTo>
                  <a:pt x="1359299" y="41439"/>
                </a:lnTo>
                <a:lnTo>
                  <a:pt x="1405274" y="31869"/>
                </a:lnTo>
                <a:lnTo>
                  <a:pt x="1451684" y="23518"/>
                </a:lnTo>
                <a:lnTo>
                  <a:pt x="1498513" y="16405"/>
                </a:lnTo>
                <a:lnTo>
                  <a:pt x="1545741" y="10545"/>
                </a:lnTo>
                <a:lnTo>
                  <a:pt x="1593353" y="5958"/>
                </a:lnTo>
                <a:lnTo>
                  <a:pt x="1641330" y="2659"/>
                </a:lnTo>
                <a:lnTo>
                  <a:pt x="1689656" y="667"/>
                </a:lnTo>
                <a:lnTo>
                  <a:pt x="1738312" y="0"/>
                </a:lnTo>
                <a:lnTo>
                  <a:pt x="1786968" y="667"/>
                </a:lnTo>
                <a:lnTo>
                  <a:pt x="1835294" y="2659"/>
                </a:lnTo>
                <a:lnTo>
                  <a:pt x="1883271" y="5958"/>
                </a:lnTo>
                <a:lnTo>
                  <a:pt x="1930883" y="10545"/>
                </a:lnTo>
                <a:lnTo>
                  <a:pt x="1978111" y="16405"/>
                </a:lnTo>
                <a:lnTo>
                  <a:pt x="2024940" y="23518"/>
                </a:lnTo>
                <a:lnTo>
                  <a:pt x="2071350" y="31869"/>
                </a:lnTo>
                <a:lnTo>
                  <a:pt x="2117325" y="41439"/>
                </a:lnTo>
                <a:lnTo>
                  <a:pt x="2162847" y="52211"/>
                </a:lnTo>
                <a:lnTo>
                  <a:pt x="2207900" y="64168"/>
                </a:lnTo>
                <a:lnTo>
                  <a:pt x="2252464" y="77292"/>
                </a:lnTo>
                <a:lnTo>
                  <a:pt x="2296524" y="91566"/>
                </a:lnTo>
                <a:lnTo>
                  <a:pt x="2340061" y="106972"/>
                </a:lnTo>
                <a:lnTo>
                  <a:pt x="2383058" y="123493"/>
                </a:lnTo>
                <a:lnTo>
                  <a:pt x="2425498" y="141111"/>
                </a:lnTo>
                <a:lnTo>
                  <a:pt x="2467364" y="159810"/>
                </a:lnTo>
                <a:lnTo>
                  <a:pt x="2508637" y="179571"/>
                </a:lnTo>
                <a:lnTo>
                  <a:pt x="2549301" y="200377"/>
                </a:lnTo>
                <a:lnTo>
                  <a:pt x="2589337" y="222212"/>
                </a:lnTo>
                <a:lnTo>
                  <a:pt x="2628730" y="245056"/>
                </a:lnTo>
                <a:lnTo>
                  <a:pt x="2667460" y="268894"/>
                </a:lnTo>
                <a:lnTo>
                  <a:pt x="2705511" y="293707"/>
                </a:lnTo>
                <a:lnTo>
                  <a:pt x="2742866" y="319478"/>
                </a:lnTo>
                <a:lnTo>
                  <a:pt x="2779506" y="346189"/>
                </a:lnTo>
                <a:lnTo>
                  <a:pt x="2815415" y="373824"/>
                </a:lnTo>
                <a:lnTo>
                  <a:pt x="2850575" y="402365"/>
                </a:lnTo>
                <a:lnTo>
                  <a:pt x="2884968" y="431794"/>
                </a:lnTo>
                <a:lnTo>
                  <a:pt x="2918578" y="462094"/>
                </a:lnTo>
                <a:lnTo>
                  <a:pt x="2951386" y="493248"/>
                </a:lnTo>
                <a:lnTo>
                  <a:pt x="2983376" y="525238"/>
                </a:lnTo>
                <a:lnTo>
                  <a:pt x="3014530" y="558046"/>
                </a:lnTo>
                <a:lnTo>
                  <a:pt x="3044830" y="591656"/>
                </a:lnTo>
                <a:lnTo>
                  <a:pt x="3074259" y="626049"/>
                </a:lnTo>
                <a:lnTo>
                  <a:pt x="3102800" y="661209"/>
                </a:lnTo>
                <a:lnTo>
                  <a:pt x="3130435" y="697118"/>
                </a:lnTo>
                <a:lnTo>
                  <a:pt x="3157146" y="733758"/>
                </a:lnTo>
                <a:lnTo>
                  <a:pt x="3182917" y="771113"/>
                </a:lnTo>
                <a:lnTo>
                  <a:pt x="3207730" y="809164"/>
                </a:lnTo>
                <a:lnTo>
                  <a:pt x="3231568" y="847894"/>
                </a:lnTo>
                <a:lnTo>
                  <a:pt x="3254412" y="887287"/>
                </a:lnTo>
                <a:lnTo>
                  <a:pt x="3276247" y="927323"/>
                </a:lnTo>
                <a:lnTo>
                  <a:pt x="3297053" y="967987"/>
                </a:lnTo>
                <a:lnTo>
                  <a:pt x="3316814" y="1009260"/>
                </a:lnTo>
                <a:lnTo>
                  <a:pt x="3335513" y="1051126"/>
                </a:lnTo>
                <a:lnTo>
                  <a:pt x="3353131" y="1093566"/>
                </a:lnTo>
                <a:lnTo>
                  <a:pt x="3369652" y="1136563"/>
                </a:lnTo>
                <a:lnTo>
                  <a:pt x="3385058" y="1180100"/>
                </a:lnTo>
                <a:lnTo>
                  <a:pt x="3399332" y="1224160"/>
                </a:lnTo>
                <a:lnTo>
                  <a:pt x="3412456" y="1268724"/>
                </a:lnTo>
                <a:lnTo>
                  <a:pt x="3424413" y="1313777"/>
                </a:lnTo>
                <a:lnTo>
                  <a:pt x="3435185" y="1359299"/>
                </a:lnTo>
                <a:lnTo>
                  <a:pt x="3444755" y="1405274"/>
                </a:lnTo>
                <a:lnTo>
                  <a:pt x="3453106" y="1451684"/>
                </a:lnTo>
                <a:lnTo>
                  <a:pt x="3460219" y="1498513"/>
                </a:lnTo>
                <a:lnTo>
                  <a:pt x="3466079" y="1545741"/>
                </a:lnTo>
                <a:lnTo>
                  <a:pt x="3470666" y="1593353"/>
                </a:lnTo>
                <a:lnTo>
                  <a:pt x="3473965" y="1641330"/>
                </a:lnTo>
                <a:lnTo>
                  <a:pt x="3475957" y="1689656"/>
                </a:lnTo>
                <a:lnTo>
                  <a:pt x="3476625" y="1738312"/>
                </a:lnTo>
                <a:lnTo>
                  <a:pt x="3475957" y="1786968"/>
                </a:lnTo>
                <a:lnTo>
                  <a:pt x="3473965" y="1835294"/>
                </a:lnTo>
                <a:lnTo>
                  <a:pt x="3470666" y="1883271"/>
                </a:lnTo>
                <a:lnTo>
                  <a:pt x="3466079" y="1930883"/>
                </a:lnTo>
                <a:lnTo>
                  <a:pt x="3460219" y="1978111"/>
                </a:lnTo>
                <a:lnTo>
                  <a:pt x="3453106" y="2024940"/>
                </a:lnTo>
                <a:lnTo>
                  <a:pt x="3444755" y="2071350"/>
                </a:lnTo>
                <a:lnTo>
                  <a:pt x="3435185" y="2117325"/>
                </a:lnTo>
                <a:lnTo>
                  <a:pt x="3424413" y="2162847"/>
                </a:lnTo>
                <a:lnTo>
                  <a:pt x="3412456" y="2207900"/>
                </a:lnTo>
                <a:lnTo>
                  <a:pt x="3399332" y="2252464"/>
                </a:lnTo>
                <a:lnTo>
                  <a:pt x="3385058" y="2296524"/>
                </a:lnTo>
                <a:lnTo>
                  <a:pt x="3369652" y="2340061"/>
                </a:lnTo>
                <a:lnTo>
                  <a:pt x="3353131" y="2383058"/>
                </a:lnTo>
                <a:lnTo>
                  <a:pt x="3335513" y="2425498"/>
                </a:lnTo>
                <a:lnTo>
                  <a:pt x="3316814" y="2467364"/>
                </a:lnTo>
                <a:lnTo>
                  <a:pt x="3297053" y="2508637"/>
                </a:lnTo>
                <a:lnTo>
                  <a:pt x="3276247" y="2549301"/>
                </a:lnTo>
                <a:lnTo>
                  <a:pt x="3254412" y="2589337"/>
                </a:lnTo>
                <a:lnTo>
                  <a:pt x="3231568" y="2628730"/>
                </a:lnTo>
                <a:lnTo>
                  <a:pt x="3207730" y="2667460"/>
                </a:lnTo>
                <a:lnTo>
                  <a:pt x="3182917" y="2705511"/>
                </a:lnTo>
                <a:lnTo>
                  <a:pt x="3157146" y="2742866"/>
                </a:lnTo>
                <a:lnTo>
                  <a:pt x="3130435" y="2779506"/>
                </a:lnTo>
                <a:lnTo>
                  <a:pt x="3102800" y="2815415"/>
                </a:lnTo>
                <a:lnTo>
                  <a:pt x="3074259" y="2850575"/>
                </a:lnTo>
                <a:lnTo>
                  <a:pt x="3044830" y="2884968"/>
                </a:lnTo>
                <a:lnTo>
                  <a:pt x="3014530" y="2918578"/>
                </a:lnTo>
                <a:lnTo>
                  <a:pt x="2983376" y="2951386"/>
                </a:lnTo>
                <a:lnTo>
                  <a:pt x="2951386" y="2983376"/>
                </a:lnTo>
                <a:lnTo>
                  <a:pt x="2918578" y="3014530"/>
                </a:lnTo>
                <a:lnTo>
                  <a:pt x="2884968" y="3044830"/>
                </a:lnTo>
                <a:lnTo>
                  <a:pt x="2850575" y="3074259"/>
                </a:lnTo>
                <a:lnTo>
                  <a:pt x="2815415" y="3102800"/>
                </a:lnTo>
                <a:lnTo>
                  <a:pt x="2779506" y="3130435"/>
                </a:lnTo>
                <a:lnTo>
                  <a:pt x="2742866" y="3157146"/>
                </a:lnTo>
                <a:lnTo>
                  <a:pt x="2705511" y="3182917"/>
                </a:lnTo>
                <a:lnTo>
                  <a:pt x="2667460" y="3207730"/>
                </a:lnTo>
                <a:lnTo>
                  <a:pt x="2628730" y="3231568"/>
                </a:lnTo>
                <a:lnTo>
                  <a:pt x="2589337" y="3254412"/>
                </a:lnTo>
                <a:lnTo>
                  <a:pt x="2549301" y="3276247"/>
                </a:lnTo>
                <a:lnTo>
                  <a:pt x="2508637" y="3297053"/>
                </a:lnTo>
                <a:lnTo>
                  <a:pt x="2467364" y="3316814"/>
                </a:lnTo>
                <a:lnTo>
                  <a:pt x="2425498" y="3335513"/>
                </a:lnTo>
                <a:lnTo>
                  <a:pt x="2383058" y="3353131"/>
                </a:lnTo>
                <a:lnTo>
                  <a:pt x="2340061" y="3369652"/>
                </a:lnTo>
                <a:lnTo>
                  <a:pt x="2296524" y="3385058"/>
                </a:lnTo>
                <a:lnTo>
                  <a:pt x="2252464" y="3399332"/>
                </a:lnTo>
                <a:lnTo>
                  <a:pt x="2207900" y="3412456"/>
                </a:lnTo>
                <a:lnTo>
                  <a:pt x="2162847" y="3424413"/>
                </a:lnTo>
                <a:lnTo>
                  <a:pt x="2117325" y="3435185"/>
                </a:lnTo>
                <a:lnTo>
                  <a:pt x="2071350" y="3444755"/>
                </a:lnTo>
                <a:lnTo>
                  <a:pt x="2024940" y="3453106"/>
                </a:lnTo>
                <a:lnTo>
                  <a:pt x="1978111" y="3460219"/>
                </a:lnTo>
                <a:lnTo>
                  <a:pt x="1930883" y="3466079"/>
                </a:lnTo>
                <a:lnTo>
                  <a:pt x="1883271" y="3470666"/>
                </a:lnTo>
                <a:lnTo>
                  <a:pt x="1835294" y="3473965"/>
                </a:lnTo>
                <a:lnTo>
                  <a:pt x="1786968" y="3475957"/>
                </a:lnTo>
                <a:lnTo>
                  <a:pt x="1738312" y="3476625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99137" y="3856182"/>
            <a:ext cx="3476625" cy="3476625"/>
          </a:xfrm>
          <a:custGeom>
            <a:avLst/>
            <a:gdLst/>
            <a:ahLst/>
            <a:cxnLst/>
            <a:rect l="l" t="t" r="r" b="b"/>
            <a:pathLst>
              <a:path w="3476625" h="3476625">
                <a:moveTo>
                  <a:pt x="1738312" y="3476625"/>
                </a:moveTo>
                <a:lnTo>
                  <a:pt x="1689656" y="3475957"/>
                </a:lnTo>
                <a:lnTo>
                  <a:pt x="1641330" y="3473965"/>
                </a:lnTo>
                <a:lnTo>
                  <a:pt x="1593353" y="3470666"/>
                </a:lnTo>
                <a:lnTo>
                  <a:pt x="1545741" y="3466079"/>
                </a:lnTo>
                <a:lnTo>
                  <a:pt x="1498513" y="3460219"/>
                </a:lnTo>
                <a:lnTo>
                  <a:pt x="1451684" y="3453106"/>
                </a:lnTo>
                <a:lnTo>
                  <a:pt x="1405274" y="3444755"/>
                </a:lnTo>
                <a:lnTo>
                  <a:pt x="1359299" y="3435185"/>
                </a:lnTo>
                <a:lnTo>
                  <a:pt x="1313777" y="3424413"/>
                </a:lnTo>
                <a:lnTo>
                  <a:pt x="1268724" y="3412456"/>
                </a:lnTo>
                <a:lnTo>
                  <a:pt x="1224160" y="3399332"/>
                </a:lnTo>
                <a:lnTo>
                  <a:pt x="1180100" y="3385058"/>
                </a:lnTo>
                <a:lnTo>
                  <a:pt x="1136563" y="3369652"/>
                </a:lnTo>
                <a:lnTo>
                  <a:pt x="1093566" y="3353131"/>
                </a:lnTo>
                <a:lnTo>
                  <a:pt x="1051126" y="3335513"/>
                </a:lnTo>
                <a:lnTo>
                  <a:pt x="1009260" y="3316814"/>
                </a:lnTo>
                <a:lnTo>
                  <a:pt x="967987" y="3297053"/>
                </a:lnTo>
                <a:lnTo>
                  <a:pt x="927323" y="3276247"/>
                </a:lnTo>
                <a:lnTo>
                  <a:pt x="887287" y="3254412"/>
                </a:lnTo>
                <a:lnTo>
                  <a:pt x="847894" y="3231568"/>
                </a:lnTo>
                <a:lnTo>
                  <a:pt x="809164" y="3207730"/>
                </a:lnTo>
                <a:lnTo>
                  <a:pt x="771113" y="3182917"/>
                </a:lnTo>
                <a:lnTo>
                  <a:pt x="733758" y="3157146"/>
                </a:lnTo>
                <a:lnTo>
                  <a:pt x="697118" y="3130435"/>
                </a:lnTo>
                <a:lnTo>
                  <a:pt x="661209" y="3102800"/>
                </a:lnTo>
                <a:lnTo>
                  <a:pt x="626049" y="3074259"/>
                </a:lnTo>
                <a:lnTo>
                  <a:pt x="591656" y="3044830"/>
                </a:lnTo>
                <a:lnTo>
                  <a:pt x="558046" y="3014530"/>
                </a:lnTo>
                <a:lnTo>
                  <a:pt x="525238" y="2983376"/>
                </a:lnTo>
                <a:lnTo>
                  <a:pt x="493248" y="2951386"/>
                </a:lnTo>
                <a:lnTo>
                  <a:pt x="462094" y="2918578"/>
                </a:lnTo>
                <a:lnTo>
                  <a:pt x="431794" y="2884968"/>
                </a:lnTo>
                <a:lnTo>
                  <a:pt x="402365" y="2850575"/>
                </a:lnTo>
                <a:lnTo>
                  <a:pt x="373824" y="2815415"/>
                </a:lnTo>
                <a:lnTo>
                  <a:pt x="346189" y="2779506"/>
                </a:lnTo>
                <a:lnTo>
                  <a:pt x="319478" y="2742866"/>
                </a:lnTo>
                <a:lnTo>
                  <a:pt x="293707" y="2705511"/>
                </a:lnTo>
                <a:lnTo>
                  <a:pt x="268894" y="2667460"/>
                </a:lnTo>
                <a:lnTo>
                  <a:pt x="245056" y="2628730"/>
                </a:lnTo>
                <a:lnTo>
                  <a:pt x="222212" y="2589337"/>
                </a:lnTo>
                <a:lnTo>
                  <a:pt x="200377" y="2549301"/>
                </a:lnTo>
                <a:lnTo>
                  <a:pt x="179571" y="2508637"/>
                </a:lnTo>
                <a:lnTo>
                  <a:pt x="159810" y="2467364"/>
                </a:lnTo>
                <a:lnTo>
                  <a:pt x="141111" y="2425498"/>
                </a:lnTo>
                <a:lnTo>
                  <a:pt x="123493" y="2383058"/>
                </a:lnTo>
                <a:lnTo>
                  <a:pt x="106972" y="2340061"/>
                </a:lnTo>
                <a:lnTo>
                  <a:pt x="91566" y="2296524"/>
                </a:lnTo>
                <a:lnTo>
                  <a:pt x="77292" y="2252464"/>
                </a:lnTo>
                <a:lnTo>
                  <a:pt x="64168" y="2207900"/>
                </a:lnTo>
                <a:lnTo>
                  <a:pt x="52211" y="2162847"/>
                </a:lnTo>
                <a:lnTo>
                  <a:pt x="41439" y="2117325"/>
                </a:lnTo>
                <a:lnTo>
                  <a:pt x="31869" y="2071350"/>
                </a:lnTo>
                <a:lnTo>
                  <a:pt x="23518" y="2024940"/>
                </a:lnTo>
                <a:lnTo>
                  <a:pt x="16405" y="1978111"/>
                </a:lnTo>
                <a:lnTo>
                  <a:pt x="10545" y="1930883"/>
                </a:lnTo>
                <a:lnTo>
                  <a:pt x="5958" y="1883271"/>
                </a:lnTo>
                <a:lnTo>
                  <a:pt x="2659" y="1835294"/>
                </a:lnTo>
                <a:lnTo>
                  <a:pt x="667" y="1786968"/>
                </a:lnTo>
                <a:lnTo>
                  <a:pt x="0" y="1738312"/>
                </a:lnTo>
                <a:lnTo>
                  <a:pt x="667" y="1689656"/>
                </a:lnTo>
                <a:lnTo>
                  <a:pt x="2659" y="1641330"/>
                </a:lnTo>
                <a:lnTo>
                  <a:pt x="5958" y="1593353"/>
                </a:lnTo>
                <a:lnTo>
                  <a:pt x="10545" y="1545741"/>
                </a:lnTo>
                <a:lnTo>
                  <a:pt x="16405" y="1498513"/>
                </a:lnTo>
                <a:lnTo>
                  <a:pt x="23518" y="1451684"/>
                </a:lnTo>
                <a:lnTo>
                  <a:pt x="31869" y="1405274"/>
                </a:lnTo>
                <a:lnTo>
                  <a:pt x="41439" y="1359299"/>
                </a:lnTo>
                <a:lnTo>
                  <a:pt x="52211" y="1313777"/>
                </a:lnTo>
                <a:lnTo>
                  <a:pt x="64168" y="1268724"/>
                </a:lnTo>
                <a:lnTo>
                  <a:pt x="77292" y="1224160"/>
                </a:lnTo>
                <a:lnTo>
                  <a:pt x="91566" y="1180100"/>
                </a:lnTo>
                <a:lnTo>
                  <a:pt x="106972" y="1136563"/>
                </a:lnTo>
                <a:lnTo>
                  <a:pt x="123493" y="1093566"/>
                </a:lnTo>
                <a:lnTo>
                  <a:pt x="141111" y="1051126"/>
                </a:lnTo>
                <a:lnTo>
                  <a:pt x="159810" y="1009260"/>
                </a:lnTo>
                <a:lnTo>
                  <a:pt x="179571" y="967987"/>
                </a:lnTo>
                <a:lnTo>
                  <a:pt x="200377" y="927323"/>
                </a:lnTo>
                <a:lnTo>
                  <a:pt x="222212" y="887287"/>
                </a:lnTo>
                <a:lnTo>
                  <a:pt x="245056" y="847894"/>
                </a:lnTo>
                <a:lnTo>
                  <a:pt x="268894" y="809164"/>
                </a:lnTo>
                <a:lnTo>
                  <a:pt x="293707" y="771113"/>
                </a:lnTo>
                <a:lnTo>
                  <a:pt x="319478" y="733758"/>
                </a:lnTo>
                <a:lnTo>
                  <a:pt x="346189" y="697118"/>
                </a:lnTo>
                <a:lnTo>
                  <a:pt x="373824" y="661209"/>
                </a:lnTo>
                <a:lnTo>
                  <a:pt x="402365" y="626049"/>
                </a:lnTo>
                <a:lnTo>
                  <a:pt x="431794" y="591656"/>
                </a:lnTo>
                <a:lnTo>
                  <a:pt x="462094" y="558046"/>
                </a:lnTo>
                <a:lnTo>
                  <a:pt x="493248" y="525238"/>
                </a:lnTo>
                <a:lnTo>
                  <a:pt x="525238" y="493248"/>
                </a:lnTo>
                <a:lnTo>
                  <a:pt x="558046" y="462094"/>
                </a:lnTo>
                <a:lnTo>
                  <a:pt x="591656" y="431794"/>
                </a:lnTo>
                <a:lnTo>
                  <a:pt x="626049" y="402365"/>
                </a:lnTo>
                <a:lnTo>
                  <a:pt x="661209" y="373824"/>
                </a:lnTo>
                <a:lnTo>
                  <a:pt x="697118" y="346189"/>
                </a:lnTo>
                <a:lnTo>
                  <a:pt x="733758" y="319478"/>
                </a:lnTo>
                <a:lnTo>
                  <a:pt x="771113" y="293707"/>
                </a:lnTo>
                <a:lnTo>
                  <a:pt x="809164" y="268894"/>
                </a:lnTo>
                <a:lnTo>
                  <a:pt x="847894" y="245056"/>
                </a:lnTo>
                <a:lnTo>
                  <a:pt x="887287" y="222212"/>
                </a:lnTo>
                <a:lnTo>
                  <a:pt x="927323" y="200377"/>
                </a:lnTo>
                <a:lnTo>
                  <a:pt x="967987" y="179571"/>
                </a:lnTo>
                <a:lnTo>
                  <a:pt x="1009260" y="159810"/>
                </a:lnTo>
                <a:lnTo>
                  <a:pt x="1051126" y="141111"/>
                </a:lnTo>
                <a:lnTo>
                  <a:pt x="1093566" y="123493"/>
                </a:lnTo>
                <a:lnTo>
                  <a:pt x="1136563" y="106972"/>
                </a:lnTo>
                <a:lnTo>
                  <a:pt x="1180100" y="91566"/>
                </a:lnTo>
                <a:lnTo>
                  <a:pt x="1224160" y="77292"/>
                </a:lnTo>
                <a:lnTo>
                  <a:pt x="1268724" y="64168"/>
                </a:lnTo>
                <a:lnTo>
                  <a:pt x="1313777" y="52211"/>
                </a:lnTo>
                <a:lnTo>
                  <a:pt x="1359299" y="41439"/>
                </a:lnTo>
                <a:lnTo>
                  <a:pt x="1405274" y="31869"/>
                </a:lnTo>
                <a:lnTo>
                  <a:pt x="1451684" y="23518"/>
                </a:lnTo>
                <a:lnTo>
                  <a:pt x="1498513" y="16405"/>
                </a:lnTo>
                <a:lnTo>
                  <a:pt x="1545741" y="10545"/>
                </a:lnTo>
                <a:lnTo>
                  <a:pt x="1593353" y="5958"/>
                </a:lnTo>
                <a:lnTo>
                  <a:pt x="1641330" y="2659"/>
                </a:lnTo>
                <a:lnTo>
                  <a:pt x="1689656" y="667"/>
                </a:lnTo>
                <a:lnTo>
                  <a:pt x="1738312" y="0"/>
                </a:lnTo>
                <a:lnTo>
                  <a:pt x="1786968" y="667"/>
                </a:lnTo>
                <a:lnTo>
                  <a:pt x="1835294" y="2659"/>
                </a:lnTo>
                <a:lnTo>
                  <a:pt x="1883271" y="5958"/>
                </a:lnTo>
                <a:lnTo>
                  <a:pt x="1930883" y="10545"/>
                </a:lnTo>
                <a:lnTo>
                  <a:pt x="1978111" y="16405"/>
                </a:lnTo>
                <a:lnTo>
                  <a:pt x="2024940" y="23518"/>
                </a:lnTo>
                <a:lnTo>
                  <a:pt x="2071350" y="31869"/>
                </a:lnTo>
                <a:lnTo>
                  <a:pt x="2117325" y="41439"/>
                </a:lnTo>
                <a:lnTo>
                  <a:pt x="2162847" y="52211"/>
                </a:lnTo>
                <a:lnTo>
                  <a:pt x="2207900" y="64168"/>
                </a:lnTo>
                <a:lnTo>
                  <a:pt x="2252464" y="77292"/>
                </a:lnTo>
                <a:lnTo>
                  <a:pt x="2296524" y="91566"/>
                </a:lnTo>
                <a:lnTo>
                  <a:pt x="2340061" y="106972"/>
                </a:lnTo>
                <a:lnTo>
                  <a:pt x="2383058" y="123493"/>
                </a:lnTo>
                <a:lnTo>
                  <a:pt x="2425498" y="141111"/>
                </a:lnTo>
                <a:lnTo>
                  <a:pt x="2467364" y="159810"/>
                </a:lnTo>
                <a:lnTo>
                  <a:pt x="2508637" y="179571"/>
                </a:lnTo>
                <a:lnTo>
                  <a:pt x="2549301" y="200377"/>
                </a:lnTo>
                <a:lnTo>
                  <a:pt x="2589337" y="222212"/>
                </a:lnTo>
                <a:lnTo>
                  <a:pt x="2628730" y="245056"/>
                </a:lnTo>
                <a:lnTo>
                  <a:pt x="2667460" y="268894"/>
                </a:lnTo>
                <a:lnTo>
                  <a:pt x="2705511" y="293707"/>
                </a:lnTo>
                <a:lnTo>
                  <a:pt x="2742866" y="319478"/>
                </a:lnTo>
                <a:lnTo>
                  <a:pt x="2779506" y="346189"/>
                </a:lnTo>
                <a:lnTo>
                  <a:pt x="2815415" y="373824"/>
                </a:lnTo>
                <a:lnTo>
                  <a:pt x="2850575" y="402365"/>
                </a:lnTo>
                <a:lnTo>
                  <a:pt x="2884968" y="431794"/>
                </a:lnTo>
                <a:lnTo>
                  <a:pt x="2918578" y="462094"/>
                </a:lnTo>
                <a:lnTo>
                  <a:pt x="2951386" y="493248"/>
                </a:lnTo>
                <a:lnTo>
                  <a:pt x="2983376" y="525238"/>
                </a:lnTo>
                <a:lnTo>
                  <a:pt x="3014530" y="558046"/>
                </a:lnTo>
                <a:lnTo>
                  <a:pt x="3044830" y="591656"/>
                </a:lnTo>
                <a:lnTo>
                  <a:pt x="3074259" y="626049"/>
                </a:lnTo>
                <a:lnTo>
                  <a:pt x="3102800" y="661209"/>
                </a:lnTo>
                <a:lnTo>
                  <a:pt x="3130435" y="697118"/>
                </a:lnTo>
                <a:lnTo>
                  <a:pt x="3157146" y="733758"/>
                </a:lnTo>
                <a:lnTo>
                  <a:pt x="3182917" y="771113"/>
                </a:lnTo>
                <a:lnTo>
                  <a:pt x="3207730" y="809164"/>
                </a:lnTo>
                <a:lnTo>
                  <a:pt x="3231568" y="847894"/>
                </a:lnTo>
                <a:lnTo>
                  <a:pt x="3254412" y="887287"/>
                </a:lnTo>
                <a:lnTo>
                  <a:pt x="3276247" y="927323"/>
                </a:lnTo>
                <a:lnTo>
                  <a:pt x="3297053" y="967987"/>
                </a:lnTo>
                <a:lnTo>
                  <a:pt x="3316814" y="1009260"/>
                </a:lnTo>
                <a:lnTo>
                  <a:pt x="3335513" y="1051126"/>
                </a:lnTo>
                <a:lnTo>
                  <a:pt x="3353131" y="1093566"/>
                </a:lnTo>
                <a:lnTo>
                  <a:pt x="3369652" y="1136563"/>
                </a:lnTo>
                <a:lnTo>
                  <a:pt x="3385058" y="1180100"/>
                </a:lnTo>
                <a:lnTo>
                  <a:pt x="3399332" y="1224160"/>
                </a:lnTo>
                <a:lnTo>
                  <a:pt x="3412456" y="1268724"/>
                </a:lnTo>
                <a:lnTo>
                  <a:pt x="3424413" y="1313777"/>
                </a:lnTo>
                <a:lnTo>
                  <a:pt x="3435185" y="1359299"/>
                </a:lnTo>
                <a:lnTo>
                  <a:pt x="3444755" y="1405274"/>
                </a:lnTo>
                <a:lnTo>
                  <a:pt x="3453106" y="1451684"/>
                </a:lnTo>
                <a:lnTo>
                  <a:pt x="3460219" y="1498513"/>
                </a:lnTo>
                <a:lnTo>
                  <a:pt x="3466079" y="1545741"/>
                </a:lnTo>
                <a:lnTo>
                  <a:pt x="3470666" y="1593353"/>
                </a:lnTo>
                <a:lnTo>
                  <a:pt x="3473965" y="1641330"/>
                </a:lnTo>
                <a:lnTo>
                  <a:pt x="3475957" y="1689656"/>
                </a:lnTo>
                <a:lnTo>
                  <a:pt x="3476625" y="1738312"/>
                </a:lnTo>
                <a:lnTo>
                  <a:pt x="3475957" y="1786968"/>
                </a:lnTo>
                <a:lnTo>
                  <a:pt x="3473965" y="1835294"/>
                </a:lnTo>
                <a:lnTo>
                  <a:pt x="3470666" y="1883271"/>
                </a:lnTo>
                <a:lnTo>
                  <a:pt x="3466079" y="1930883"/>
                </a:lnTo>
                <a:lnTo>
                  <a:pt x="3460219" y="1978111"/>
                </a:lnTo>
                <a:lnTo>
                  <a:pt x="3453106" y="2024940"/>
                </a:lnTo>
                <a:lnTo>
                  <a:pt x="3444755" y="2071350"/>
                </a:lnTo>
                <a:lnTo>
                  <a:pt x="3435185" y="2117325"/>
                </a:lnTo>
                <a:lnTo>
                  <a:pt x="3424413" y="2162847"/>
                </a:lnTo>
                <a:lnTo>
                  <a:pt x="3412456" y="2207900"/>
                </a:lnTo>
                <a:lnTo>
                  <a:pt x="3399332" y="2252464"/>
                </a:lnTo>
                <a:lnTo>
                  <a:pt x="3385058" y="2296524"/>
                </a:lnTo>
                <a:lnTo>
                  <a:pt x="3369652" y="2340061"/>
                </a:lnTo>
                <a:lnTo>
                  <a:pt x="3353131" y="2383058"/>
                </a:lnTo>
                <a:lnTo>
                  <a:pt x="3335513" y="2425498"/>
                </a:lnTo>
                <a:lnTo>
                  <a:pt x="3316814" y="2467364"/>
                </a:lnTo>
                <a:lnTo>
                  <a:pt x="3297053" y="2508637"/>
                </a:lnTo>
                <a:lnTo>
                  <a:pt x="3276247" y="2549301"/>
                </a:lnTo>
                <a:lnTo>
                  <a:pt x="3254412" y="2589337"/>
                </a:lnTo>
                <a:lnTo>
                  <a:pt x="3231568" y="2628730"/>
                </a:lnTo>
                <a:lnTo>
                  <a:pt x="3207730" y="2667460"/>
                </a:lnTo>
                <a:lnTo>
                  <a:pt x="3182917" y="2705511"/>
                </a:lnTo>
                <a:lnTo>
                  <a:pt x="3157146" y="2742866"/>
                </a:lnTo>
                <a:lnTo>
                  <a:pt x="3130435" y="2779506"/>
                </a:lnTo>
                <a:lnTo>
                  <a:pt x="3102800" y="2815415"/>
                </a:lnTo>
                <a:lnTo>
                  <a:pt x="3074259" y="2850575"/>
                </a:lnTo>
                <a:lnTo>
                  <a:pt x="3044830" y="2884968"/>
                </a:lnTo>
                <a:lnTo>
                  <a:pt x="3014530" y="2918578"/>
                </a:lnTo>
                <a:lnTo>
                  <a:pt x="2983376" y="2951386"/>
                </a:lnTo>
                <a:lnTo>
                  <a:pt x="2951386" y="2983376"/>
                </a:lnTo>
                <a:lnTo>
                  <a:pt x="2918578" y="3014530"/>
                </a:lnTo>
                <a:lnTo>
                  <a:pt x="2884968" y="3044830"/>
                </a:lnTo>
                <a:lnTo>
                  <a:pt x="2850575" y="3074259"/>
                </a:lnTo>
                <a:lnTo>
                  <a:pt x="2815415" y="3102800"/>
                </a:lnTo>
                <a:lnTo>
                  <a:pt x="2779506" y="3130435"/>
                </a:lnTo>
                <a:lnTo>
                  <a:pt x="2742866" y="3157146"/>
                </a:lnTo>
                <a:lnTo>
                  <a:pt x="2705511" y="3182917"/>
                </a:lnTo>
                <a:lnTo>
                  <a:pt x="2667460" y="3207730"/>
                </a:lnTo>
                <a:lnTo>
                  <a:pt x="2628730" y="3231568"/>
                </a:lnTo>
                <a:lnTo>
                  <a:pt x="2589337" y="3254412"/>
                </a:lnTo>
                <a:lnTo>
                  <a:pt x="2549301" y="3276247"/>
                </a:lnTo>
                <a:lnTo>
                  <a:pt x="2508637" y="3297053"/>
                </a:lnTo>
                <a:lnTo>
                  <a:pt x="2467364" y="3316814"/>
                </a:lnTo>
                <a:lnTo>
                  <a:pt x="2425498" y="3335513"/>
                </a:lnTo>
                <a:lnTo>
                  <a:pt x="2383058" y="3353131"/>
                </a:lnTo>
                <a:lnTo>
                  <a:pt x="2340061" y="3369652"/>
                </a:lnTo>
                <a:lnTo>
                  <a:pt x="2296524" y="3385058"/>
                </a:lnTo>
                <a:lnTo>
                  <a:pt x="2252464" y="3399332"/>
                </a:lnTo>
                <a:lnTo>
                  <a:pt x="2207900" y="3412456"/>
                </a:lnTo>
                <a:lnTo>
                  <a:pt x="2162847" y="3424413"/>
                </a:lnTo>
                <a:lnTo>
                  <a:pt x="2117325" y="3435185"/>
                </a:lnTo>
                <a:lnTo>
                  <a:pt x="2071350" y="3444755"/>
                </a:lnTo>
                <a:lnTo>
                  <a:pt x="2024940" y="3453106"/>
                </a:lnTo>
                <a:lnTo>
                  <a:pt x="1978111" y="3460219"/>
                </a:lnTo>
                <a:lnTo>
                  <a:pt x="1930883" y="3466079"/>
                </a:lnTo>
                <a:lnTo>
                  <a:pt x="1883271" y="3470666"/>
                </a:lnTo>
                <a:lnTo>
                  <a:pt x="1835294" y="3473965"/>
                </a:lnTo>
                <a:lnTo>
                  <a:pt x="1786968" y="3475957"/>
                </a:lnTo>
                <a:lnTo>
                  <a:pt x="1738312" y="3476625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04989" y="3856182"/>
            <a:ext cx="3476625" cy="3476625"/>
          </a:xfrm>
          <a:custGeom>
            <a:avLst/>
            <a:gdLst/>
            <a:ahLst/>
            <a:cxnLst/>
            <a:rect l="l" t="t" r="r" b="b"/>
            <a:pathLst>
              <a:path w="3476625" h="3476625">
                <a:moveTo>
                  <a:pt x="1738312" y="3476625"/>
                </a:moveTo>
                <a:lnTo>
                  <a:pt x="1689656" y="3475957"/>
                </a:lnTo>
                <a:lnTo>
                  <a:pt x="1641330" y="3473965"/>
                </a:lnTo>
                <a:lnTo>
                  <a:pt x="1593353" y="3470666"/>
                </a:lnTo>
                <a:lnTo>
                  <a:pt x="1545741" y="3466079"/>
                </a:lnTo>
                <a:lnTo>
                  <a:pt x="1498513" y="3460219"/>
                </a:lnTo>
                <a:lnTo>
                  <a:pt x="1451684" y="3453106"/>
                </a:lnTo>
                <a:lnTo>
                  <a:pt x="1405274" y="3444755"/>
                </a:lnTo>
                <a:lnTo>
                  <a:pt x="1359299" y="3435185"/>
                </a:lnTo>
                <a:lnTo>
                  <a:pt x="1313777" y="3424413"/>
                </a:lnTo>
                <a:lnTo>
                  <a:pt x="1268724" y="3412456"/>
                </a:lnTo>
                <a:lnTo>
                  <a:pt x="1224160" y="3399332"/>
                </a:lnTo>
                <a:lnTo>
                  <a:pt x="1180100" y="3385058"/>
                </a:lnTo>
                <a:lnTo>
                  <a:pt x="1136563" y="3369652"/>
                </a:lnTo>
                <a:lnTo>
                  <a:pt x="1093566" y="3353131"/>
                </a:lnTo>
                <a:lnTo>
                  <a:pt x="1051126" y="3335513"/>
                </a:lnTo>
                <a:lnTo>
                  <a:pt x="1009260" y="3316814"/>
                </a:lnTo>
                <a:lnTo>
                  <a:pt x="967987" y="3297053"/>
                </a:lnTo>
                <a:lnTo>
                  <a:pt x="927323" y="3276247"/>
                </a:lnTo>
                <a:lnTo>
                  <a:pt x="887287" y="3254412"/>
                </a:lnTo>
                <a:lnTo>
                  <a:pt x="847894" y="3231568"/>
                </a:lnTo>
                <a:lnTo>
                  <a:pt x="809164" y="3207730"/>
                </a:lnTo>
                <a:lnTo>
                  <a:pt x="771113" y="3182917"/>
                </a:lnTo>
                <a:lnTo>
                  <a:pt x="733758" y="3157146"/>
                </a:lnTo>
                <a:lnTo>
                  <a:pt x="697118" y="3130435"/>
                </a:lnTo>
                <a:lnTo>
                  <a:pt x="661209" y="3102800"/>
                </a:lnTo>
                <a:lnTo>
                  <a:pt x="626049" y="3074259"/>
                </a:lnTo>
                <a:lnTo>
                  <a:pt x="591656" y="3044830"/>
                </a:lnTo>
                <a:lnTo>
                  <a:pt x="558046" y="3014530"/>
                </a:lnTo>
                <a:lnTo>
                  <a:pt x="525238" y="2983376"/>
                </a:lnTo>
                <a:lnTo>
                  <a:pt x="493248" y="2951386"/>
                </a:lnTo>
                <a:lnTo>
                  <a:pt x="462094" y="2918578"/>
                </a:lnTo>
                <a:lnTo>
                  <a:pt x="431794" y="2884968"/>
                </a:lnTo>
                <a:lnTo>
                  <a:pt x="402365" y="2850575"/>
                </a:lnTo>
                <a:lnTo>
                  <a:pt x="373824" y="2815415"/>
                </a:lnTo>
                <a:lnTo>
                  <a:pt x="346189" y="2779506"/>
                </a:lnTo>
                <a:lnTo>
                  <a:pt x="319478" y="2742866"/>
                </a:lnTo>
                <a:lnTo>
                  <a:pt x="293707" y="2705511"/>
                </a:lnTo>
                <a:lnTo>
                  <a:pt x="268894" y="2667460"/>
                </a:lnTo>
                <a:lnTo>
                  <a:pt x="245056" y="2628730"/>
                </a:lnTo>
                <a:lnTo>
                  <a:pt x="222212" y="2589337"/>
                </a:lnTo>
                <a:lnTo>
                  <a:pt x="200377" y="2549301"/>
                </a:lnTo>
                <a:lnTo>
                  <a:pt x="179571" y="2508637"/>
                </a:lnTo>
                <a:lnTo>
                  <a:pt x="159810" y="2467364"/>
                </a:lnTo>
                <a:lnTo>
                  <a:pt x="141111" y="2425498"/>
                </a:lnTo>
                <a:lnTo>
                  <a:pt x="123493" y="2383058"/>
                </a:lnTo>
                <a:lnTo>
                  <a:pt x="106972" y="2340061"/>
                </a:lnTo>
                <a:lnTo>
                  <a:pt x="91566" y="2296524"/>
                </a:lnTo>
                <a:lnTo>
                  <a:pt x="77292" y="2252464"/>
                </a:lnTo>
                <a:lnTo>
                  <a:pt x="64168" y="2207900"/>
                </a:lnTo>
                <a:lnTo>
                  <a:pt x="52211" y="2162847"/>
                </a:lnTo>
                <a:lnTo>
                  <a:pt x="41439" y="2117325"/>
                </a:lnTo>
                <a:lnTo>
                  <a:pt x="31869" y="2071350"/>
                </a:lnTo>
                <a:lnTo>
                  <a:pt x="23518" y="2024940"/>
                </a:lnTo>
                <a:lnTo>
                  <a:pt x="16405" y="1978111"/>
                </a:lnTo>
                <a:lnTo>
                  <a:pt x="10545" y="1930883"/>
                </a:lnTo>
                <a:lnTo>
                  <a:pt x="5958" y="1883271"/>
                </a:lnTo>
                <a:lnTo>
                  <a:pt x="2659" y="1835294"/>
                </a:lnTo>
                <a:lnTo>
                  <a:pt x="667" y="1786968"/>
                </a:lnTo>
                <a:lnTo>
                  <a:pt x="0" y="1738312"/>
                </a:lnTo>
                <a:lnTo>
                  <a:pt x="667" y="1689656"/>
                </a:lnTo>
                <a:lnTo>
                  <a:pt x="2659" y="1641330"/>
                </a:lnTo>
                <a:lnTo>
                  <a:pt x="5958" y="1593353"/>
                </a:lnTo>
                <a:lnTo>
                  <a:pt x="10545" y="1545741"/>
                </a:lnTo>
                <a:lnTo>
                  <a:pt x="16405" y="1498513"/>
                </a:lnTo>
                <a:lnTo>
                  <a:pt x="23518" y="1451684"/>
                </a:lnTo>
                <a:lnTo>
                  <a:pt x="31869" y="1405274"/>
                </a:lnTo>
                <a:lnTo>
                  <a:pt x="41439" y="1359299"/>
                </a:lnTo>
                <a:lnTo>
                  <a:pt x="52211" y="1313777"/>
                </a:lnTo>
                <a:lnTo>
                  <a:pt x="64168" y="1268724"/>
                </a:lnTo>
                <a:lnTo>
                  <a:pt x="77292" y="1224160"/>
                </a:lnTo>
                <a:lnTo>
                  <a:pt x="91566" y="1180100"/>
                </a:lnTo>
                <a:lnTo>
                  <a:pt x="106972" y="1136563"/>
                </a:lnTo>
                <a:lnTo>
                  <a:pt x="123493" y="1093566"/>
                </a:lnTo>
                <a:lnTo>
                  <a:pt x="141111" y="1051126"/>
                </a:lnTo>
                <a:lnTo>
                  <a:pt x="159810" y="1009260"/>
                </a:lnTo>
                <a:lnTo>
                  <a:pt x="179571" y="967987"/>
                </a:lnTo>
                <a:lnTo>
                  <a:pt x="200377" y="927323"/>
                </a:lnTo>
                <a:lnTo>
                  <a:pt x="222212" y="887287"/>
                </a:lnTo>
                <a:lnTo>
                  <a:pt x="245056" y="847894"/>
                </a:lnTo>
                <a:lnTo>
                  <a:pt x="268894" y="809164"/>
                </a:lnTo>
                <a:lnTo>
                  <a:pt x="293707" y="771113"/>
                </a:lnTo>
                <a:lnTo>
                  <a:pt x="319478" y="733758"/>
                </a:lnTo>
                <a:lnTo>
                  <a:pt x="346189" y="697118"/>
                </a:lnTo>
                <a:lnTo>
                  <a:pt x="373824" y="661209"/>
                </a:lnTo>
                <a:lnTo>
                  <a:pt x="402365" y="626049"/>
                </a:lnTo>
                <a:lnTo>
                  <a:pt x="431794" y="591656"/>
                </a:lnTo>
                <a:lnTo>
                  <a:pt x="462094" y="558046"/>
                </a:lnTo>
                <a:lnTo>
                  <a:pt x="493248" y="525238"/>
                </a:lnTo>
                <a:lnTo>
                  <a:pt x="525238" y="493248"/>
                </a:lnTo>
                <a:lnTo>
                  <a:pt x="558046" y="462094"/>
                </a:lnTo>
                <a:lnTo>
                  <a:pt x="591656" y="431794"/>
                </a:lnTo>
                <a:lnTo>
                  <a:pt x="626049" y="402365"/>
                </a:lnTo>
                <a:lnTo>
                  <a:pt x="661209" y="373824"/>
                </a:lnTo>
                <a:lnTo>
                  <a:pt x="697118" y="346189"/>
                </a:lnTo>
                <a:lnTo>
                  <a:pt x="733758" y="319478"/>
                </a:lnTo>
                <a:lnTo>
                  <a:pt x="771113" y="293707"/>
                </a:lnTo>
                <a:lnTo>
                  <a:pt x="809164" y="268894"/>
                </a:lnTo>
                <a:lnTo>
                  <a:pt x="847894" y="245056"/>
                </a:lnTo>
                <a:lnTo>
                  <a:pt x="887287" y="222212"/>
                </a:lnTo>
                <a:lnTo>
                  <a:pt x="927323" y="200377"/>
                </a:lnTo>
                <a:lnTo>
                  <a:pt x="967987" y="179571"/>
                </a:lnTo>
                <a:lnTo>
                  <a:pt x="1009260" y="159810"/>
                </a:lnTo>
                <a:lnTo>
                  <a:pt x="1051126" y="141111"/>
                </a:lnTo>
                <a:lnTo>
                  <a:pt x="1093566" y="123493"/>
                </a:lnTo>
                <a:lnTo>
                  <a:pt x="1136563" y="106972"/>
                </a:lnTo>
                <a:lnTo>
                  <a:pt x="1180100" y="91566"/>
                </a:lnTo>
                <a:lnTo>
                  <a:pt x="1224160" y="77292"/>
                </a:lnTo>
                <a:lnTo>
                  <a:pt x="1268724" y="64168"/>
                </a:lnTo>
                <a:lnTo>
                  <a:pt x="1313777" y="52211"/>
                </a:lnTo>
                <a:lnTo>
                  <a:pt x="1359299" y="41439"/>
                </a:lnTo>
                <a:lnTo>
                  <a:pt x="1405274" y="31869"/>
                </a:lnTo>
                <a:lnTo>
                  <a:pt x="1451684" y="23518"/>
                </a:lnTo>
                <a:lnTo>
                  <a:pt x="1498513" y="16405"/>
                </a:lnTo>
                <a:lnTo>
                  <a:pt x="1545741" y="10545"/>
                </a:lnTo>
                <a:lnTo>
                  <a:pt x="1593353" y="5958"/>
                </a:lnTo>
                <a:lnTo>
                  <a:pt x="1641330" y="2659"/>
                </a:lnTo>
                <a:lnTo>
                  <a:pt x="1689656" y="667"/>
                </a:lnTo>
                <a:lnTo>
                  <a:pt x="1738312" y="0"/>
                </a:lnTo>
                <a:lnTo>
                  <a:pt x="1786968" y="667"/>
                </a:lnTo>
                <a:lnTo>
                  <a:pt x="1835294" y="2659"/>
                </a:lnTo>
                <a:lnTo>
                  <a:pt x="1883271" y="5958"/>
                </a:lnTo>
                <a:lnTo>
                  <a:pt x="1930883" y="10545"/>
                </a:lnTo>
                <a:lnTo>
                  <a:pt x="1978111" y="16405"/>
                </a:lnTo>
                <a:lnTo>
                  <a:pt x="2024940" y="23518"/>
                </a:lnTo>
                <a:lnTo>
                  <a:pt x="2071350" y="31869"/>
                </a:lnTo>
                <a:lnTo>
                  <a:pt x="2117325" y="41439"/>
                </a:lnTo>
                <a:lnTo>
                  <a:pt x="2162847" y="52211"/>
                </a:lnTo>
                <a:lnTo>
                  <a:pt x="2207900" y="64168"/>
                </a:lnTo>
                <a:lnTo>
                  <a:pt x="2252464" y="77292"/>
                </a:lnTo>
                <a:lnTo>
                  <a:pt x="2296524" y="91566"/>
                </a:lnTo>
                <a:lnTo>
                  <a:pt x="2340061" y="106972"/>
                </a:lnTo>
                <a:lnTo>
                  <a:pt x="2383058" y="123493"/>
                </a:lnTo>
                <a:lnTo>
                  <a:pt x="2425498" y="141111"/>
                </a:lnTo>
                <a:lnTo>
                  <a:pt x="2467364" y="159810"/>
                </a:lnTo>
                <a:lnTo>
                  <a:pt x="2508637" y="179571"/>
                </a:lnTo>
                <a:lnTo>
                  <a:pt x="2549301" y="200377"/>
                </a:lnTo>
                <a:lnTo>
                  <a:pt x="2589337" y="222212"/>
                </a:lnTo>
                <a:lnTo>
                  <a:pt x="2628730" y="245056"/>
                </a:lnTo>
                <a:lnTo>
                  <a:pt x="2667460" y="268894"/>
                </a:lnTo>
                <a:lnTo>
                  <a:pt x="2705511" y="293707"/>
                </a:lnTo>
                <a:lnTo>
                  <a:pt x="2742866" y="319478"/>
                </a:lnTo>
                <a:lnTo>
                  <a:pt x="2779506" y="346189"/>
                </a:lnTo>
                <a:lnTo>
                  <a:pt x="2815415" y="373824"/>
                </a:lnTo>
                <a:lnTo>
                  <a:pt x="2850575" y="402365"/>
                </a:lnTo>
                <a:lnTo>
                  <a:pt x="2884968" y="431794"/>
                </a:lnTo>
                <a:lnTo>
                  <a:pt x="2918578" y="462094"/>
                </a:lnTo>
                <a:lnTo>
                  <a:pt x="2951386" y="493248"/>
                </a:lnTo>
                <a:lnTo>
                  <a:pt x="2983376" y="525238"/>
                </a:lnTo>
                <a:lnTo>
                  <a:pt x="3014530" y="558046"/>
                </a:lnTo>
                <a:lnTo>
                  <a:pt x="3044830" y="591656"/>
                </a:lnTo>
                <a:lnTo>
                  <a:pt x="3074259" y="626049"/>
                </a:lnTo>
                <a:lnTo>
                  <a:pt x="3102800" y="661209"/>
                </a:lnTo>
                <a:lnTo>
                  <a:pt x="3130435" y="697118"/>
                </a:lnTo>
                <a:lnTo>
                  <a:pt x="3157146" y="733758"/>
                </a:lnTo>
                <a:lnTo>
                  <a:pt x="3182917" y="771113"/>
                </a:lnTo>
                <a:lnTo>
                  <a:pt x="3207730" y="809164"/>
                </a:lnTo>
                <a:lnTo>
                  <a:pt x="3231568" y="847894"/>
                </a:lnTo>
                <a:lnTo>
                  <a:pt x="3254412" y="887287"/>
                </a:lnTo>
                <a:lnTo>
                  <a:pt x="3276247" y="927323"/>
                </a:lnTo>
                <a:lnTo>
                  <a:pt x="3297053" y="967987"/>
                </a:lnTo>
                <a:lnTo>
                  <a:pt x="3316814" y="1009260"/>
                </a:lnTo>
                <a:lnTo>
                  <a:pt x="3335513" y="1051126"/>
                </a:lnTo>
                <a:lnTo>
                  <a:pt x="3353131" y="1093566"/>
                </a:lnTo>
                <a:lnTo>
                  <a:pt x="3369652" y="1136563"/>
                </a:lnTo>
                <a:lnTo>
                  <a:pt x="3385058" y="1180100"/>
                </a:lnTo>
                <a:lnTo>
                  <a:pt x="3399332" y="1224160"/>
                </a:lnTo>
                <a:lnTo>
                  <a:pt x="3412456" y="1268724"/>
                </a:lnTo>
                <a:lnTo>
                  <a:pt x="3424413" y="1313777"/>
                </a:lnTo>
                <a:lnTo>
                  <a:pt x="3435185" y="1359299"/>
                </a:lnTo>
                <a:lnTo>
                  <a:pt x="3444755" y="1405274"/>
                </a:lnTo>
                <a:lnTo>
                  <a:pt x="3453106" y="1451684"/>
                </a:lnTo>
                <a:lnTo>
                  <a:pt x="3460219" y="1498513"/>
                </a:lnTo>
                <a:lnTo>
                  <a:pt x="3466079" y="1545741"/>
                </a:lnTo>
                <a:lnTo>
                  <a:pt x="3470666" y="1593353"/>
                </a:lnTo>
                <a:lnTo>
                  <a:pt x="3473965" y="1641330"/>
                </a:lnTo>
                <a:lnTo>
                  <a:pt x="3475957" y="1689656"/>
                </a:lnTo>
                <a:lnTo>
                  <a:pt x="3476625" y="1738312"/>
                </a:lnTo>
                <a:lnTo>
                  <a:pt x="3475957" y="1786968"/>
                </a:lnTo>
                <a:lnTo>
                  <a:pt x="3473965" y="1835294"/>
                </a:lnTo>
                <a:lnTo>
                  <a:pt x="3470666" y="1883271"/>
                </a:lnTo>
                <a:lnTo>
                  <a:pt x="3466079" y="1930883"/>
                </a:lnTo>
                <a:lnTo>
                  <a:pt x="3460219" y="1978111"/>
                </a:lnTo>
                <a:lnTo>
                  <a:pt x="3453106" y="2024940"/>
                </a:lnTo>
                <a:lnTo>
                  <a:pt x="3444755" y="2071350"/>
                </a:lnTo>
                <a:lnTo>
                  <a:pt x="3435185" y="2117325"/>
                </a:lnTo>
                <a:lnTo>
                  <a:pt x="3424413" y="2162847"/>
                </a:lnTo>
                <a:lnTo>
                  <a:pt x="3412456" y="2207900"/>
                </a:lnTo>
                <a:lnTo>
                  <a:pt x="3399332" y="2252464"/>
                </a:lnTo>
                <a:lnTo>
                  <a:pt x="3385058" y="2296524"/>
                </a:lnTo>
                <a:lnTo>
                  <a:pt x="3369652" y="2340061"/>
                </a:lnTo>
                <a:lnTo>
                  <a:pt x="3353131" y="2383058"/>
                </a:lnTo>
                <a:lnTo>
                  <a:pt x="3335513" y="2425498"/>
                </a:lnTo>
                <a:lnTo>
                  <a:pt x="3316814" y="2467364"/>
                </a:lnTo>
                <a:lnTo>
                  <a:pt x="3297053" y="2508637"/>
                </a:lnTo>
                <a:lnTo>
                  <a:pt x="3276247" y="2549301"/>
                </a:lnTo>
                <a:lnTo>
                  <a:pt x="3254412" y="2589337"/>
                </a:lnTo>
                <a:lnTo>
                  <a:pt x="3231568" y="2628730"/>
                </a:lnTo>
                <a:lnTo>
                  <a:pt x="3207730" y="2667460"/>
                </a:lnTo>
                <a:lnTo>
                  <a:pt x="3182917" y="2705511"/>
                </a:lnTo>
                <a:lnTo>
                  <a:pt x="3157146" y="2742866"/>
                </a:lnTo>
                <a:lnTo>
                  <a:pt x="3130435" y="2779506"/>
                </a:lnTo>
                <a:lnTo>
                  <a:pt x="3102800" y="2815415"/>
                </a:lnTo>
                <a:lnTo>
                  <a:pt x="3074259" y="2850575"/>
                </a:lnTo>
                <a:lnTo>
                  <a:pt x="3044830" y="2884968"/>
                </a:lnTo>
                <a:lnTo>
                  <a:pt x="3014530" y="2918578"/>
                </a:lnTo>
                <a:lnTo>
                  <a:pt x="2983376" y="2951386"/>
                </a:lnTo>
                <a:lnTo>
                  <a:pt x="2951386" y="2983376"/>
                </a:lnTo>
                <a:lnTo>
                  <a:pt x="2918578" y="3014530"/>
                </a:lnTo>
                <a:lnTo>
                  <a:pt x="2884968" y="3044830"/>
                </a:lnTo>
                <a:lnTo>
                  <a:pt x="2850575" y="3074259"/>
                </a:lnTo>
                <a:lnTo>
                  <a:pt x="2815415" y="3102800"/>
                </a:lnTo>
                <a:lnTo>
                  <a:pt x="2779506" y="3130435"/>
                </a:lnTo>
                <a:lnTo>
                  <a:pt x="2742866" y="3157146"/>
                </a:lnTo>
                <a:lnTo>
                  <a:pt x="2705511" y="3182917"/>
                </a:lnTo>
                <a:lnTo>
                  <a:pt x="2667460" y="3207730"/>
                </a:lnTo>
                <a:lnTo>
                  <a:pt x="2628730" y="3231568"/>
                </a:lnTo>
                <a:lnTo>
                  <a:pt x="2589337" y="3254412"/>
                </a:lnTo>
                <a:lnTo>
                  <a:pt x="2549301" y="3276247"/>
                </a:lnTo>
                <a:lnTo>
                  <a:pt x="2508637" y="3297053"/>
                </a:lnTo>
                <a:lnTo>
                  <a:pt x="2467364" y="3316814"/>
                </a:lnTo>
                <a:lnTo>
                  <a:pt x="2425498" y="3335513"/>
                </a:lnTo>
                <a:lnTo>
                  <a:pt x="2383058" y="3353131"/>
                </a:lnTo>
                <a:lnTo>
                  <a:pt x="2340061" y="3369652"/>
                </a:lnTo>
                <a:lnTo>
                  <a:pt x="2296524" y="3385058"/>
                </a:lnTo>
                <a:lnTo>
                  <a:pt x="2252464" y="3399332"/>
                </a:lnTo>
                <a:lnTo>
                  <a:pt x="2207900" y="3412456"/>
                </a:lnTo>
                <a:lnTo>
                  <a:pt x="2162847" y="3424413"/>
                </a:lnTo>
                <a:lnTo>
                  <a:pt x="2117325" y="3435185"/>
                </a:lnTo>
                <a:lnTo>
                  <a:pt x="2071350" y="3444755"/>
                </a:lnTo>
                <a:lnTo>
                  <a:pt x="2024940" y="3453106"/>
                </a:lnTo>
                <a:lnTo>
                  <a:pt x="1978111" y="3460219"/>
                </a:lnTo>
                <a:lnTo>
                  <a:pt x="1930883" y="3466079"/>
                </a:lnTo>
                <a:lnTo>
                  <a:pt x="1883271" y="3470666"/>
                </a:lnTo>
                <a:lnTo>
                  <a:pt x="1835294" y="3473965"/>
                </a:lnTo>
                <a:lnTo>
                  <a:pt x="1786968" y="3475957"/>
                </a:lnTo>
                <a:lnTo>
                  <a:pt x="1738312" y="3476625"/>
                </a:lnTo>
                <a:close/>
              </a:path>
            </a:pathLst>
          </a:custGeom>
          <a:solidFill>
            <a:srgbClr val="33A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10841" y="3856182"/>
            <a:ext cx="3476625" cy="3476625"/>
          </a:xfrm>
          <a:custGeom>
            <a:avLst/>
            <a:gdLst/>
            <a:ahLst/>
            <a:cxnLst/>
            <a:rect l="l" t="t" r="r" b="b"/>
            <a:pathLst>
              <a:path w="3476625" h="3476625">
                <a:moveTo>
                  <a:pt x="1738312" y="3476625"/>
                </a:moveTo>
                <a:lnTo>
                  <a:pt x="1689656" y="3475957"/>
                </a:lnTo>
                <a:lnTo>
                  <a:pt x="1641330" y="3473965"/>
                </a:lnTo>
                <a:lnTo>
                  <a:pt x="1593353" y="3470666"/>
                </a:lnTo>
                <a:lnTo>
                  <a:pt x="1545741" y="3466079"/>
                </a:lnTo>
                <a:lnTo>
                  <a:pt x="1498513" y="3460219"/>
                </a:lnTo>
                <a:lnTo>
                  <a:pt x="1451684" y="3453106"/>
                </a:lnTo>
                <a:lnTo>
                  <a:pt x="1405274" y="3444755"/>
                </a:lnTo>
                <a:lnTo>
                  <a:pt x="1359299" y="3435185"/>
                </a:lnTo>
                <a:lnTo>
                  <a:pt x="1313777" y="3424413"/>
                </a:lnTo>
                <a:lnTo>
                  <a:pt x="1268724" y="3412456"/>
                </a:lnTo>
                <a:lnTo>
                  <a:pt x="1224160" y="3399332"/>
                </a:lnTo>
                <a:lnTo>
                  <a:pt x="1180100" y="3385058"/>
                </a:lnTo>
                <a:lnTo>
                  <a:pt x="1136563" y="3369652"/>
                </a:lnTo>
                <a:lnTo>
                  <a:pt x="1093566" y="3353131"/>
                </a:lnTo>
                <a:lnTo>
                  <a:pt x="1051126" y="3335513"/>
                </a:lnTo>
                <a:lnTo>
                  <a:pt x="1009260" y="3316814"/>
                </a:lnTo>
                <a:lnTo>
                  <a:pt x="967987" y="3297053"/>
                </a:lnTo>
                <a:lnTo>
                  <a:pt x="927323" y="3276247"/>
                </a:lnTo>
                <a:lnTo>
                  <a:pt x="887287" y="3254412"/>
                </a:lnTo>
                <a:lnTo>
                  <a:pt x="847894" y="3231568"/>
                </a:lnTo>
                <a:lnTo>
                  <a:pt x="809164" y="3207730"/>
                </a:lnTo>
                <a:lnTo>
                  <a:pt x="771113" y="3182917"/>
                </a:lnTo>
                <a:lnTo>
                  <a:pt x="733758" y="3157146"/>
                </a:lnTo>
                <a:lnTo>
                  <a:pt x="697118" y="3130435"/>
                </a:lnTo>
                <a:lnTo>
                  <a:pt x="661209" y="3102800"/>
                </a:lnTo>
                <a:lnTo>
                  <a:pt x="626049" y="3074259"/>
                </a:lnTo>
                <a:lnTo>
                  <a:pt x="591656" y="3044830"/>
                </a:lnTo>
                <a:lnTo>
                  <a:pt x="558046" y="3014530"/>
                </a:lnTo>
                <a:lnTo>
                  <a:pt x="525238" y="2983376"/>
                </a:lnTo>
                <a:lnTo>
                  <a:pt x="493248" y="2951386"/>
                </a:lnTo>
                <a:lnTo>
                  <a:pt x="462094" y="2918578"/>
                </a:lnTo>
                <a:lnTo>
                  <a:pt x="431794" y="2884968"/>
                </a:lnTo>
                <a:lnTo>
                  <a:pt x="402365" y="2850575"/>
                </a:lnTo>
                <a:lnTo>
                  <a:pt x="373824" y="2815415"/>
                </a:lnTo>
                <a:lnTo>
                  <a:pt x="346189" y="2779506"/>
                </a:lnTo>
                <a:lnTo>
                  <a:pt x="319478" y="2742866"/>
                </a:lnTo>
                <a:lnTo>
                  <a:pt x="293707" y="2705511"/>
                </a:lnTo>
                <a:lnTo>
                  <a:pt x="268894" y="2667460"/>
                </a:lnTo>
                <a:lnTo>
                  <a:pt x="245056" y="2628730"/>
                </a:lnTo>
                <a:lnTo>
                  <a:pt x="222212" y="2589337"/>
                </a:lnTo>
                <a:lnTo>
                  <a:pt x="200377" y="2549301"/>
                </a:lnTo>
                <a:lnTo>
                  <a:pt x="179571" y="2508637"/>
                </a:lnTo>
                <a:lnTo>
                  <a:pt x="159810" y="2467364"/>
                </a:lnTo>
                <a:lnTo>
                  <a:pt x="141111" y="2425498"/>
                </a:lnTo>
                <a:lnTo>
                  <a:pt x="123493" y="2383058"/>
                </a:lnTo>
                <a:lnTo>
                  <a:pt x="106972" y="2340061"/>
                </a:lnTo>
                <a:lnTo>
                  <a:pt x="91566" y="2296524"/>
                </a:lnTo>
                <a:lnTo>
                  <a:pt x="77292" y="2252464"/>
                </a:lnTo>
                <a:lnTo>
                  <a:pt x="64168" y="2207900"/>
                </a:lnTo>
                <a:lnTo>
                  <a:pt x="52211" y="2162847"/>
                </a:lnTo>
                <a:lnTo>
                  <a:pt x="41439" y="2117325"/>
                </a:lnTo>
                <a:lnTo>
                  <a:pt x="31869" y="2071350"/>
                </a:lnTo>
                <a:lnTo>
                  <a:pt x="23518" y="2024940"/>
                </a:lnTo>
                <a:lnTo>
                  <a:pt x="16405" y="1978111"/>
                </a:lnTo>
                <a:lnTo>
                  <a:pt x="10545" y="1930883"/>
                </a:lnTo>
                <a:lnTo>
                  <a:pt x="5958" y="1883271"/>
                </a:lnTo>
                <a:lnTo>
                  <a:pt x="2659" y="1835294"/>
                </a:lnTo>
                <a:lnTo>
                  <a:pt x="667" y="1786968"/>
                </a:lnTo>
                <a:lnTo>
                  <a:pt x="0" y="1738312"/>
                </a:lnTo>
                <a:lnTo>
                  <a:pt x="667" y="1689656"/>
                </a:lnTo>
                <a:lnTo>
                  <a:pt x="2659" y="1641330"/>
                </a:lnTo>
                <a:lnTo>
                  <a:pt x="5958" y="1593353"/>
                </a:lnTo>
                <a:lnTo>
                  <a:pt x="10545" y="1545741"/>
                </a:lnTo>
                <a:lnTo>
                  <a:pt x="16405" y="1498513"/>
                </a:lnTo>
                <a:lnTo>
                  <a:pt x="23518" y="1451684"/>
                </a:lnTo>
                <a:lnTo>
                  <a:pt x="31869" y="1405274"/>
                </a:lnTo>
                <a:lnTo>
                  <a:pt x="41439" y="1359299"/>
                </a:lnTo>
                <a:lnTo>
                  <a:pt x="52211" y="1313777"/>
                </a:lnTo>
                <a:lnTo>
                  <a:pt x="64168" y="1268724"/>
                </a:lnTo>
                <a:lnTo>
                  <a:pt x="77292" y="1224160"/>
                </a:lnTo>
                <a:lnTo>
                  <a:pt x="91566" y="1180100"/>
                </a:lnTo>
                <a:lnTo>
                  <a:pt x="106972" y="1136563"/>
                </a:lnTo>
                <a:lnTo>
                  <a:pt x="123493" y="1093566"/>
                </a:lnTo>
                <a:lnTo>
                  <a:pt x="141111" y="1051126"/>
                </a:lnTo>
                <a:lnTo>
                  <a:pt x="159810" y="1009260"/>
                </a:lnTo>
                <a:lnTo>
                  <a:pt x="179571" y="967987"/>
                </a:lnTo>
                <a:lnTo>
                  <a:pt x="200377" y="927323"/>
                </a:lnTo>
                <a:lnTo>
                  <a:pt x="222212" y="887287"/>
                </a:lnTo>
                <a:lnTo>
                  <a:pt x="245056" y="847894"/>
                </a:lnTo>
                <a:lnTo>
                  <a:pt x="268894" y="809164"/>
                </a:lnTo>
                <a:lnTo>
                  <a:pt x="293707" y="771113"/>
                </a:lnTo>
                <a:lnTo>
                  <a:pt x="319478" y="733758"/>
                </a:lnTo>
                <a:lnTo>
                  <a:pt x="346189" y="697118"/>
                </a:lnTo>
                <a:lnTo>
                  <a:pt x="373824" y="661209"/>
                </a:lnTo>
                <a:lnTo>
                  <a:pt x="402365" y="626049"/>
                </a:lnTo>
                <a:lnTo>
                  <a:pt x="431794" y="591656"/>
                </a:lnTo>
                <a:lnTo>
                  <a:pt x="462094" y="558046"/>
                </a:lnTo>
                <a:lnTo>
                  <a:pt x="493248" y="525238"/>
                </a:lnTo>
                <a:lnTo>
                  <a:pt x="525238" y="493248"/>
                </a:lnTo>
                <a:lnTo>
                  <a:pt x="558046" y="462094"/>
                </a:lnTo>
                <a:lnTo>
                  <a:pt x="591656" y="431794"/>
                </a:lnTo>
                <a:lnTo>
                  <a:pt x="626049" y="402365"/>
                </a:lnTo>
                <a:lnTo>
                  <a:pt x="661209" y="373824"/>
                </a:lnTo>
                <a:lnTo>
                  <a:pt x="697118" y="346189"/>
                </a:lnTo>
                <a:lnTo>
                  <a:pt x="733758" y="319478"/>
                </a:lnTo>
                <a:lnTo>
                  <a:pt x="771113" y="293707"/>
                </a:lnTo>
                <a:lnTo>
                  <a:pt x="809164" y="268894"/>
                </a:lnTo>
                <a:lnTo>
                  <a:pt x="847894" y="245056"/>
                </a:lnTo>
                <a:lnTo>
                  <a:pt x="887287" y="222212"/>
                </a:lnTo>
                <a:lnTo>
                  <a:pt x="927323" y="200377"/>
                </a:lnTo>
                <a:lnTo>
                  <a:pt x="967987" y="179571"/>
                </a:lnTo>
                <a:lnTo>
                  <a:pt x="1009260" y="159810"/>
                </a:lnTo>
                <a:lnTo>
                  <a:pt x="1051126" y="141111"/>
                </a:lnTo>
                <a:lnTo>
                  <a:pt x="1093566" y="123493"/>
                </a:lnTo>
                <a:lnTo>
                  <a:pt x="1136563" y="106972"/>
                </a:lnTo>
                <a:lnTo>
                  <a:pt x="1180100" y="91566"/>
                </a:lnTo>
                <a:lnTo>
                  <a:pt x="1224160" y="77292"/>
                </a:lnTo>
                <a:lnTo>
                  <a:pt x="1268724" y="64168"/>
                </a:lnTo>
                <a:lnTo>
                  <a:pt x="1313777" y="52211"/>
                </a:lnTo>
                <a:lnTo>
                  <a:pt x="1359299" y="41439"/>
                </a:lnTo>
                <a:lnTo>
                  <a:pt x="1405274" y="31869"/>
                </a:lnTo>
                <a:lnTo>
                  <a:pt x="1451684" y="23518"/>
                </a:lnTo>
                <a:lnTo>
                  <a:pt x="1498513" y="16405"/>
                </a:lnTo>
                <a:lnTo>
                  <a:pt x="1545741" y="10545"/>
                </a:lnTo>
                <a:lnTo>
                  <a:pt x="1593353" y="5958"/>
                </a:lnTo>
                <a:lnTo>
                  <a:pt x="1641330" y="2659"/>
                </a:lnTo>
                <a:lnTo>
                  <a:pt x="1689656" y="667"/>
                </a:lnTo>
                <a:lnTo>
                  <a:pt x="1738312" y="0"/>
                </a:lnTo>
                <a:lnTo>
                  <a:pt x="1786968" y="667"/>
                </a:lnTo>
                <a:lnTo>
                  <a:pt x="1835294" y="2659"/>
                </a:lnTo>
                <a:lnTo>
                  <a:pt x="1883271" y="5958"/>
                </a:lnTo>
                <a:lnTo>
                  <a:pt x="1930883" y="10545"/>
                </a:lnTo>
                <a:lnTo>
                  <a:pt x="1978111" y="16405"/>
                </a:lnTo>
                <a:lnTo>
                  <a:pt x="2024940" y="23518"/>
                </a:lnTo>
                <a:lnTo>
                  <a:pt x="2071350" y="31869"/>
                </a:lnTo>
                <a:lnTo>
                  <a:pt x="2117325" y="41439"/>
                </a:lnTo>
                <a:lnTo>
                  <a:pt x="2162847" y="52211"/>
                </a:lnTo>
                <a:lnTo>
                  <a:pt x="2207900" y="64168"/>
                </a:lnTo>
                <a:lnTo>
                  <a:pt x="2252464" y="77292"/>
                </a:lnTo>
                <a:lnTo>
                  <a:pt x="2296524" y="91566"/>
                </a:lnTo>
                <a:lnTo>
                  <a:pt x="2340061" y="106972"/>
                </a:lnTo>
                <a:lnTo>
                  <a:pt x="2383058" y="123493"/>
                </a:lnTo>
                <a:lnTo>
                  <a:pt x="2425498" y="141111"/>
                </a:lnTo>
                <a:lnTo>
                  <a:pt x="2467364" y="159810"/>
                </a:lnTo>
                <a:lnTo>
                  <a:pt x="2508637" y="179571"/>
                </a:lnTo>
                <a:lnTo>
                  <a:pt x="2549301" y="200377"/>
                </a:lnTo>
                <a:lnTo>
                  <a:pt x="2589337" y="222212"/>
                </a:lnTo>
                <a:lnTo>
                  <a:pt x="2628730" y="245056"/>
                </a:lnTo>
                <a:lnTo>
                  <a:pt x="2667460" y="268894"/>
                </a:lnTo>
                <a:lnTo>
                  <a:pt x="2705511" y="293707"/>
                </a:lnTo>
                <a:lnTo>
                  <a:pt x="2742866" y="319478"/>
                </a:lnTo>
                <a:lnTo>
                  <a:pt x="2779506" y="346189"/>
                </a:lnTo>
                <a:lnTo>
                  <a:pt x="2815415" y="373824"/>
                </a:lnTo>
                <a:lnTo>
                  <a:pt x="2850575" y="402365"/>
                </a:lnTo>
                <a:lnTo>
                  <a:pt x="2884968" y="431794"/>
                </a:lnTo>
                <a:lnTo>
                  <a:pt x="2918578" y="462094"/>
                </a:lnTo>
                <a:lnTo>
                  <a:pt x="2951386" y="493248"/>
                </a:lnTo>
                <a:lnTo>
                  <a:pt x="2983376" y="525238"/>
                </a:lnTo>
                <a:lnTo>
                  <a:pt x="3014530" y="558046"/>
                </a:lnTo>
                <a:lnTo>
                  <a:pt x="3044830" y="591656"/>
                </a:lnTo>
                <a:lnTo>
                  <a:pt x="3074259" y="626049"/>
                </a:lnTo>
                <a:lnTo>
                  <a:pt x="3102800" y="661209"/>
                </a:lnTo>
                <a:lnTo>
                  <a:pt x="3130435" y="697118"/>
                </a:lnTo>
                <a:lnTo>
                  <a:pt x="3157146" y="733758"/>
                </a:lnTo>
                <a:lnTo>
                  <a:pt x="3182917" y="771113"/>
                </a:lnTo>
                <a:lnTo>
                  <a:pt x="3207730" y="809164"/>
                </a:lnTo>
                <a:lnTo>
                  <a:pt x="3231568" y="847894"/>
                </a:lnTo>
                <a:lnTo>
                  <a:pt x="3254412" y="887287"/>
                </a:lnTo>
                <a:lnTo>
                  <a:pt x="3276247" y="927323"/>
                </a:lnTo>
                <a:lnTo>
                  <a:pt x="3297053" y="967987"/>
                </a:lnTo>
                <a:lnTo>
                  <a:pt x="3316814" y="1009260"/>
                </a:lnTo>
                <a:lnTo>
                  <a:pt x="3335513" y="1051126"/>
                </a:lnTo>
                <a:lnTo>
                  <a:pt x="3353131" y="1093566"/>
                </a:lnTo>
                <a:lnTo>
                  <a:pt x="3369652" y="1136563"/>
                </a:lnTo>
                <a:lnTo>
                  <a:pt x="3385058" y="1180100"/>
                </a:lnTo>
                <a:lnTo>
                  <a:pt x="3399332" y="1224160"/>
                </a:lnTo>
                <a:lnTo>
                  <a:pt x="3412456" y="1268724"/>
                </a:lnTo>
                <a:lnTo>
                  <a:pt x="3424413" y="1313777"/>
                </a:lnTo>
                <a:lnTo>
                  <a:pt x="3435185" y="1359299"/>
                </a:lnTo>
                <a:lnTo>
                  <a:pt x="3444755" y="1405274"/>
                </a:lnTo>
                <a:lnTo>
                  <a:pt x="3453106" y="1451684"/>
                </a:lnTo>
                <a:lnTo>
                  <a:pt x="3460219" y="1498513"/>
                </a:lnTo>
                <a:lnTo>
                  <a:pt x="3466079" y="1545741"/>
                </a:lnTo>
                <a:lnTo>
                  <a:pt x="3470666" y="1593353"/>
                </a:lnTo>
                <a:lnTo>
                  <a:pt x="3473965" y="1641330"/>
                </a:lnTo>
                <a:lnTo>
                  <a:pt x="3475957" y="1689656"/>
                </a:lnTo>
                <a:lnTo>
                  <a:pt x="3476625" y="1738312"/>
                </a:lnTo>
                <a:lnTo>
                  <a:pt x="3475957" y="1786968"/>
                </a:lnTo>
                <a:lnTo>
                  <a:pt x="3473965" y="1835294"/>
                </a:lnTo>
                <a:lnTo>
                  <a:pt x="3470666" y="1883271"/>
                </a:lnTo>
                <a:lnTo>
                  <a:pt x="3466079" y="1930883"/>
                </a:lnTo>
                <a:lnTo>
                  <a:pt x="3460219" y="1978111"/>
                </a:lnTo>
                <a:lnTo>
                  <a:pt x="3453106" y="2024940"/>
                </a:lnTo>
                <a:lnTo>
                  <a:pt x="3444755" y="2071350"/>
                </a:lnTo>
                <a:lnTo>
                  <a:pt x="3435185" y="2117325"/>
                </a:lnTo>
                <a:lnTo>
                  <a:pt x="3424413" y="2162847"/>
                </a:lnTo>
                <a:lnTo>
                  <a:pt x="3412456" y="2207900"/>
                </a:lnTo>
                <a:lnTo>
                  <a:pt x="3399332" y="2252464"/>
                </a:lnTo>
                <a:lnTo>
                  <a:pt x="3385058" y="2296524"/>
                </a:lnTo>
                <a:lnTo>
                  <a:pt x="3369652" y="2340061"/>
                </a:lnTo>
                <a:lnTo>
                  <a:pt x="3353131" y="2383058"/>
                </a:lnTo>
                <a:lnTo>
                  <a:pt x="3335513" y="2425498"/>
                </a:lnTo>
                <a:lnTo>
                  <a:pt x="3316814" y="2467364"/>
                </a:lnTo>
                <a:lnTo>
                  <a:pt x="3297053" y="2508637"/>
                </a:lnTo>
                <a:lnTo>
                  <a:pt x="3276247" y="2549301"/>
                </a:lnTo>
                <a:lnTo>
                  <a:pt x="3254412" y="2589337"/>
                </a:lnTo>
                <a:lnTo>
                  <a:pt x="3231568" y="2628730"/>
                </a:lnTo>
                <a:lnTo>
                  <a:pt x="3207730" y="2667460"/>
                </a:lnTo>
                <a:lnTo>
                  <a:pt x="3182917" y="2705511"/>
                </a:lnTo>
                <a:lnTo>
                  <a:pt x="3157146" y="2742866"/>
                </a:lnTo>
                <a:lnTo>
                  <a:pt x="3130435" y="2779506"/>
                </a:lnTo>
                <a:lnTo>
                  <a:pt x="3102800" y="2815415"/>
                </a:lnTo>
                <a:lnTo>
                  <a:pt x="3074259" y="2850575"/>
                </a:lnTo>
                <a:lnTo>
                  <a:pt x="3044830" y="2884968"/>
                </a:lnTo>
                <a:lnTo>
                  <a:pt x="3014530" y="2918578"/>
                </a:lnTo>
                <a:lnTo>
                  <a:pt x="2983376" y="2951386"/>
                </a:lnTo>
                <a:lnTo>
                  <a:pt x="2951386" y="2983376"/>
                </a:lnTo>
                <a:lnTo>
                  <a:pt x="2918578" y="3014530"/>
                </a:lnTo>
                <a:lnTo>
                  <a:pt x="2884968" y="3044830"/>
                </a:lnTo>
                <a:lnTo>
                  <a:pt x="2850575" y="3074259"/>
                </a:lnTo>
                <a:lnTo>
                  <a:pt x="2815415" y="3102800"/>
                </a:lnTo>
                <a:lnTo>
                  <a:pt x="2779506" y="3130435"/>
                </a:lnTo>
                <a:lnTo>
                  <a:pt x="2742866" y="3157146"/>
                </a:lnTo>
                <a:lnTo>
                  <a:pt x="2705511" y="3182917"/>
                </a:lnTo>
                <a:lnTo>
                  <a:pt x="2667460" y="3207730"/>
                </a:lnTo>
                <a:lnTo>
                  <a:pt x="2628730" y="3231568"/>
                </a:lnTo>
                <a:lnTo>
                  <a:pt x="2589337" y="3254412"/>
                </a:lnTo>
                <a:lnTo>
                  <a:pt x="2549301" y="3276247"/>
                </a:lnTo>
                <a:lnTo>
                  <a:pt x="2508637" y="3297053"/>
                </a:lnTo>
                <a:lnTo>
                  <a:pt x="2467364" y="3316814"/>
                </a:lnTo>
                <a:lnTo>
                  <a:pt x="2425498" y="3335513"/>
                </a:lnTo>
                <a:lnTo>
                  <a:pt x="2383058" y="3353131"/>
                </a:lnTo>
                <a:lnTo>
                  <a:pt x="2340061" y="3369652"/>
                </a:lnTo>
                <a:lnTo>
                  <a:pt x="2296524" y="3385058"/>
                </a:lnTo>
                <a:lnTo>
                  <a:pt x="2252464" y="3399332"/>
                </a:lnTo>
                <a:lnTo>
                  <a:pt x="2207900" y="3412456"/>
                </a:lnTo>
                <a:lnTo>
                  <a:pt x="2162847" y="3424413"/>
                </a:lnTo>
                <a:lnTo>
                  <a:pt x="2117325" y="3435185"/>
                </a:lnTo>
                <a:lnTo>
                  <a:pt x="2071350" y="3444755"/>
                </a:lnTo>
                <a:lnTo>
                  <a:pt x="2024940" y="3453106"/>
                </a:lnTo>
                <a:lnTo>
                  <a:pt x="1978111" y="3460219"/>
                </a:lnTo>
                <a:lnTo>
                  <a:pt x="1930883" y="3466079"/>
                </a:lnTo>
                <a:lnTo>
                  <a:pt x="1883271" y="3470666"/>
                </a:lnTo>
                <a:lnTo>
                  <a:pt x="1835294" y="3473965"/>
                </a:lnTo>
                <a:lnTo>
                  <a:pt x="1786968" y="3475957"/>
                </a:lnTo>
                <a:lnTo>
                  <a:pt x="1738312" y="3476625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8288000" cy="398780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0D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479777"/>
            <a:ext cx="1953895" cy="142875"/>
          </a:xfrm>
          <a:custGeom>
            <a:avLst/>
            <a:gdLst/>
            <a:ahLst/>
            <a:cxnLst/>
            <a:rect l="l" t="t" r="r" b="b"/>
            <a:pathLst>
              <a:path w="1953895" h="142875">
                <a:moveTo>
                  <a:pt x="0" y="142874"/>
                </a:moveTo>
                <a:lnTo>
                  <a:pt x="0" y="0"/>
                </a:lnTo>
                <a:lnTo>
                  <a:pt x="1953829" y="0"/>
                </a:lnTo>
                <a:lnTo>
                  <a:pt x="1953829" y="142874"/>
                </a:lnTo>
                <a:lnTo>
                  <a:pt x="0" y="142874"/>
                </a:lnTo>
                <a:close/>
              </a:path>
            </a:pathLst>
          </a:custGeom>
          <a:solidFill>
            <a:srgbClr val="90D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63954" y="4566376"/>
            <a:ext cx="1143000" cy="885190"/>
          </a:xfrm>
          <a:custGeom>
            <a:avLst/>
            <a:gdLst/>
            <a:ahLst/>
            <a:cxnLst/>
            <a:rect l="l" t="t" r="r" b="b"/>
            <a:pathLst>
              <a:path w="1143000" h="885189">
                <a:moveTo>
                  <a:pt x="510051" y="529589"/>
                </a:moveTo>
                <a:lnTo>
                  <a:pt x="397223" y="529589"/>
                </a:lnTo>
                <a:lnTo>
                  <a:pt x="413106" y="524509"/>
                </a:lnTo>
                <a:lnTo>
                  <a:pt x="429644" y="519429"/>
                </a:lnTo>
                <a:lnTo>
                  <a:pt x="446815" y="515619"/>
                </a:lnTo>
                <a:lnTo>
                  <a:pt x="464592" y="510539"/>
                </a:lnTo>
                <a:lnTo>
                  <a:pt x="464592" y="486409"/>
                </a:lnTo>
                <a:lnTo>
                  <a:pt x="431142" y="461009"/>
                </a:lnTo>
                <a:lnTo>
                  <a:pt x="402794" y="424179"/>
                </a:lnTo>
                <a:lnTo>
                  <a:pt x="380275" y="380999"/>
                </a:lnTo>
                <a:lnTo>
                  <a:pt x="364315" y="331469"/>
                </a:lnTo>
                <a:lnTo>
                  <a:pt x="354210" y="264159"/>
                </a:lnTo>
                <a:lnTo>
                  <a:pt x="353748" y="229869"/>
                </a:lnTo>
                <a:lnTo>
                  <a:pt x="356542" y="196849"/>
                </a:lnTo>
                <a:lnTo>
                  <a:pt x="373287" y="130809"/>
                </a:lnTo>
                <a:lnTo>
                  <a:pt x="405773" y="73659"/>
                </a:lnTo>
                <a:lnTo>
                  <a:pt x="435908" y="43179"/>
                </a:lnTo>
                <a:lnTo>
                  <a:pt x="473305" y="19049"/>
                </a:lnTo>
                <a:lnTo>
                  <a:pt x="518330" y="5079"/>
                </a:lnTo>
                <a:lnTo>
                  <a:pt x="571348" y="0"/>
                </a:lnTo>
                <a:lnTo>
                  <a:pt x="624365" y="5079"/>
                </a:lnTo>
                <a:lnTo>
                  <a:pt x="669390" y="19049"/>
                </a:lnTo>
                <a:lnTo>
                  <a:pt x="706788" y="43179"/>
                </a:lnTo>
                <a:lnTo>
                  <a:pt x="709299" y="45719"/>
                </a:lnTo>
                <a:lnTo>
                  <a:pt x="571348" y="45719"/>
                </a:lnTo>
                <a:lnTo>
                  <a:pt x="529310" y="49529"/>
                </a:lnTo>
                <a:lnTo>
                  <a:pt x="464767" y="78739"/>
                </a:lnTo>
                <a:lnTo>
                  <a:pt x="426737" y="123189"/>
                </a:lnTo>
                <a:lnTo>
                  <a:pt x="407061" y="173989"/>
                </a:lnTo>
                <a:lnTo>
                  <a:pt x="399332" y="232409"/>
                </a:lnTo>
                <a:lnTo>
                  <a:pt x="399717" y="261619"/>
                </a:lnTo>
                <a:lnTo>
                  <a:pt x="408624" y="320039"/>
                </a:lnTo>
                <a:lnTo>
                  <a:pt x="422685" y="364489"/>
                </a:lnTo>
                <a:lnTo>
                  <a:pt x="442211" y="402589"/>
                </a:lnTo>
                <a:lnTo>
                  <a:pt x="494650" y="449579"/>
                </a:lnTo>
                <a:lnTo>
                  <a:pt x="500945" y="453389"/>
                </a:lnTo>
                <a:lnTo>
                  <a:pt x="505954" y="458469"/>
                </a:lnTo>
                <a:lnTo>
                  <a:pt x="509261" y="464819"/>
                </a:lnTo>
                <a:lnTo>
                  <a:pt x="510456" y="471169"/>
                </a:lnTo>
                <a:lnTo>
                  <a:pt x="510456" y="527049"/>
                </a:lnTo>
                <a:lnTo>
                  <a:pt x="510051" y="529589"/>
                </a:lnTo>
                <a:close/>
              </a:path>
              <a:path w="1143000" h="885189">
                <a:moveTo>
                  <a:pt x="1014307" y="839469"/>
                </a:moveTo>
                <a:lnTo>
                  <a:pt x="968830" y="839469"/>
                </a:lnTo>
                <a:lnTo>
                  <a:pt x="967105" y="795019"/>
                </a:lnTo>
                <a:lnTo>
                  <a:pt x="963000" y="756919"/>
                </a:lnTo>
                <a:lnTo>
                  <a:pt x="955785" y="725169"/>
                </a:lnTo>
                <a:lnTo>
                  <a:pt x="944732" y="695959"/>
                </a:lnTo>
                <a:lnTo>
                  <a:pt x="943437" y="694689"/>
                </a:lnTo>
                <a:lnTo>
                  <a:pt x="942400" y="692149"/>
                </a:lnTo>
                <a:lnTo>
                  <a:pt x="936858" y="683259"/>
                </a:lnTo>
                <a:lnTo>
                  <a:pt x="931485" y="674369"/>
                </a:lnTo>
                <a:lnTo>
                  <a:pt x="925481" y="668019"/>
                </a:lnTo>
                <a:lnTo>
                  <a:pt x="893916" y="640079"/>
                </a:lnTo>
                <a:lnTo>
                  <a:pt x="822398" y="603249"/>
                </a:lnTo>
                <a:lnTo>
                  <a:pt x="774388" y="586739"/>
                </a:lnTo>
                <a:lnTo>
                  <a:pt x="717281" y="568959"/>
                </a:lnTo>
                <a:lnTo>
                  <a:pt x="650378" y="549909"/>
                </a:lnTo>
                <a:lnTo>
                  <a:pt x="643171" y="547369"/>
                </a:lnTo>
                <a:lnTo>
                  <a:pt x="637422" y="542289"/>
                </a:lnTo>
                <a:lnTo>
                  <a:pt x="633616" y="535939"/>
                </a:lnTo>
                <a:lnTo>
                  <a:pt x="632240" y="527049"/>
                </a:lnTo>
                <a:lnTo>
                  <a:pt x="632240" y="471169"/>
                </a:lnTo>
                <a:lnTo>
                  <a:pt x="633268" y="464819"/>
                </a:lnTo>
                <a:lnTo>
                  <a:pt x="636191" y="459739"/>
                </a:lnTo>
                <a:lnTo>
                  <a:pt x="640766" y="454659"/>
                </a:lnTo>
                <a:lnTo>
                  <a:pt x="646750" y="450849"/>
                </a:lnTo>
                <a:lnTo>
                  <a:pt x="675443" y="431799"/>
                </a:lnTo>
                <a:lnTo>
                  <a:pt x="700031" y="402589"/>
                </a:lnTo>
                <a:lnTo>
                  <a:pt x="719808" y="364489"/>
                </a:lnTo>
                <a:lnTo>
                  <a:pt x="734072" y="320039"/>
                </a:lnTo>
                <a:lnTo>
                  <a:pt x="742979" y="261619"/>
                </a:lnTo>
                <a:lnTo>
                  <a:pt x="743364" y="232409"/>
                </a:lnTo>
                <a:lnTo>
                  <a:pt x="740809" y="201929"/>
                </a:lnTo>
                <a:lnTo>
                  <a:pt x="727400" y="148589"/>
                </a:lnTo>
                <a:lnTo>
                  <a:pt x="701164" y="101599"/>
                </a:lnTo>
                <a:lnTo>
                  <a:pt x="648791" y="60959"/>
                </a:lnTo>
                <a:lnTo>
                  <a:pt x="571348" y="45719"/>
                </a:lnTo>
                <a:lnTo>
                  <a:pt x="709299" y="45719"/>
                </a:lnTo>
                <a:lnTo>
                  <a:pt x="736922" y="73659"/>
                </a:lnTo>
                <a:lnTo>
                  <a:pt x="769409" y="130809"/>
                </a:lnTo>
                <a:lnTo>
                  <a:pt x="786154" y="196849"/>
                </a:lnTo>
                <a:lnTo>
                  <a:pt x="788948" y="229869"/>
                </a:lnTo>
                <a:lnTo>
                  <a:pt x="788486" y="264159"/>
                </a:lnTo>
                <a:lnTo>
                  <a:pt x="778381" y="331469"/>
                </a:lnTo>
                <a:lnTo>
                  <a:pt x="762421" y="380999"/>
                </a:lnTo>
                <a:lnTo>
                  <a:pt x="739902" y="424179"/>
                </a:lnTo>
                <a:lnTo>
                  <a:pt x="711553" y="461009"/>
                </a:lnTo>
                <a:lnTo>
                  <a:pt x="678103" y="486409"/>
                </a:lnTo>
                <a:lnTo>
                  <a:pt x="678103" y="510539"/>
                </a:lnTo>
                <a:lnTo>
                  <a:pt x="695881" y="515619"/>
                </a:lnTo>
                <a:lnTo>
                  <a:pt x="713051" y="519429"/>
                </a:lnTo>
                <a:lnTo>
                  <a:pt x="729590" y="524509"/>
                </a:lnTo>
                <a:lnTo>
                  <a:pt x="745473" y="529589"/>
                </a:lnTo>
                <a:lnTo>
                  <a:pt x="879660" y="529589"/>
                </a:lnTo>
                <a:lnTo>
                  <a:pt x="877002" y="532129"/>
                </a:lnTo>
                <a:lnTo>
                  <a:pt x="870107" y="535939"/>
                </a:lnTo>
                <a:lnTo>
                  <a:pt x="854504" y="539749"/>
                </a:lnTo>
                <a:lnTo>
                  <a:pt x="839920" y="543559"/>
                </a:lnTo>
                <a:lnTo>
                  <a:pt x="826309" y="547369"/>
                </a:lnTo>
                <a:lnTo>
                  <a:pt x="813620" y="551179"/>
                </a:lnTo>
                <a:lnTo>
                  <a:pt x="857601" y="568959"/>
                </a:lnTo>
                <a:lnTo>
                  <a:pt x="894756" y="586739"/>
                </a:lnTo>
                <a:lnTo>
                  <a:pt x="951210" y="628649"/>
                </a:lnTo>
                <a:lnTo>
                  <a:pt x="976863" y="660399"/>
                </a:lnTo>
                <a:lnTo>
                  <a:pt x="1141916" y="660399"/>
                </a:lnTo>
                <a:lnTo>
                  <a:pt x="1135959" y="699769"/>
                </a:lnTo>
                <a:lnTo>
                  <a:pt x="1119894" y="706119"/>
                </a:lnTo>
                <a:lnTo>
                  <a:pt x="997851" y="706119"/>
                </a:lnTo>
                <a:lnTo>
                  <a:pt x="1006057" y="737869"/>
                </a:lnTo>
                <a:lnTo>
                  <a:pt x="1011228" y="774699"/>
                </a:lnTo>
                <a:lnTo>
                  <a:pt x="1013920" y="816609"/>
                </a:lnTo>
                <a:lnTo>
                  <a:pt x="1014307" y="839469"/>
                </a:lnTo>
                <a:close/>
              </a:path>
              <a:path w="1143000" h="885189">
                <a:moveTo>
                  <a:pt x="991891" y="885189"/>
                </a:moveTo>
                <a:lnTo>
                  <a:pt x="150804" y="885189"/>
                </a:lnTo>
                <a:lnTo>
                  <a:pt x="141885" y="883919"/>
                </a:lnTo>
                <a:lnTo>
                  <a:pt x="134642" y="878839"/>
                </a:lnTo>
                <a:lnTo>
                  <a:pt x="129780" y="871219"/>
                </a:lnTo>
                <a:lnTo>
                  <a:pt x="128002" y="862329"/>
                </a:lnTo>
                <a:lnTo>
                  <a:pt x="128776" y="816609"/>
                </a:lnTo>
                <a:lnTo>
                  <a:pt x="131468" y="774699"/>
                </a:lnTo>
                <a:lnTo>
                  <a:pt x="136638" y="737869"/>
                </a:lnTo>
                <a:lnTo>
                  <a:pt x="144845" y="706119"/>
                </a:lnTo>
                <a:lnTo>
                  <a:pt x="22802" y="706119"/>
                </a:lnTo>
                <a:lnTo>
                  <a:pt x="13992" y="703579"/>
                </a:lnTo>
                <a:lnTo>
                  <a:pt x="6736" y="699769"/>
                </a:lnTo>
                <a:lnTo>
                  <a:pt x="1813" y="692149"/>
                </a:lnTo>
                <a:lnTo>
                  <a:pt x="0" y="683259"/>
                </a:lnTo>
                <a:lnTo>
                  <a:pt x="1429" y="641349"/>
                </a:lnTo>
                <a:lnTo>
                  <a:pt x="17599" y="580389"/>
                </a:lnTo>
                <a:lnTo>
                  <a:pt x="57357" y="539749"/>
                </a:lnTo>
                <a:lnTo>
                  <a:pt x="122549" y="510539"/>
                </a:lnTo>
                <a:lnTo>
                  <a:pt x="168165" y="496569"/>
                </a:lnTo>
                <a:lnTo>
                  <a:pt x="152185" y="481329"/>
                </a:lnTo>
                <a:lnTo>
                  <a:pt x="127901" y="440689"/>
                </a:lnTo>
                <a:lnTo>
                  <a:pt x="116739" y="398779"/>
                </a:lnTo>
                <a:lnTo>
                  <a:pt x="114617" y="361949"/>
                </a:lnTo>
                <a:lnTo>
                  <a:pt x="116083" y="344169"/>
                </a:lnTo>
                <a:lnTo>
                  <a:pt x="133172" y="290829"/>
                </a:lnTo>
                <a:lnTo>
                  <a:pt x="160226" y="259079"/>
                </a:lnTo>
                <a:lnTo>
                  <a:pt x="206437" y="237489"/>
                </a:lnTo>
                <a:lnTo>
                  <a:pt x="236053" y="234949"/>
                </a:lnTo>
                <a:lnTo>
                  <a:pt x="265669" y="237489"/>
                </a:lnTo>
                <a:lnTo>
                  <a:pt x="290888" y="246379"/>
                </a:lnTo>
                <a:lnTo>
                  <a:pt x="311881" y="259079"/>
                </a:lnTo>
                <a:lnTo>
                  <a:pt x="328816" y="275589"/>
                </a:lnTo>
                <a:lnTo>
                  <a:pt x="332189" y="280669"/>
                </a:lnTo>
                <a:lnTo>
                  <a:pt x="236053" y="280669"/>
                </a:lnTo>
                <a:lnTo>
                  <a:pt x="217526" y="281939"/>
                </a:lnTo>
                <a:lnTo>
                  <a:pt x="179048" y="304799"/>
                </a:lnTo>
                <a:lnTo>
                  <a:pt x="161169" y="350519"/>
                </a:lnTo>
                <a:lnTo>
                  <a:pt x="160092" y="364489"/>
                </a:lnTo>
                <a:lnTo>
                  <a:pt x="160327" y="378459"/>
                </a:lnTo>
                <a:lnTo>
                  <a:pt x="170841" y="425449"/>
                </a:lnTo>
                <a:lnTo>
                  <a:pt x="201850" y="463549"/>
                </a:lnTo>
                <a:lnTo>
                  <a:pt x="207943" y="467359"/>
                </a:lnTo>
                <a:lnTo>
                  <a:pt x="212506" y="472439"/>
                </a:lnTo>
                <a:lnTo>
                  <a:pt x="215368" y="478789"/>
                </a:lnTo>
                <a:lnTo>
                  <a:pt x="216360" y="485139"/>
                </a:lnTo>
                <a:lnTo>
                  <a:pt x="216360" y="513079"/>
                </a:lnTo>
                <a:lnTo>
                  <a:pt x="150857" y="548639"/>
                </a:lnTo>
                <a:lnTo>
                  <a:pt x="114107" y="561339"/>
                </a:lnTo>
                <a:lnTo>
                  <a:pt x="67888" y="589279"/>
                </a:lnTo>
                <a:lnTo>
                  <a:pt x="47920" y="636269"/>
                </a:lnTo>
                <a:lnTo>
                  <a:pt x="46122" y="660399"/>
                </a:lnTo>
                <a:lnTo>
                  <a:pt x="223875" y="660399"/>
                </a:lnTo>
                <a:lnTo>
                  <a:pt x="217215" y="668019"/>
                </a:lnTo>
                <a:lnTo>
                  <a:pt x="211211" y="674369"/>
                </a:lnTo>
                <a:lnTo>
                  <a:pt x="205838" y="683259"/>
                </a:lnTo>
                <a:lnTo>
                  <a:pt x="200295" y="692149"/>
                </a:lnTo>
                <a:lnTo>
                  <a:pt x="199259" y="694689"/>
                </a:lnTo>
                <a:lnTo>
                  <a:pt x="197963" y="695959"/>
                </a:lnTo>
                <a:lnTo>
                  <a:pt x="186910" y="725169"/>
                </a:lnTo>
                <a:lnTo>
                  <a:pt x="179696" y="756919"/>
                </a:lnTo>
                <a:lnTo>
                  <a:pt x="175590" y="795019"/>
                </a:lnTo>
                <a:lnTo>
                  <a:pt x="173866" y="839469"/>
                </a:lnTo>
                <a:lnTo>
                  <a:pt x="1014307" y="839469"/>
                </a:lnTo>
                <a:lnTo>
                  <a:pt x="1014693" y="862329"/>
                </a:lnTo>
                <a:lnTo>
                  <a:pt x="1012916" y="871219"/>
                </a:lnTo>
                <a:lnTo>
                  <a:pt x="1008053" y="878839"/>
                </a:lnTo>
                <a:lnTo>
                  <a:pt x="1000810" y="883919"/>
                </a:lnTo>
                <a:lnTo>
                  <a:pt x="991891" y="885189"/>
                </a:lnTo>
                <a:close/>
              </a:path>
              <a:path w="1143000" h="885189">
                <a:moveTo>
                  <a:pt x="879660" y="529589"/>
                </a:moveTo>
                <a:lnTo>
                  <a:pt x="745473" y="529589"/>
                </a:lnTo>
                <a:lnTo>
                  <a:pt x="755153" y="524509"/>
                </a:lnTo>
                <a:lnTo>
                  <a:pt x="765587" y="520699"/>
                </a:lnTo>
                <a:lnTo>
                  <a:pt x="776846" y="515619"/>
                </a:lnTo>
                <a:lnTo>
                  <a:pt x="789004" y="511809"/>
                </a:lnTo>
                <a:lnTo>
                  <a:pt x="800272" y="507999"/>
                </a:lnTo>
                <a:lnTo>
                  <a:pt x="812292" y="504189"/>
                </a:lnTo>
                <a:lnTo>
                  <a:pt x="825041" y="500379"/>
                </a:lnTo>
                <a:lnTo>
                  <a:pt x="838495" y="496569"/>
                </a:lnTo>
                <a:lnTo>
                  <a:pt x="822556" y="481329"/>
                </a:lnTo>
                <a:lnTo>
                  <a:pt x="798450" y="440689"/>
                </a:lnTo>
                <a:lnTo>
                  <a:pt x="787292" y="398779"/>
                </a:lnTo>
                <a:lnTo>
                  <a:pt x="785097" y="361949"/>
                </a:lnTo>
                <a:lnTo>
                  <a:pt x="786672" y="344169"/>
                </a:lnTo>
                <a:lnTo>
                  <a:pt x="803762" y="290829"/>
                </a:lnTo>
                <a:lnTo>
                  <a:pt x="830815" y="259079"/>
                </a:lnTo>
                <a:lnTo>
                  <a:pt x="877026" y="237489"/>
                </a:lnTo>
                <a:lnTo>
                  <a:pt x="906642" y="234949"/>
                </a:lnTo>
                <a:lnTo>
                  <a:pt x="936258" y="237489"/>
                </a:lnTo>
                <a:lnTo>
                  <a:pt x="961478" y="246379"/>
                </a:lnTo>
                <a:lnTo>
                  <a:pt x="982470" y="259079"/>
                </a:lnTo>
                <a:lnTo>
                  <a:pt x="999406" y="275589"/>
                </a:lnTo>
                <a:lnTo>
                  <a:pt x="1002778" y="280669"/>
                </a:lnTo>
                <a:lnTo>
                  <a:pt x="906642" y="280669"/>
                </a:lnTo>
                <a:lnTo>
                  <a:pt x="888006" y="281939"/>
                </a:lnTo>
                <a:lnTo>
                  <a:pt x="849637" y="304799"/>
                </a:lnTo>
                <a:lnTo>
                  <a:pt x="831758" y="350519"/>
                </a:lnTo>
                <a:lnTo>
                  <a:pt x="830681" y="364489"/>
                </a:lnTo>
                <a:lnTo>
                  <a:pt x="830916" y="378459"/>
                </a:lnTo>
                <a:lnTo>
                  <a:pt x="841196" y="425449"/>
                </a:lnTo>
                <a:lnTo>
                  <a:pt x="871403" y="463549"/>
                </a:lnTo>
                <a:lnTo>
                  <a:pt x="877658" y="467359"/>
                </a:lnTo>
                <a:lnTo>
                  <a:pt x="882577" y="471169"/>
                </a:lnTo>
                <a:lnTo>
                  <a:pt x="885796" y="477519"/>
                </a:lnTo>
                <a:lnTo>
                  <a:pt x="886950" y="485139"/>
                </a:lnTo>
                <a:lnTo>
                  <a:pt x="886950" y="513079"/>
                </a:lnTo>
                <a:lnTo>
                  <a:pt x="885739" y="520699"/>
                </a:lnTo>
                <a:lnTo>
                  <a:pt x="882318" y="527049"/>
                </a:lnTo>
                <a:lnTo>
                  <a:pt x="879660" y="529589"/>
                </a:lnTo>
                <a:close/>
              </a:path>
              <a:path w="1143000" h="885189">
                <a:moveTo>
                  <a:pt x="223875" y="660399"/>
                </a:moveTo>
                <a:lnTo>
                  <a:pt x="165833" y="660399"/>
                </a:lnTo>
                <a:lnTo>
                  <a:pt x="171481" y="651509"/>
                </a:lnTo>
                <a:lnTo>
                  <a:pt x="216956" y="607059"/>
                </a:lnTo>
                <a:lnTo>
                  <a:pt x="285095" y="568959"/>
                </a:lnTo>
                <a:lnTo>
                  <a:pt x="329075" y="551179"/>
                </a:lnTo>
                <a:lnTo>
                  <a:pt x="316387" y="547369"/>
                </a:lnTo>
                <a:lnTo>
                  <a:pt x="302775" y="543559"/>
                </a:lnTo>
                <a:lnTo>
                  <a:pt x="288192" y="539749"/>
                </a:lnTo>
                <a:lnTo>
                  <a:pt x="272588" y="535939"/>
                </a:lnTo>
                <a:lnTo>
                  <a:pt x="265693" y="532129"/>
                </a:lnTo>
                <a:lnTo>
                  <a:pt x="260378" y="527049"/>
                </a:lnTo>
                <a:lnTo>
                  <a:pt x="256956" y="520699"/>
                </a:lnTo>
                <a:lnTo>
                  <a:pt x="255746" y="513079"/>
                </a:lnTo>
                <a:lnTo>
                  <a:pt x="255746" y="485139"/>
                </a:lnTo>
                <a:lnTo>
                  <a:pt x="256900" y="477519"/>
                </a:lnTo>
                <a:lnTo>
                  <a:pt x="260118" y="471169"/>
                </a:lnTo>
                <a:lnTo>
                  <a:pt x="265038" y="467359"/>
                </a:lnTo>
                <a:lnTo>
                  <a:pt x="271293" y="463549"/>
                </a:lnTo>
                <a:lnTo>
                  <a:pt x="283046" y="454659"/>
                </a:lnTo>
                <a:lnTo>
                  <a:pt x="307569" y="406399"/>
                </a:lnTo>
                <a:lnTo>
                  <a:pt x="312014" y="364489"/>
                </a:lnTo>
                <a:lnTo>
                  <a:pt x="310937" y="350519"/>
                </a:lnTo>
                <a:lnTo>
                  <a:pt x="293058" y="304799"/>
                </a:lnTo>
                <a:lnTo>
                  <a:pt x="254689" y="281939"/>
                </a:lnTo>
                <a:lnTo>
                  <a:pt x="236053" y="280669"/>
                </a:lnTo>
                <a:lnTo>
                  <a:pt x="332189" y="280669"/>
                </a:lnTo>
                <a:lnTo>
                  <a:pt x="352465" y="325119"/>
                </a:lnTo>
                <a:lnTo>
                  <a:pt x="357598" y="361949"/>
                </a:lnTo>
                <a:lnTo>
                  <a:pt x="357351" y="380999"/>
                </a:lnTo>
                <a:lnTo>
                  <a:pt x="344246" y="440689"/>
                </a:lnTo>
                <a:lnTo>
                  <a:pt x="320140" y="481329"/>
                </a:lnTo>
                <a:lnTo>
                  <a:pt x="304200" y="496569"/>
                </a:lnTo>
                <a:lnTo>
                  <a:pt x="317654" y="500379"/>
                </a:lnTo>
                <a:lnTo>
                  <a:pt x="330403" y="504189"/>
                </a:lnTo>
                <a:lnTo>
                  <a:pt x="342424" y="507999"/>
                </a:lnTo>
                <a:lnTo>
                  <a:pt x="353691" y="511809"/>
                </a:lnTo>
                <a:lnTo>
                  <a:pt x="365849" y="515619"/>
                </a:lnTo>
                <a:lnTo>
                  <a:pt x="377109" y="520699"/>
                </a:lnTo>
                <a:lnTo>
                  <a:pt x="387542" y="524509"/>
                </a:lnTo>
                <a:lnTo>
                  <a:pt x="397223" y="529589"/>
                </a:lnTo>
                <a:lnTo>
                  <a:pt x="510051" y="529589"/>
                </a:lnTo>
                <a:lnTo>
                  <a:pt x="509241" y="534669"/>
                </a:lnTo>
                <a:lnTo>
                  <a:pt x="505792" y="541019"/>
                </a:lnTo>
                <a:lnTo>
                  <a:pt x="500399" y="546099"/>
                </a:lnTo>
                <a:lnTo>
                  <a:pt x="493354" y="549909"/>
                </a:lnTo>
                <a:lnTo>
                  <a:pt x="426104" y="567689"/>
                </a:lnTo>
                <a:lnTo>
                  <a:pt x="368730" y="585469"/>
                </a:lnTo>
                <a:lnTo>
                  <a:pt x="320525" y="603249"/>
                </a:lnTo>
                <a:lnTo>
                  <a:pt x="280784" y="621029"/>
                </a:lnTo>
                <a:lnTo>
                  <a:pt x="248803" y="640079"/>
                </a:lnTo>
                <a:lnTo>
                  <a:pt x="223875" y="660399"/>
                </a:lnTo>
                <a:close/>
              </a:path>
              <a:path w="1143000" h="885189">
                <a:moveTo>
                  <a:pt x="1141916" y="660399"/>
                </a:moveTo>
                <a:lnTo>
                  <a:pt x="1096574" y="660399"/>
                </a:lnTo>
                <a:lnTo>
                  <a:pt x="1094776" y="636269"/>
                </a:lnTo>
                <a:lnTo>
                  <a:pt x="1090938" y="617219"/>
                </a:lnTo>
                <a:lnTo>
                  <a:pt x="1055864" y="574039"/>
                </a:lnTo>
                <a:lnTo>
                  <a:pt x="991839" y="548639"/>
                </a:lnTo>
                <a:lnTo>
                  <a:pt x="944473" y="535939"/>
                </a:lnTo>
                <a:lnTo>
                  <a:pt x="937267" y="533399"/>
                </a:lnTo>
                <a:lnTo>
                  <a:pt x="931517" y="528319"/>
                </a:lnTo>
                <a:lnTo>
                  <a:pt x="927712" y="520699"/>
                </a:lnTo>
                <a:lnTo>
                  <a:pt x="926335" y="513079"/>
                </a:lnTo>
                <a:lnTo>
                  <a:pt x="926335" y="485139"/>
                </a:lnTo>
                <a:lnTo>
                  <a:pt x="927327" y="478789"/>
                </a:lnTo>
                <a:lnTo>
                  <a:pt x="930189" y="472439"/>
                </a:lnTo>
                <a:lnTo>
                  <a:pt x="934752" y="467359"/>
                </a:lnTo>
                <a:lnTo>
                  <a:pt x="940846" y="463549"/>
                </a:lnTo>
                <a:lnTo>
                  <a:pt x="952834" y="455929"/>
                </a:lnTo>
                <a:lnTo>
                  <a:pt x="978158" y="406399"/>
                </a:lnTo>
                <a:lnTo>
                  <a:pt x="982604" y="364489"/>
                </a:lnTo>
                <a:lnTo>
                  <a:pt x="981527" y="350519"/>
                </a:lnTo>
                <a:lnTo>
                  <a:pt x="963648" y="304799"/>
                </a:lnTo>
                <a:lnTo>
                  <a:pt x="925169" y="281939"/>
                </a:lnTo>
                <a:lnTo>
                  <a:pt x="906642" y="280669"/>
                </a:lnTo>
                <a:lnTo>
                  <a:pt x="1002778" y="280669"/>
                </a:lnTo>
                <a:lnTo>
                  <a:pt x="1023054" y="325119"/>
                </a:lnTo>
                <a:lnTo>
                  <a:pt x="1028078" y="361949"/>
                </a:lnTo>
                <a:lnTo>
                  <a:pt x="1027843" y="380999"/>
                </a:lnTo>
                <a:lnTo>
                  <a:pt x="1014795" y="440689"/>
                </a:lnTo>
                <a:lnTo>
                  <a:pt x="990511" y="481329"/>
                </a:lnTo>
                <a:lnTo>
                  <a:pt x="974530" y="496569"/>
                </a:lnTo>
                <a:lnTo>
                  <a:pt x="1020147" y="510539"/>
                </a:lnTo>
                <a:lnTo>
                  <a:pt x="1056702" y="524509"/>
                </a:lnTo>
                <a:lnTo>
                  <a:pt x="1107197" y="556259"/>
                </a:lnTo>
                <a:lnTo>
                  <a:pt x="1135927" y="608329"/>
                </a:lnTo>
                <a:lnTo>
                  <a:pt x="1141267" y="641349"/>
                </a:lnTo>
                <a:lnTo>
                  <a:pt x="1141916" y="66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70823" y="4524603"/>
            <a:ext cx="946785" cy="945515"/>
          </a:xfrm>
          <a:custGeom>
            <a:avLst/>
            <a:gdLst/>
            <a:ahLst/>
            <a:cxnLst/>
            <a:rect l="l" t="t" r="r" b="b"/>
            <a:pathLst>
              <a:path w="946784" h="945514">
                <a:moveTo>
                  <a:pt x="413677" y="774687"/>
                </a:moveTo>
                <a:lnTo>
                  <a:pt x="411835" y="752081"/>
                </a:lnTo>
                <a:lnTo>
                  <a:pt x="401116" y="731202"/>
                </a:lnTo>
                <a:lnTo>
                  <a:pt x="383120" y="716153"/>
                </a:lnTo>
                <a:lnTo>
                  <a:pt x="361480" y="709396"/>
                </a:lnTo>
                <a:lnTo>
                  <a:pt x="338874" y="711225"/>
                </a:lnTo>
                <a:lnTo>
                  <a:pt x="317995" y="721956"/>
                </a:lnTo>
                <a:lnTo>
                  <a:pt x="266230" y="763371"/>
                </a:lnTo>
                <a:lnTo>
                  <a:pt x="266230" y="58267"/>
                </a:lnTo>
                <a:lnTo>
                  <a:pt x="260819" y="33058"/>
                </a:lnTo>
                <a:lnTo>
                  <a:pt x="247281" y="14833"/>
                </a:lnTo>
                <a:lnTo>
                  <a:pt x="228409" y="3759"/>
                </a:lnTo>
                <a:lnTo>
                  <a:pt x="206997" y="0"/>
                </a:lnTo>
                <a:lnTo>
                  <a:pt x="185635" y="3721"/>
                </a:lnTo>
                <a:lnTo>
                  <a:pt x="166878" y="14770"/>
                </a:lnTo>
                <a:lnTo>
                  <a:pt x="153390" y="32994"/>
                </a:lnTo>
                <a:lnTo>
                  <a:pt x="147942" y="58229"/>
                </a:lnTo>
                <a:lnTo>
                  <a:pt x="147942" y="763371"/>
                </a:lnTo>
                <a:lnTo>
                  <a:pt x="95999" y="721817"/>
                </a:lnTo>
                <a:lnTo>
                  <a:pt x="72898" y="710311"/>
                </a:lnTo>
                <a:lnTo>
                  <a:pt x="50203" y="709485"/>
                </a:lnTo>
                <a:lnTo>
                  <a:pt x="29794" y="717296"/>
                </a:lnTo>
                <a:lnTo>
                  <a:pt x="13538" y="731647"/>
                </a:lnTo>
                <a:lnTo>
                  <a:pt x="3111" y="750633"/>
                </a:lnTo>
                <a:lnTo>
                  <a:pt x="0" y="772236"/>
                </a:lnTo>
                <a:lnTo>
                  <a:pt x="5791" y="794181"/>
                </a:lnTo>
                <a:lnTo>
                  <a:pt x="122669" y="895108"/>
                </a:lnTo>
                <a:lnTo>
                  <a:pt x="162725" y="926388"/>
                </a:lnTo>
                <a:lnTo>
                  <a:pt x="198882" y="945070"/>
                </a:lnTo>
                <a:lnTo>
                  <a:pt x="206616" y="945476"/>
                </a:lnTo>
                <a:lnTo>
                  <a:pt x="216166" y="944664"/>
                </a:lnTo>
                <a:lnTo>
                  <a:pt x="391883" y="814336"/>
                </a:lnTo>
                <a:lnTo>
                  <a:pt x="406920" y="796340"/>
                </a:lnTo>
                <a:lnTo>
                  <a:pt x="413677" y="774687"/>
                </a:lnTo>
                <a:close/>
              </a:path>
              <a:path w="946784" h="945514">
                <a:moveTo>
                  <a:pt x="946327" y="768159"/>
                </a:moveTo>
                <a:lnTo>
                  <a:pt x="941666" y="745159"/>
                </a:lnTo>
                <a:lnTo>
                  <a:pt x="928979" y="726363"/>
                </a:lnTo>
                <a:lnTo>
                  <a:pt x="910183" y="713676"/>
                </a:lnTo>
                <a:lnTo>
                  <a:pt x="887183" y="709015"/>
                </a:lnTo>
                <a:lnTo>
                  <a:pt x="652475" y="709015"/>
                </a:lnTo>
                <a:lnTo>
                  <a:pt x="629475" y="713676"/>
                </a:lnTo>
                <a:lnTo>
                  <a:pt x="610666" y="726363"/>
                </a:lnTo>
                <a:lnTo>
                  <a:pt x="597979" y="745159"/>
                </a:lnTo>
                <a:lnTo>
                  <a:pt x="593331" y="768159"/>
                </a:lnTo>
                <a:lnTo>
                  <a:pt x="597979" y="791146"/>
                </a:lnTo>
                <a:lnTo>
                  <a:pt x="610666" y="809955"/>
                </a:lnTo>
                <a:lnTo>
                  <a:pt x="629475" y="822642"/>
                </a:lnTo>
                <a:lnTo>
                  <a:pt x="652475" y="827290"/>
                </a:lnTo>
                <a:lnTo>
                  <a:pt x="887183" y="827290"/>
                </a:lnTo>
                <a:lnTo>
                  <a:pt x="910183" y="822642"/>
                </a:lnTo>
                <a:lnTo>
                  <a:pt x="928979" y="809955"/>
                </a:lnTo>
                <a:lnTo>
                  <a:pt x="941666" y="791146"/>
                </a:lnTo>
                <a:lnTo>
                  <a:pt x="946327" y="768159"/>
                </a:lnTo>
                <a:close/>
              </a:path>
              <a:path w="946784" h="945514">
                <a:moveTo>
                  <a:pt x="946327" y="571030"/>
                </a:moveTo>
                <a:lnTo>
                  <a:pt x="941666" y="548030"/>
                </a:lnTo>
                <a:lnTo>
                  <a:pt x="928979" y="529221"/>
                </a:lnTo>
                <a:lnTo>
                  <a:pt x="910183" y="516534"/>
                </a:lnTo>
                <a:lnTo>
                  <a:pt x="887183" y="511886"/>
                </a:lnTo>
                <a:lnTo>
                  <a:pt x="574230" y="511886"/>
                </a:lnTo>
                <a:lnTo>
                  <a:pt x="551230" y="516534"/>
                </a:lnTo>
                <a:lnTo>
                  <a:pt x="532434" y="529221"/>
                </a:lnTo>
                <a:lnTo>
                  <a:pt x="519747" y="548030"/>
                </a:lnTo>
                <a:lnTo>
                  <a:pt x="515099" y="571030"/>
                </a:lnTo>
                <a:lnTo>
                  <a:pt x="519747" y="594029"/>
                </a:lnTo>
                <a:lnTo>
                  <a:pt x="532434" y="612825"/>
                </a:lnTo>
                <a:lnTo>
                  <a:pt x="551243" y="625513"/>
                </a:lnTo>
                <a:lnTo>
                  <a:pt x="574230" y="630174"/>
                </a:lnTo>
                <a:lnTo>
                  <a:pt x="887183" y="630174"/>
                </a:lnTo>
                <a:lnTo>
                  <a:pt x="910183" y="625513"/>
                </a:lnTo>
                <a:lnTo>
                  <a:pt x="928979" y="612825"/>
                </a:lnTo>
                <a:lnTo>
                  <a:pt x="941666" y="594029"/>
                </a:lnTo>
                <a:lnTo>
                  <a:pt x="946327" y="571030"/>
                </a:lnTo>
                <a:close/>
              </a:path>
              <a:path w="946784" h="945514">
                <a:moveTo>
                  <a:pt x="946327" y="373900"/>
                </a:moveTo>
                <a:lnTo>
                  <a:pt x="941666" y="350888"/>
                </a:lnTo>
                <a:lnTo>
                  <a:pt x="928979" y="332092"/>
                </a:lnTo>
                <a:lnTo>
                  <a:pt x="910183" y="319405"/>
                </a:lnTo>
                <a:lnTo>
                  <a:pt x="887183" y="314744"/>
                </a:lnTo>
                <a:lnTo>
                  <a:pt x="496011" y="314744"/>
                </a:lnTo>
                <a:lnTo>
                  <a:pt x="473011" y="319405"/>
                </a:lnTo>
                <a:lnTo>
                  <a:pt x="454202" y="332092"/>
                </a:lnTo>
                <a:lnTo>
                  <a:pt x="441528" y="350888"/>
                </a:lnTo>
                <a:lnTo>
                  <a:pt x="436867" y="373900"/>
                </a:lnTo>
                <a:lnTo>
                  <a:pt x="441528" y="396900"/>
                </a:lnTo>
                <a:lnTo>
                  <a:pt x="454215" y="415696"/>
                </a:lnTo>
                <a:lnTo>
                  <a:pt x="473011" y="428383"/>
                </a:lnTo>
                <a:lnTo>
                  <a:pt x="496011" y="433031"/>
                </a:lnTo>
                <a:lnTo>
                  <a:pt x="887183" y="433031"/>
                </a:lnTo>
                <a:lnTo>
                  <a:pt x="910183" y="428383"/>
                </a:lnTo>
                <a:lnTo>
                  <a:pt x="928979" y="415696"/>
                </a:lnTo>
                <a:lnTo>
                  <a:pt x="941666" y="396900"/>
                </a:lnTo>
                <a:lnTo>
                  <a:pt x="946327" y="373900"/>
                </a:lnTo>
                <a:close/>
              </a:path>
              <a:path w="946784" h="945514">
                <a:moveTo>
                  <a:pt x="946327" y="176758"/>
                </a:moveTo>
                <a:lnTo>
                  <a:pt x="941666" y="153758"/>
                </a:lnTo>
                <a:lnTo>
                  <a:pt x="928979" y="134962"/>
                </a:lnTo>
                <a:lnTo>
                  <a:pt x="910183" y="122275"/>
                </a:lnTo>
                <a:lnTo>
                  <a:pt x="887183" y="117627"/>
                </a:lnTo>
                <a:lnTo>
                  <a:pt x="417766" y="117627"/>
                </a:lnTo>
                <a:lnTo>
                  <a:pt x="394766" y="122275"/>
                </a:lnTo>
                <a:lnTo>
                  <a:pt x="375970" y="134962"/>
                </a:lnTo>
                <a:lnTo>
                  <a:pt x="363283" y="153758"/>
                </a:lnTo>
                <a:lnTo>
                  <a:pt x="358622" y="176758"/>
                </a:lnTo>
                <a:lnTo>
                  <a:pt x="363283" y="199771"/>
                </a:lnTo>
                <a:lnTo>
                  <a:pt x="375970" y="218567"/>
                </a:lnTo>
                <a:lnTo>
                  <a:pt x="394766" y="231254"/>
                </a:lnTo>
                <a:lnTo>
                  <a:pt x="417766" y="235915"/>
                </a:lnTo>
                <a:lnTo>
                  <a:pt x="887183" y="235915"/>
                </a:lnTo>
                <a:lnTo>
                  <a:pt x="910183" y="231254"/>
                </a:lnTo>
                <a:lnTo>
                  <a:pt x="928979" y="218567"/>
                </a:lnTo>
                <a:lnTo>
                  <a:pt x="941666" y="199771"/>
                </a:lnTo>
                <a:lnTo>
                  <a:pt x="946327" y="1767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131064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목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차</a:t>
            </a:r>
            <a:endParaRPr sz="5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3369" y="5687419"/>
            <a:ext cx="2561590" cy="4927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 spc="10" b="1">
                <a:solidFill>
                  <a:srgbClr val="0A3B7B"/>
                </a:solidFill>
                <a:latin typeface="Malgun Gothic"/>
                <a:cs typeface="Malgun Gothic"/>
              </a:rPr>
              <a:t>팀</a:t>
            </a:r>
            <a:r>
              <a:rPr dirty="0" sz="3050" spc="-46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3050" spc="-114" b="1">
                <a:solidFill>
                  <a:srgbClr val="0A3B7B"/>
                </a:solidFill>
                <a:latin typeface="Malgun Gothic"/>
                <a:cs typeface="Malgun Gothic"/>
              </a:rPr>
              <a:t>구</a:t>
            </a:r>
            <a:r>
              <a:rPr dirty="0" sz="3050" spc="10" b="1">
                <a:solidFill>
                  <a:srgbClr val="0A3B7B"/>
                </a:solidFill>
                <a:latin typeface="Malgun Gothic"/>
                <a:cs typeface="Malgun Gothic"/>
              </a:rPr>
              <a:t>성</a:t>
            </a:r>
            <a:r>
              <a:rPr dirty="0" sz="3050" spc="-46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3050" spc="10" b="1">
                <a:solidFill>
                  <a:srgbClr val="0A3B7B"/>
                </a:solidFill>
                <a:latin typeface="Malgun Gothic"/>
                <a:cs typeface="Malgun Gothic"/>
              </a:rPr>
              <a:t>및</a:t>
            </a:r>
            <a:r>
              <a:rPr dirty="0" sz="3050" spc="-46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3050" spc="-114" b="1">
                <a:solidFill>
                  <a:srgbClr val="0A3B7B"/>
                </a:solidFill>
                <a:latin typeface="Malgun Gothic"/>
                <a:cs typeface="Malgun Gothic"/>
              </a:rPr>
              <a:t>역</a:t>
            </a:r>
            <a:r>
              <a:rPr dirty="0" sz="3050" spc="10" b="1">
                <a:solidFill>
                  <a:srgbClr val="0A3B7B"/>
                </a:solidFill>
                <a:latin typeface="Malgun Gothic"/>
                <a:cs typeface="Malgun Gothic"/>
              </a:rPr>
              <a:t>할</a:t>
            </a:r>
            <a:endParaRPr sz="30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0629" y="5683958"/>
            <a:ext cx="2933065" cy="508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50" spc="-120" b="1">
                <a:solidFill>
                  <a:srgbClr val="0A3B7B"/>
                </a:solidFill>
                <a:latin typeface="Malgun Gothic"/>
                <a:cs typeface="Malgun Gothic"/>
              </a:rPr>
              <a:t>수행절</a:t>
            </a:r>
            <a:r>
              <a:rPr dirty="0" sz="3150" spc="10" b="1">
                <a:solidFill>
                  <a:srgbClr val="0A3B7B"/>
                </a:solidFill>
                <a:latin typeface="Malgun Gothic"/>
                <a:cs typeface="Malgun Gothic"/>
              </a:rPr>
              <a:t>차</a:t>
            </a:r>
            <a:r>
              <a:rPr dirty="0" sz="3150" spc="-480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3150" spc="10" b="1">
                <a:solidFill>
                  <a:srgbClr val="0A3B7B"/>
                </a:solidFill>
                <a:latin typeface="Malgun Gothic"/>
                <a:cs typeface="Malgun Gothic"/>
              </a:rPr>
              <a:t>및</a:t>
            </a:r>
            <a:r>
              <a:rPr dirty="0" sz="3150" spc="-480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3150" spc="-120" b="1">
                <a:solidFill>
                  <a:srgbClr val="0A3B7B"/>
                </a:solidFill>
                <a:latin typeface="Malgun Gothic"/>
                <a:cs typeface="Malgun Gothic"/>
              </a:rPr>
              <a:t>방</a:t>
            </a:r>
            <a:r>
              <a:rPr dirty="0" sz="3150" spc="10" b="1">
                <a:solidFill>
                  <a:srgbClr val="0A3B7B"/>
                </a:solidFill>
                <a:latin typeface="Malgun Gothic"/>
                <a:cs typeface="Malgun Gothic"/>
              </a:rPr>
              <a:t>법</a:t>
            </a:r>
            <a:endParaRPr sz="31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43514" y="5776352"/>
            <a:ext cx="3006090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-110" b="1">
                <a:solidFill>
                  <a:srgbClr val="0A3B7B"/>
                </a:solidFill>
                <a:latin typeface="Malgun Gothic"/>
                <a:cs typeface="Malgun Gothic"/>
              </a:rPr>
              <a:t>프로젝</a:t>
            </a:r>
            <a:r>
              <a:rPr dirty="0" sz="2850" spc="10" b="1">
                <a:solidFill>
                  <a:srgbClr val="0A3B7B"/>
                </a:solidFill>
                <a:latin typeface="Malgun Gothic"/>
                <a:cs typeface="Malgun Gothic"/>
              </a:rPr>
              <a:t>트</a:t>
            </a:r>
            <a:r>
              <a:rPr dirty="0" sz="2850" spc="-434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2850" spc="-110" b="1">
                <a:solidFill>
                  <a:srgbClr val="0A3B7B"/>
                </a:solidFill>
                <a:latin typeface="Malgun Gothic"/>
                <a:cs typeface="Malgun Gothic"/>
              </a:rPr>
              <a:t>수</a:t>
            </a:r>
            <a:r>
              <a:rPr dirty="0" sz="2850" spc="10" b="1">
                <a:solidFill>
                  <a:srgbClr val="0A3B7B"/>
                </a:solidFill>
                <a:latin typeface="Malgun Gothic"/>
                <a:cs typeface="Malgun Gothic"/>
              </a:rPr>
              <a:t>행</a:t>
            </a:r>
            <a:r>
              <a:rPr dirty="0" sz="2850" spc="-434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2850" spc="-110" b="1">
                <a:solidFill>
                  <a:srgbClr val="0A3B7B"/>
                </a:solidFill>
                <a:latin typeface="Malgun Gothic"/>
                <a:cs typeface="Malgun Gothic"/>
              </a:rPr>
              <a:t>결</a:t>
            </a:r>
            <a:r>
              <a:rPr dirty="0" sz="2850" spc="10" b="1">
                <a:solidFill>
                  <a:srgbClr val="0A3B7B"/>
                </a:solidFill>
                <a:latin typeface="Malgun Gothic"/>
                <a:cs typeface="Malgun Gothic"/>
              </a:rPr>
              <a:t>과</a:t>
            </a:r>
            <a:endParaRPr sz="28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07813" y="5705605"/>
            <a:ext cx="88773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130" b="1">
                <a:solidFill>
                  <a:srgbClr val="0A3B7B"/>
                </a:solidFill>
                <a:latin typeface="Malgun Gothic"/>
                <a:cs typeface="Malgun Gothic"/>
              </a:rPr>
              <a:t>시</a:t>
            </a:r>
            <a:r>
              <a:rPr dirty="0" sz="3450" spc="10" b="1">
                <a:solidFill>
                  <a:srgbClr val="0A3B7B"/>
                </a:solidFill>
                <a:latin typeface="Malgun Gothic"/>
                <a:cs typeface="Malgun Gothic"/>
              </a:rPr>
              <a:t>연</a:t>
            </a:r>
            <a:endParaRPr sz="34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905" y="5687419"/>
            <a:ext cx="2374900" cy="4927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 spc="-114" b="1">
                <a:solidFill>
                  <a:srgbClr val="0A3B7B"/>
                </a:solidFill>
                <a:latin typeface="Malgun Gothic"/>
                <a:cs typeface="Malgun Gothic"/>
              </a:rPr>
              <a:t>프로젝</a:t>
            </a:r>
            <a:r>
              <a:rPr dirty="0" sz="3050" spc="10" b="1">
                <a:solidFill>
                  <a:srgbClr val="0A3B7B"/>
                </a:solidFill>
                <a:latin typeface="Malgun Gothic"/>
                <a:cs typeface="Malgun Gothic"/>
              </a:rPr>
              <a:t>트</a:t>
            </a:r>
            <a:r>
              <a:rPr dirty="0" sz="3050" spc="-46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3050" spc="-114" b="1">
                <a:solidFill>
                  <a:srgbClr val="0A3B7B"/>
                </a:solidFill>
                <a:latin typeface="Malgun Gothic"/>
                <a:cs typeface="Malgun Gothic"/>
              </a:rPr>
              <a:t>개</a:t>
            </a:r>
            <a:r>
              <a:rPr dirty="0" sz="3050" spc="10" b="1">
                <a:solidFill>
                  <a:srgbClr val="0A3B7B"/>
                </a:solidFill>
                <a:latin typeface="Malgun Gothic"/>
                <a:cs typeface="Malgun Gothic"/>
              </a:rPr>
              <a:t>요</a:t>
            </a:r>
            <a:endParaRPr sz="30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86" y="2437327"/>
            <a:ext cx="6834317" cy="62384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6871" y="2512821"/>
            <a:ext cx="8788105" cy="57713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401393"/>
            <a:ext cx="319659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화면정의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서</a:t>
            </a:r>
            <a:endParaRPr sz="5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202" y="9188452"/>
            <a:ext cx="14122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0">
                <a:latin typeface="Malgun Gothic"/>
                <a:cs typeface="Malgun Gothic"/>
              </a:rPr>
              <a:t>슬롯정</a:t>
            </a:r>
            <a:r>
              <a:rPr dirty="0" sz="3000" spc="-180">
                <a:latin typeface="Malgun Gothic"/>
                <a:cs typeface="Malgun Gothic"/>
              </a:rPr>
              <a:t>보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49649" y="9188452"/>
            <a:ext cx="14122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0">
                <a:latin typeface="Malgun Gothic"/>
                <a:cs typeface="Malgun Gothic"/>
              </a:rPr>
              <a:t>오시는</a:t>
            </a:r>
            <a:r>
              <a:rPr dirty="0" sz="3000" spc="-180">
                <a:latin typeface="Malgun Gothic"/>
                <a:cs typeface="Malgun Gothic"/>
              </a:rPr>
              <a:t>길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7310" y="547279"/>
            <a:ext cx="17192625" cy="9192260"/>
            <a:chOff x="547310" y="547279"/>
            <a:chExt cx="17192625" cy="9192260"/>
          </a:xfrm>
        </p:grpSpPr>
        <p:sp>
          <p:nvSpPr>
            <p:cNvPr id="3" name="object 3"/>
            <p:cNvSpPr/>
            <p:nvPr/>
          </p:nvSpPr>
          <p:spPr>
            <a:xfrm>
              <a:off x="547306" y="547280"/>
              <a:ext cx="17192625" cy="9192260"/>
            </a:xfrm>
            <a:custGeom>
              <a:avLst/>
              <a:gdLst/>
              <a:ahLst/>
              <a:cxnLst/>
              <a:rect l="l" t="t" r="r" b="b"/>
              <a:pathLst>
                <a:path w="17192625" h="9192260">
                  <a:moveTo>
                    <a:pt x="17192562" y="0"/>
                  </a:moveTo>
                  <a:lnTo>
                    <a:pt x="17025468" y="0"/>
                  </a:lnTo>
                  <a:lnTo>
                    <a:pt x="17025468" y="163830"/>
                  </a:lnTo>
                  <a:lnTo>
                    <a:pt x="17025468" y="9024455"/>
                  </a:lnTo>
                  <a:lnTo>
                    <a:pt x="163614" y="9024455"/>
                  </a:lnTo>
                  <a:lnTo>
                    <a:pt x="163614" y="163830"/>
                  </a:lnTo>
                  <a:lnTo>
                    <a:pt x="17025468" y="163830"/>
                  </a:lnTo>
                  <a:lnTo>
                    <a:pt x="17025468" y="0"/>
                  </a:lnTo>
                  <a:lnTo>
                    <a:pt x="0" y="0"/>
                  </a:lnTo>
                  <a:lnTo>
                    <a:pt x="0" y="163830"/>
                  </a:lnTo>
                  <a:lnTo>
                    <a:pt x="0" y="9024455"/>
                  </a:lnTo>
                  <a:lnTo>
                    <a:pt x="0" y="9192095"/>
                  </a:lnTo>
                  <a:lnTo>
                    <a:pt x="17192562" y="9192095"/>
                  </a:lnTo>
                  <a:lnTo>
                    <a:pt x="17192562" y="9024544"/>
                  </a:lnTo>
                  <a:lnTo>
                    <a:pt x="17192562" y="163830"/>
                  </a:lnTo>
                  <a:lnTo>
                    <a:pt x="17192562" y="163614"/>
                  </a:lnTo>
                  <a:lnTo>
                    <a:pt x="1719256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6407" y="4270247"/>
              <a:ext cx="10222991" cy="18227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4014" y="2126173"/>
            <a:ext cx="18044160" cy="8161020"/>
            <a:chOff x="244014" y="2126173"/>
            <a:chExt cx="18044160" cy="81610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014" y="2126173"/>
              <a:ext cx="10582274" cy="51781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8520" y="5143500"/>
              <a:ext cx="10979478" cy="51434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650748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넥스트페이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지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메인화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면</a:t>
            </a:r>
            <a:endParaRPr sz="5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30" y="2384995"/>
            <a:ext cx="18259169" cy="7572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872807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홈페이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지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관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리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시스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템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메인화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면</a:t>
            </a:r>
            <a:endParaRPr sz="5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264" y="1746477"/>
            <a:ext cx="17000224" cy="8334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462153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운영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자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메인화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면</a:t>
            </a:r>
            <a:endParaRPr sz="5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7310" y="547279"/>
            <a:ext cx="17192625" cy="9192260"/>
            <a:chOff x="547310" y="547279"/>
            <a:chExt cx="17192625" cy="9192260"/>
          </a:xfrm>
        </p:grpSpPr>
        <p:sp>
          <p:nvSpPr>
            <p:cNvPr id="3" name="object 3"/>
            <p:cNvSpPr/>
            <p:nvPr/>
          </p:nvSpPr>
          <p:spPr>
            <a:xfrm>
              <a:off x="547306" y="547280"/>
              <a:ext cx="17192625" cy="9192260"/>
            </a:xfrm>
            <a:custGeom>
              <a:avLst/>
              <a:gdLst/>
              <a:ahLst/>
              <a:cxnLst/>
              <a:rect l="l" t="t" r="r" b="b"/>
              <a:pathLst>
                <a:path w="17192625" h="9192260">
                  <a:moveTo>
                    <a:pt x="17192562" y="0"/>
                  </a:moveTo>
                  <a:lnTo>
                    <a:pt x="17025468" y="0"/>
                  </a:lnTo>
                  <a:lnTo>
                    <a:pt x="17025468" y="163830"/>
                  </a:lnTo>
                  <a:lnTo>
                    <a:pt x="17025468" y="9024455"/>
                  </a:lnTo>
                  <a:lnTo>
                    <a:pt x="163614" y="9024455"/>
                  </a:lnTo>
                  <a:lnTo>
                    <a:pt x="163614" y="163830"/>
                  </a:lnTo>
                  <a:lnTo>
                    <a:pt x="17025468" y="163830"/>
                  </a:lnTo>
                  <a:lnTo>
                    <a:pt x="17025468" y="0"/>
                  </a:lnTo>
                  <a:lnTo>
                    <a:pt x="0" y="0"/>
                  </a:lnTo>
                  <a:lnTo>
                    <a:pt x="0" y="163830"/>
                  </a:lnTo>
                  <a:lnTo>
                    <a:pt x="0" y="9024455"/>
                  </a:lnTo>
                  <a:lnTo>
                    <a:pt x="0" y="9192095"/>
                  </a:lnTo>
                  <a:lnTo>
                    <a:pt x="17192562" y="9192095"/>
                  </a:lnTo>
                  <a:lnTo>
                    <a:pt x="17192562" y="9024544"/>
                  </a:lnTo>
                  <a:lnTo>
                    <a:pt x="17192562" y="163830"/>
                  </a:lnTo>
                  <a:lnTo>
                    <a:pt x="17192562" y="163614"/>
                  </a:lnTo>
                  <a:lnTo>
                    <a:pt x="1719256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39602" y="3083622"/>
              <a:ext cx="5001260" cy="4116704"/>
            </a:xfrm>
            <a:custGeom>
              <a:avLst/>
              <a:gdLst/>
              <a:ahLst/>
              <a:cxnLst/>
              <a:rect l="l" t="t" r="r" b="b"/>
              <a:pathLst>
                <a:path w="5001259" h="4116704">
                  <a:moveTo>
                    <a:pt x="4895634" y="3539451"/>
                  </a:moveTo>
                  <a:lnTo>
                    <a:pt x="105112" y="3539449"/>
                  </a:lnTo>
                  <a:lnTo>
                    <a:pt x="62624" y="3528064"/>
                  </a:lnTo>
                  <a:lnTo>
                    <a:pt x="27728" y="3501299"/>
                  </a:lnTo>
                  <a:lnTo>
                    <a:pt x="5737" y="3463226"/>
                  </a:lnTo>
                  <a:lnTo>
                    <a:pt x="0" y="3434405"/>
                  </a:lnTo>
                  <a:lnTo>
                    <a:pt x="0" y="105043"/>
                  </a:lnTo>
                  <a:lnTo>
                    <a:pt x="11395" y="62576"/>
                  </a:lnTo>
                  <a:lnTo>
                    <a:pt x="38188" y="27699"/>
                  </a:lnTo>
                  <a:lnTo>
                    <a:pt x="76300" y="5725"/>
                  </a:lnTo>
                  <a:lnTo>
                    <a:pt x="105112" y="0"/>
                  </a:lnTo>
                  <a:lnTo>
                    <a:pt x="4895657" y="0"/>
                  </a:lnTo>
                  <a:lnTo>
                    <a:pt x="4938147" y="11384"/>
                  </a:lnTo>
                  <a:lnTo>
                    <a:pt x="4973036" y="38149"/>
                  </a:lnTo>
                  <a:lnTo>
                    <a:pt x="4995018" y="76223"/>
                  </a:lnTo>
                  <a:lnTo>
                    <a:pt x="5000748" y="224852"/>
                  </a:lnTo>
                  <a:lnTo>
                    <a:pt x="224999" y="224852"/>
                  </a:lnTo>
                  <a:lnTo>
                    <a:pt x="224999" y="3314597"/>
                  </a:lnTo>
                  <a:lnTo>
                    <a:pt x="5000748" y="3314597"/>
                  </a:lnTo>
                  <a:lnTo>
                    <a:pt x="5000748" y="3434405"/>
                  </a:lnTo>
                  <a:lnTo>
                    <a:pt x="4989365" y="3476872"/>
                  </a:lnTo>
                  <a:lnTo>
                    <a:pt x="4962580" y="3511749"/>
                  </a:lnTo>
                  <a:lnTo>
                    <a:pt x="4924477" y="3533723"/>
                  </a:lnTo>
                  <a:lnTo>
                    <a:pt x="4902951" y="3538732"/>
                  </a:lnTo>
                  <a:lnTo>
                    <a:pt x="4895634" y="3539451"/>
                  </a:lnTo>
                  <a:close/>
                </a:path>
                <a:path w="5001259" h="4116704">
                  <a:moveTo>
                    <a:pt x="5000748" y="3314597"/>
                  </a:moveTo>
                  <a:lnTo>
                    <a:pt x="4775747" y="3314597"/>
                  </a:lnTo>
                  <a:lnTo>
                    <a:pt x="4775747" y="224852"/>
                  </a:lnTo>
                  <a:lnTo>
                    <a:pt x="5000748" y="224852"/>
                  </a:lnTo>
                  <a:lnTo>
                    <a:pt x="5000748" y="3314597"/>
                  </a:lnTo>
                  <a:close/>
                </a:path>
                <a:path w="5001259" h="4116704">
                  <a:moveTo>
                    <a:pt x="2140571" y="3891495"/>
                  </a:moveTo>
                  <a:lnTo>
                    <a:pt x="1915572" y="3891495"/>
                  </a:lnTo>
                  <a:lnTo>
                    <a:pt x="1915572" y="3539449"/>
                  </a:lnTo>
                  <a:lnTo>
                    <a:pt x="2140571" y="3539449"/>
                  </a:lnTo>
                  <a:lnTo>
                    <a:pt x="2140571" y="3891495"/>
                  </a:lnTo>
                  <a:close/>
                </a:path>
                <a:path w="5001259" h="4116704">
                  <a:moveTo>
                    <a:pt x="3085177" y="3891495"/>
                  </a:moveTo>
                  <a:lnTo>
                    <a:pt x="2860174" y="3891495"/>
                  </a:lnTo>
                  <a:lnTo>
                    <a:pt x="2860174" y="3539449"/>
                  </a:lnTo>
                  <a:lnTo>
                    <a:pt x="3085177" y="3539449"/>
                  </a:lnTo>
                  <a:lnTo>
                    <a:pt x="3085177" y="3891495"/>
                  </a:lnTo>
                  <a:close/>
                </a:path>
                <a:path w="5001259" h="4116704">
                  <a:moveTo>
                    <a:pt x="3373700" y="4116347"/>
                  </a:moveTo>
                  <a:lnTo>
                    <a:pt x="1627048" y="4116347"/>
                  </a:lnTo>
                  <a:lnTo>
                    <a:pt x="1619732" y="4115627"/>
                  </a:lnTo>
                  <a:lnTo>
                    <a:pt x="1578075" y="4101500"/>
                  </a:lnTo>
                  <a:lnTo>
                    <a:pt x="1544998" y="4072518"/>
                  </a:lnTo>
                  <a:lnTo>
                    <a:pt x="1525538" y="4033094"/>
                  </a:lnTo>
                  <a:lnTo>
                    <a:pt x="1521935" y="4011303"/>
                  </a:lnTo>
                  <a:lnTo>
                    <a:pt x="1521935" y="3996539"/>
                  </a:lnTo>
                  <a:lnTo>
                    <a:pt x="1533325" y="3954076"/>
                  </a:lnTo>
                  <a:lnTo>
                    <a:pt x="1560109" y="3919204"/>
                  </a:lnTo>
                  <a:lnTo>
                    <a:pt x="1598207" y="3897227"/>
                  </a:lnTo>
                  <a:lnTo>
                    <a:pt x="1627048" y="3891495"/>
                  </a:lnTo>
                  <a:lnTo>
                    <a:pt x="3373700" y="3891495"/>
                  </a:lnTo>
                  <a:lnTo>
                    <a:pt x="3416189" y="3902877"/>
                  </a:lnTo>
                  <a:lnTo>
                    <a:pt x="3451086" y="3929643"/>
                  </a:lnTo>
                  <a:lnTo>
                    <a:pt x="3473076" y="3967717"/>
                  </a:lnTo>
                  <a:lnTo>
                    <a:pt x="3478813" y="3996539"/>
                  </a:lnTo>
                  <a:lnTo>
                    <a:pt x="3478813" y="4011303"/>
                  </a:lnTo>
                  <a:lnTo>
                    <a:pt x="3467422" y="4053764"/>
                  </a:lnTo>
                  <a:lnTo>
                    <a:pt x="3440639" y="4088638"/>
                  </a:lnTo>
                  <a:lnTo>
                    <a:pt x="3402541" y="4110613"/>
                  </a:lnTo>
                  <a:lnTo>
                    <a:pt x="3373700" y="4116347"/>
                  </a:lnTo>
                  <a:close/>
                </a:path>
              </a:pathLst>
            </a:custGeom>
            <a:solidFill>
              <a:srgbClr val="FFFFFF">
                <a:alpha val="3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5871" y="4270247"/>
              <a:ext cx="5071871" cy="18227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0D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7310" y="547279"/>
            <a:ext cx="17192625" cy="163830"/>
          </a:xfrm>
          <a:custGeom>
            <a:avLst/>
            <a:gdLst/>
            <a:ahLst/>
            <a:cxnLst/>
            <a:rect l="l" t="t" r="r" b="b"/>
            <a:pathLst>
              <a:path w="17192625" h="163829">
                <a:moveTo>
                  <a:pt x="0" y="0"/>
                </a:moveTo>
                <a:lnTo>
                  <a:pt x="17192561" y="0"/>
                </a:lnTo>
                <a:lnTo>
                  <a:pt x="17192561" y="163826"/>
                </a:lnTo>
                <a:lnTo>
                  <a:pt x="0" y="1638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7310" y="2863683"/>
            <a:ext cx="163830" cy="6708140"/>
          </a:xfrm>
          <a:custGeom>
            <a:avLst/>
            <a:gdLst/>
            <a:ahLst/>
            <a:cxnLst/>
            <a:rect l="l" t="t" r="r" b="b"/>
            <a:pathLst>
              <a:path w="163829" h="6708140">
                <a:moveTo>
                  <a:pt x="0" y="6708045"/>
                </a:moveTo>
                <a:lnTo>
                  <a:pt x="163614" y="6708045"/>
                </a:lnTo>
                <a:lnTo>
                  <a:pt x="163614" y="0"/>
                </a:lnTo>
                <a:lnTo>
                  <a:pt x="0" y="0"/>
                </a:lnTo>
                <a:lnTo>
                  <a:pt x="0" y="67080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7310" y="711106"/>
            <a:ext cx="163830" cy="2009775"/>
          </a:xfrm>
          <a:custGeom>
            <a:avLst/>
            <a:gdLst/>
            <a:ahLst/>
            <a:cxnLst/>
            <a:rect l="l" t="t" r="r" b="b"/>
            <a:pathLst>
              <a:path w="163829" h="2009775">
                <a:moveTo>
                  <a:pt x="0" y="2009702"/>
                </a:moveTo>
                <a:lnTo>
                  <a:pt x="163614" y="2009702"/>
                </a:lnTo>
                <a:lnTo>
                  <a:pt x="163614" y="0"/>
                </a:lnTo>
                <a:lnTo>
                  <a:pt x="0" y="0"/>
                </a:lnTo>
                <a:lnTo>
                  <a:pt x="0" y="2009702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710887"/>
            <a:ext cx="17739995" cy="9029065"/>
            <a:chOff x="0" y="710887"/>
            <a:chExt cx="17739995" cy="9029065"/>
          </a:xfrm>
        </p:grpSpPr>
        <p:sp>
          <p:nvSpPr>
            <p:cNvPr id="7" name="object 7"/>
            <p:cNvSpPr/>
            <p:nvPr/>
          </p:nvSpPr>
          <p:spPr>
            <a:xfrm>
              <a:off x="547306" y="710894"/>
              <a:ext cx="17192625" cy="9029065"/>
            </a:xfrm>
            <a:custGeom>
              <a:avLst/>
              <a:gdLst/>
              <a:ahLst/>
              <a:cxnLst/>
              <a:rect l="l" t="t" r="r" b="b"/>
              <a:pathLst>
                <a:path w="17192625" h="9029065">
                  <a:moveTo>
                    <a:pt x="17192562" y="0"/>
                  </a:moveTo>
                  <a:lnTo>
                    <a:pt x="17025468" y="0"/>
                  </a:lnTo>
                  <a:lnTo>
                    <a:pt x="17025468" y="8860841"/>
                  </a:lnTo>
                  <a:lnTo>
                    <a:pt x="0" y="8860841"/>
                  </a:lnTo>
                  <a:lnTo>
                    <a:pt x="0" y="9028481"/>
                  </a:lnTo>
                  <a:lnTo>
                    <a:pt x="17192562" y="9028481"/>
                  </a:lnTo>
                  <a:lnTo>
                    <a:pt x="17192562" y="8860930"/>
                  </a:lnTo>
                  <a:lnTo>
                    <a:pt x="1719256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720808"/>
              <a:ext cx="1136015" cy="142875"/>
            </a:xfrm>
            <a:custGeom>
              <a:avLst/>
              <a:gdLst/>
              <a:ahLst/>
              <a:cxnLst/>
              <a:rect l="l" t="t" r="r" b="b"/>
              <a:pathLst>
                <a:path w="1136015" h="142875">
                  <a:moveTo>
                    <a:pt x="0" y="142874"/>
                  </a:moveTo>
                  <a:lnTo>
                    <a:pt x="0" y="0"/>
                  </a:lnTo>
                  <a:lnTo>
                    <a:pt x="1135473" y="0"/>
                  </a:lnTo>
                  <a:lnTo>
                    <a:pt x="1135473" y="142874"/>
                  </a:lnTo>
                  <a:lnTo>
                    <a:pt x="0" y="142874"/>
                  </a:lnTo>
                  <a:close/>
                </a:path>
              </a:pathLst>
            </a:custGeom>
            <a:solidFill>
              <a:srgbClr val="0A3B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5150" y="3117063"/>
              <a:ext cx="7633659" cy="661828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8817" y="2015232"/>
            <a:ext cx="9041765" cy="25704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0200"/>
              </a:lnSpc>
            </a:pPr>
            <a:r>
              <a:rPr dirty="0" spc="1485"/>
              <a:t>Thank </a:t>
            </a:r>
            <a:r>
              <a:rPr dirty="0" spc="1135"/>
              <a:t>YOU </a:t>
            </a:r>
            <a:r>
              <a:rPr dirty="0" spc="1140"/>
              <a:t> </a:t>
            </a:r>
            <a:r>
              <a:rPr dirty="0" spc="1705"/>
              <a:t>for</a:t>
            </a:r>
            <a:r>
              <a:rPr dirty="0" spc="-125"/>
              <a:t> </a:t>
            </a:r>
            <a:r>
              <a:rPr dirty="0" spc="1440"/>
              <a:t>watching</a:t>
            </a:r>
            <a:r>
              <a:rPr dirty="0" spc="-120"/>
              <a:t> </a:t>
            </a:r>
            <a:r>
              <a:rPr dirty="0" spc="819"/>
              <a:t>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3148" y="3213658"/>
            <a:ext cx="2821317" cy="40847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7310" y="547279"/>
            <a:ext cx="17192625" cy="9192260"/>
            <a:chOff x="547310" y="547279"/>
            <a:chExt cx="17192625" cy="9192260"/>
          </a:xfrm>
        </p:grpSpPr>
        <p:sp>
          <p:nvSpPr>
            <p:cNvPr id="4" name="object 4"/>
            <p:cNvSpPr/>
            <p:nvPr/>
          </p:nvSpPr>
          <p:spPr>
            <a:xfrm>
              <a:off x="547306" y="547280"/>
              <a:ext cx="17192625" cy="9192260"/>
            </a:xfrm>
            <a:custGeom>
              <a:avLst/>
              <a:gdLst/>
              <a:ahLst/>
              <a:cxnLst/>
              <a:rect l="l" t="t" r="r" b="b"/>
              <a:pathLst>
                <a:path w="17192625" h="9192260">
                  <a:moveTo>
                    <a:pt x="17192562" y="0"/>
                  </a:moveTo>
                  <a:lnTo>
                    <a:pt x="17025468" y="0"/>
                  </a:lnTo>
                  <a:lnTo>
                    <a:pt x="17025468" y="163830"/>
                  </a:lnTo>
                  <a:lnTo>
                    <a:pt x="17025468" y="9024455"/>
                  </a:lnTo>
                  <a:lnTo>
                    <a:pt x="163614" y="9024455"/>
                  </a:lnTo>
                  <a:lnTo>
                    <a:pt x="163614" y="163830"/>
                  </a:lnTo>
                  <a:lnTo>
                    <a:pt x="17025468" y="163830"/>
                  </a:lnTo>
                  <a:lnTo>
                    <a:pt x="17025468" y="0"/>
                  </a:lnTo>
                  <a:lnTo>
                    <a:pt x="0" y="0"/>
                  </a:lnTo>
                  <a:lnTo>
                    <a:pt x="0" y="163830"/>
                  </a:lnTo>
                  <a:lnTo>
                    <a:pt x="0" y="9024455"/>
                  </a:lnTo>
                  <a:lnTo>
                    <a:pt x="0" y="9192095"/>
                  </a:lnTo>
                  <a:lnTo>
                    <a:pt x="17192562" y="9192095"/>
                  </a:lnTo>
                  <a:lnTo>
                    <a:pt x="17192562" y="9024544"/>
                  </a:lnTo>
                  <a:lnTo>
                    <a:pt x="17192562" y="163830"/>
                  </a:lnTo>
                  <a:lnTo>
                    <a:pt x="17192562" y="163614"/>
                  </a:lnTo>
                  <a:lnTo>
                    <a:pt x="1719256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9615" y="4270247"/>
              <a:ext cx="7644383" cy="18227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29721" y="4510469"/>
            <a:ext cx="6058535" cy="5777230"/>
            <a:chOff x="12229721" y="4510469"/>
            <a:chExt cx="6058535" cy="5777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1701" y="4510469"/>
              <a:ext cx="6056297" cy="57767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229719" y="8025295"/>
              <a:ext cx="6058535" cy="1960880"/>
            </a:xfrm>
            <a:custGeom>
              <a:avLst/>
              <a:gdLst/>
              <a:ahLst/>
              <a:cxnLst/>
              <a:rect l="l" t="t" r="r" b="b"/>
              <a:pathLst>
                <a:path w="6058534" h="1960879">
                  <a:moveTo>
                    <a:pt x="332854" y="105803"/>
                  </a:moveTo>
                  <a:lnTo>
                    <a:pt x="3898" y="0"/>
                  </a:lnTo>
                  <a:lnTo>
                    <a:pt x="0" y="12141"/>
                  </a:lnTo>
                  <a:lnTo>
                    <a:pt x="331025" y="118592"/>
                  </a:lnTo>
                  <a:lnTo>
                    <a:pt x="332854" y="105803"/>
                  </a:lnTo>
                  <a:close/>
                </a:path>
                <a:path w="6058534" h="1960879">
                  <a:moveTo>
                    <a:pt x="6058268" y="1947329"/>
                  </a:moveTo>
                  <a:lnTo>
                    <a:pt x="3524885" y="1132522"/>
                  </a:lnTo>
                  <a:lnTo>
                    <a:pt x="3520338" y="1135507"/>
                  </a:lnTo>
                  <a:lnTo>
                    <a:pt x="3511105" y="1141476"/>
                  </a:lnTo>
                  <a:lnTo>
                    <a:pt x="6058268" y="1960727"/>
                  </a:lnTo>
                  <a:lnTo>
                    <a:pt x="6058268" y="1947329"/>
                  </a:lnTo>
                  <a:close/>
                </a:path>
              </a:pathLst>
            </a:custGeom>
            <a:solidFill>
              <a:srgbClr val="0A3B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3437" y="6458731"/>
              <a:ext cx="123338" cy="2786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640484" y="6334848"/>
              <a:ext cx="88900" cy="337820"/>
            </a:xfrm>
            <a:custGeom>
              <a:avLst/>
              <a:gdLst/>
              <a:ahLst/>
              <a:cxnLst/>
              <a:rect l="l" t="t" r="r" b="b"/>
              <a:pathLst>
                <a:path w="88900" h="337820">
                  <a:moveTo>
                    <a:pt x="63715" y="98259"/>
                  </a:moveTo>
                  <a:lnTo>
                    <a:pt x="52666" y="76136"/>
                  </a:lnTo>
                  <a:lnTo>
                    <a:pt x="49276" y="76136"/>
                  </a:lnTo>
                  <a:lnTo>
                    <a:pt x="38227" y="98259"/>
                  </a:lnTo>
                  <a:lnTo>
                    <a:pt x="38227" y="105029"/>
                  </a:lnTo>
                  <a:lnTo>
                    <a:pt x="49276" y="127165"/>
                  </a:lnTo>
                  <a:lnTo>
                    <a:pt x="52666" y="127165"/>
                  </a:lnTo>
                  <a:lnTo>
                    <a:pt x="63715" y="105029"/>
                  </a:lnTo>
                  <a:lnTo>
                    <a:pt x="63715" y="101650"/>
                  </a:lnTo>
                  <a:lnTo>
                    <a:pt x="63715" y="98259"/>
                  </a:lnTo>
                  <a:close/>
                </a:path>
                <a:path w="88900" h="337820">
                  <a:moveTo>
                    <a:pt x="64503" y="11099"/>
                  </a:moveTo>
                  <a:lnTo>
                    <a:pt x="59309" y="3886"/>
                  </a:lnTo>
                  <a:lnTo>
                    <a:pt x="52260" y="177"/>
                  </a:lnTo>
                  <a:lnTo>
                    <a:pt x="43383" y="0"/>
                  </a:lnTo>
                  <a:lnTo>
                    <a:pt x="34455" y="292"/>
                  </a:lnTo>
                  <a:lnTo>
                    <a:pt x="26771" y="3543"/>
                  </a:lnTo>
                  <a:lnTo>
                    <a:pt x="20307" y="9715"/>
                  </a:lnTo>
                  <a:lnTo>
                    <a:pt x="14439" y="15100"/>
                  </a:lnTo>
                  <a:lnTo>
                    <a:pt x="9753" y="21374"/>
                  </a:lnTo>
                  <a:lnTo>
                    <a:pt x="6261" y="28549"/>
                  </a:lnTo>
                  <a:lnTo>
                    <a:pt x="2705" y="35496"/>
                  </a:lnTo>
                  <a:lnTo>
                    <a:pt x="622" y="42849"/>
                  </a:lnTo>
                  <a:lnTo>
                    <a:pt x="0" y="50622"/>
                  </a:lnTo>
                  <a:lnTo>
                    <a:pt x="7505" y="42202"/>
                  </a:lnTo>
                  <a:lnTo>
                    <a:pt x="14566" y="33985"/>
                  </a:lnTo>
                  <a:lnTo>
                    <a:pt x="21526" y="26263"/>
                  </a:lnTo>
                  <a:lnTo>
                    <a:pt x="28714" y="19291"/>
                  </a:lnTo>
                  <a:lnTo>
                    <a:pt x="33185" y="14884"/>
                  </a:lnTo>
                  <a:lnTo>
                    <a:pt x="38417" y="11747"/>
                  </a:lnTo>
                  <a:lnTo>
                    <a:pt x="44424" y="9893"/>
                  </a:lnTo>
                  <a:lnTo>
                    <a:pt x="51206" y="8648"/>
                  </a:lnTo>
                  <a:lnTo>
                    <a:pt x="57899" y="9042"/>
                  </a:lnTo>
                  <a:lnTo>
                    <a:pt x="64503" y="11099"/>
                  </a:lnTo>
                  <a:close/>
                </a:path>
                <a:path w="88900" h="337820">
                  <a:moveTo>
                    <a:pt x="88849" y="276390"/>
                  </a:moveTo>
                  <a:lnTo>
                    <a:pt x="83566" y="225234"/>
                  </a:lnTo>
                  <a:lnTo>
                    <a:pt x="82054" y="220421"/>
                  </a:lnTo>
                  <a:lnTo>
                    <a:pt x="81775" y="217004"/>
                  </a:lnTo>
                  <a:lnTo>
                    <a:pt x="79870" y="215747"/>
                  </a:lnTo>
                  <a:lnTo>
                    <a:pt x="79527" y="222148"/>
                  </a:lnTo>
                  <a:lnTo>
                    <a:pt x="78740" y="226555"/>
                  </a:lnTo>
                  <a:lnTo>
                    <a:pt x="77355" y="240779"/>
                  </a:lnTo>
                  <a:lnTo>
                    <a:pt x="76301" y="261188"/>
                  </a:lnTo>
                  <a:lnTo>
                    <a:pt x="76136" y="276466"/>
                  </a:lnTo>
                  <a:lnTo>
                    <a:pt x="76822" y="293916"/>
                  </a:lnTo>
                  <a:lnTo>
                    <a:pt x="78981" y="317703"/>
                  </a:lnTo>
                  <a:lnTo>
                    <a:pt x="80022" y="323964"/>
                  </a:lnTo>
                  <a:lnTo>
                    <a:pt x="81318" y="330225"/>
                  </a:lnTo>
                  <a:lnTo>
                    <a:pt x="82829" y="337705"/>
                  </a:lnTo>
                  <a:lnTo>
                    <a:pt x="88760" y="288899"/>
                  </a:lnTo>
                  <a:lnTo>
                    <a:pt x="88849" y="276390"/>
                  </a:lnTo>
                  <a:close/>
                </a:path>
              </a:pathLst>
            </a:custGeom>
            <a:solidFill>
              <a:srgbClr val="0A3B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1857" y="6806590"/>
              <a:ext cx="165685" cy="1402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27730" y="6691686"/>
              <a:ext cx="85155" cy="8931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16612" y="5543308"/>
              <a:ext cx="3800475" cy="4207510"/>
            </a:xfrm>
            <a:custGeom>
              <a:avLst/>
              <a:gdLst/>
              <a:ahLst/>
              <a:cxnLst/>
              <a:rect l="l" t="t" r="r" b="b"/>
              <a:pathLst>
                <a:path w="3800475" h="4207509">
                  <a:moveTo>
                    <a:pt x="183972" y="2298331"/>
                  </a:moveTo>
                  <a:lnTo>
                    <a:pt x="171653" y="2295093"/>
                  </a:lnTo>
                  <a:lnTo>
                    <a:pt x="74968" y="2661450"/>
                  </a:lnTo>
                  <a:lnTo>
                    <a:pt x="0" y="2941383"/>
                  </a:lnTo>
                  <a:lnTo>
                    <a:pt x="8839" y="2941002"/>
                  </a:lnTo>
                  <a:lnTo>
                    <a:pt x="13309" y="2941015"/>
                  </a:lnTo>
                  <a:lnTo>
                    <a:pt x="87134" y="2665361"/>
                  </a:lnTo>
                  <a:lnTo>
                    <a:pt x="183972" y="2298331"/>
                  </a:lnTo>
                  <a:close/>
                </a:path>
                <a:path w="3800475" h="4207509">
                  <a:moveTo>
                    <a:pt x="942174" y="2049919"/>
                  </a:moveTo>
                  <a:lnTo>
                    <a:pt x="930084" y="2045881"/>
                  </a:lnTo>
                  <a:lnTo>
                    <a:pt x="924496" y="2061146"/>
                  </a:lnTo>
                  <a:lnTo>
                    <a:pt x="917892" y="2077186"/>
                  </a:lnTo>
                  <a:lnTo>
                    <a:pt x="896874" y="2121331"/>
                  </a:lnTo>
                  <a:lnTo>
                    <a:pt x="857681" y="2189962"/>
                  </a:lnTo>
                  <a:lnTo>
                    <a:pt x="834326" y="2226868"/>
                  </a:lnTo>
                  <a:lnTo>
                    <a:pt x="808736" y="2265222"/>
                  </a:lnTo>
                  <a:lnTo>
                    <a:pt x="781151" y="2304846"/>
                  </a:lnTo>
                  <a:lnTo>
                    <a:pt x="751789" y="2345537"/>
                  </a:lnTo>
                  <a:lnTo>
                    <a:pt x="720852" y="2387117"/>
                  </a:lnTo>
                  <a:lnTo>
                    <a:pt x="688568" y="2429370"/>
                  </a:lnTo>
                  <a:lnTo>
                    <a:pt x="655154" y="2472105"/>
                  </a:lnTo>
                  <a:lnTo>
                    <a:pt x="620826" y="2515133"/>
                  </a:lnTo>
                  <a:lnTo>
                    <a:pt x="585812" y="2558262"/>
                  </a:lnTo>
                  <a:lnTo>
                    <a:pt x="550303" y="2601303"/>
                  </a:lnTo>
                  <a:lnTo>
                    <a:pt x="514540" y="2644038"/>
                  </a:lnTo>
                  <a:lnTo>
                    <a:pt x="478739" y="2686291"/>
                  </a:lnTo>
                  <a:lnTo>
                    <a:pt x="443115" y="2727871"/>
                  </a:lnTo>
                  <a:lnTo>
                    <a:pt x="398792" y="2779026"/>
                  </a:lnTo>
                  <a:lnTo>
                    <a:pt x="328815" y="2858617"/>
                  </a:lnTo>
                  <a:lnTo>
                    <a:pt x="263613" y="2931718"/>
                  </a:lnTo>
                  <a:lnTo>
                    <a:pt x="233400" y="2965310"/>
                  </a:lnTo>
                  <a:lnTo>
                    <a:pt x="248843" y="2967278"/>
                  </a:lnTo>
                  <a:lnTo>
                    <a:pt x="310934" y="2898089"/>
                  </a:lnTo>
                  <a:lnTo>
                    <a:pt x="377659" y="2822829"/>
                  </a:lnTo>
                  <a:lnTo>
                    <a:pt x="421360" y="2772905"/>
                  </a:lnTo>
                  <a:lnTo>
                    <a:pt x="457200" y="2731554"/>
                  </a:lnTo>
                  <a:lnTo>
                    <a:pt x="493318" y="2689415"/>
                  </a:lnTo>
                  <a:lnTo>
                    <a:pt x="529526" y="2646680"/>
                  </a:lnTo>
                  <a:lnTo>
                    <a:pt x="565607" y="2603538"/>
                  </a:lnTo>
                  <a:lnTo>
                    <a:pt x="601332" y="2560180"/>
                  </a:lnTo>
                  <a:lnTo>
                    <a:pt x="636511" y="2516771"/>
                  </a:lnTo>
                  <a:lnTo>
                    <a:pt x="670928" y="2473528"/>
                  </a:lnTo>
                  <a:lnTo>
                    <a:pt x="704354" y="2430602"/>
                  </a:lnTo>
                  <a:lnTo>
                    <a:pt x="736600" y="2388197"/>
                  </a:lnTo>
                  <a:lnTo>
                    <a:pt x="767435" y="2346502"/>
                  </a:lnTo>
                  <a:lnTo>
                    <a:pt x="796671" y="2305697"/>
                  </a:lnTo>
                  <a:lnTo>
                    <a:pt x="824064" y="2265972"/>
                  </a:lnTo>
                  <a:lnTo>
                    <a:pt x="849426" y="2227516"/>
                  </a:lnTo>
                  <a:lnTo>
                    <a:pt x="872540" y="2190496"/>
                  </a:lnTo>
                  <a:lnTo>
                    <a:pt x="893191" y="2155113"/>
                  </a:lnTo>
                  <a:lnTo>
                    <a:pt x="930097" y="2081390"/>
                  </a:lnTo>
                  <a:lnTo>
                    <a:pt x="937374" y="2063305"/>
                  </a:lnTo>
                  <a:lnTo>
                    <a:pt x="942174" y="2049919"/>
                  </a:lnTo>
                  <a:close/>
                </a:path>
                <a:path w="3800475" h="4207509">
                  <a:moveTo>
                    <a:pt x="976998" y="280835"/>
                  </a:moveTo>
                  <a:lnTo>
                    <a:pt x="952944" y="250532"/>
                  </a:lnTo>
                  <a:lnTo>
                    <a:pt x="935621" y="208648"/>
                  </a:lnTo>
                  <a:lnTo>
                    <a:pt x="929728" y="162407"/>
                  </a:lnTo>
                  <a:lnTo>
                    <a:pt x="929462" y="139065"/>
                  </a:lnTo>
                  <a:lnTo>
                    <a:pt x="930821" y="115760"/>
                  </a:lnTo>
                  <a:lnTo>
                    <a:pt x="937729" y="69202"/>
                  </a:lnTo>
                  <a:lnTo>
                    <a:pt x="951788" y="11493"/>
                  </a:lnTo>
                  <a:lnTo>
                    <a:pt x="955243" y="0"/>
                  </a:lnTo>
                  <a:lnTo>
                    <a:pt x="946137" y="20015"/>
                  </a:lnTo>
                  <a:lnTo>
                    <a:pt x="931595" y="61341"/>
                  </a:lnTo>
                  <a:lnTo>
                    <a:pt x="920508" y="110566"/>
                  </a:lnTo>
                  <a:lnTo>
                    <a:pt x="917270" y="150558"/>
                  </a:lnTo>
                  <a:lnTo>
                    <a:pt x="917702" y="170713"/>
                  </a:lnTo>
                  <a:lnTo>
                    <a:pt x="923518" y="211797"/>
                  </a:lnTo>
                  <a:lnTo>
                    <a:pt x="943775" y="256692"/>
                  </a:lnTo>
                  <a:lnTo>
                    <a:pt x="969556" y="285953"/>
                  </a:lnTo>
                  <a:lnTo>
                    <a:pt x="976998" y="280835"/>
                  </a:lnTo>
                  <a:close/>
                </a:path>
                <a:path w="3800475" h="4207509">
                  <a:moveTo>
                    <a:pt x="1484071" y="1532178"/>
                  </a:moveTo>
                  <a:lnTo>
                    <a:pt x="1471498" y="1530108"/>
                  </a:lnTo>
                  <a:lnTo>
                    <a:pt x="1455737" y="1625955"/>
                  </a:lnTo>
                  <a:lnTo>
                    <a:pt x="1468310" y="1628025"/>
                  </a:lnTo>
                  <a:lnTo>
                    <a:pt x="1476019" y="1581073"/>
                  </a:lnTo>
                  <a:lnTo>
                    <a:pt x="1484071" y="1532178"/>
                  </a:lnTo>
                  <a:close/>
                </a:path>
                <a:path w="3800475" h="4207509">
                  <a:moveTo>
                    <a:pt x="1600555" y="1633435"/>
                  </a:moveTo>
                  <a:lnTo>
                    <a:pt x="1596390" y="1632508"/>
                  </a:lnTo>
                  <a:lnTo>
                    <a:pt x="1561922" y="1627251"/>
                  </a:lnTo>
                  <a:lnTo>
                    <a:pt x="1521460" y="1626222"/>
                  </a:lnTo>
                  <a:lnTo>
                    <a:pt x="1476006" y="1628724"/>
                  </a:lnTo>
                  <a:lnTo>
                    <a:pt x="1426578" y="1634109"/>
                  </a:lnTo>
                  <a:lnTo>
                    <a:pt x="1374190" y="1641690"/>
                  </a:lnTo>
                  <a:lnTo>
                    <a:pt x="1319872" y="1650809"/>
                  </a:lnTo>
                  <a:lnTo>
                    <a:pt x="1345260" y="1496961"/>
                  </a:lnTo>
                  <a:lnTo>
                    <a:pt x="1332699" y="1494878"/>
                  </a:lnTo>
                  <a:lnTo>
                    <a:pt x="1306537" y="1653171"/>
                  </a:lnTo>
                  <a:lnTo>
                    <a:pt x="1190409" y="1674291"/>
                  </a:lnTo>
                  <a:lnTo>
                    <a:pt x="1217841" y="1484045"/>
                  </a:lnTo>
                  <a:lnTo>
                    <a:pt x="1205217" y="1482229"/>
                  </a:lnTo>
                  <a:lnTo>
                    <a:pt x="1177188" y="1676679"/>
                  </a:lnTo>
                  <a:lnTo>
                    <a:pt x="1139507" y="1683169"/>
                  </a:lnTo>
                  <a:lnTo>
                    <a:pt x="1103198" y="1688947"/>
                  </a:lnTo>
                  <a:lnTo>
                    <a:pt x="1068565" y="1693786"/>
                  </a:lnTo>
                  <a:lnTo>
                    <a:pt x="1035900" y="1697469"/>
                  </a:lnTo>
                  <a:lnTo>
                    <a:pt x="1064933" y="1484007"/>
                  </a:lnTo>
                  <a:lnTo>
                    <a:pt x="1052309" y="1482293"/>
                  </a:lnTo>
                  <a:lnTo>
                    <a:pt x="1022959" y="1698574"/>
                  </a:lnTo>
                  <a:lnTo>
                    <a:pt x="1001509" y="1700187"/>
                  </a:lnTo>
                  <a:lnTo>
                    <a:pt x="980084" y="1700491"/>
                  </a:lnTo>
                  <a:lnTo>
                    <a:pt x="958684" y="1699463"/>
                  </a:lnTo>
                  <a:lnTo>
                    <a:pt x="918095" y="1692897"/>
                  </a:lnTo>
                  <a:lnTo>
                    <a:pt x="899147" y="1687601"/>
                  </a:lnTo>
                  <a:lnTo>
                    <a:pt x="924712" y="1483918"/>
                  </a:lnTo>
                  <a:lnTo>
                    <a:pt x="912063" y="1482318"/>
                  </a:lnTo>
                  <a:lnTo>
                    <a:pt x="886663" y="1683867"/>
                  </a:lnTo>
                  <a:lnTo>
                    <a:pt x="873836" y="1679244"/>
                  </a:lnTo>
                  <a:lnTo>
                    <a:pt x="861174" y="1674241"/>
                  </a:lnTo>
                  <a:lnTo>
                    <a:pt x="818692" y="1654124"/>
                  </a:lnTo>
                  <a:lnTo>
                    <a:pt x="784428" y="1634426"/>
                  </a:lnTo>
                  <a:lnTo>
                    <a:pt x="767816" y="1623695"/>
                  </a:lnTo>
                  <a:lnTo>
                    <a:pt x="784466" y="1496758"/>
                  </a:lnTo>
                  <a:lnTo>
                    <a:pt x="771817" y="1495082"/>
                  </a:lnTo>
                  <a:lnTo>
                    <a:pt x="756069" y="1615668"/>
                  </a:lnTo>
                  <a:lnTo>
                    <a:pt x="739432" y="1603629"/>
                  </a:lnTo>
                  <a:lnTo>
                    <a:pt x="714679" y="1584236"/>
                  </a:lnTo>
                  <a:lnTo>
                    <a:pt x="699541" y="1571332"/>
                  </a:lnTo>
                  <a:lnTo>
                    <a:pt x="685685" y="1558505"/>
                  </a:lnTo>
                  <a:lnTo>
                    <a:pt x="676744" y="1567535"/>
                  </a:lnTo>
                  <a:lnTo>
                    <a:pt x="721169" y="1605584"/>
                  </a:lnTo>
                  <a:lnTo>
                    <a:pt x="762342" y="1635201"/>
                  </a:lnTo>
                  <a:lnTo>
                    <a:pt x="801497" y="1659077"/>
                  </a:lnTo>
                  <a:lnTo>
                    <a:pt x="848995" y="1682915"/>
                  </a:lnTo>
                  <a:lnTo>
                    <a:pt x="905649" y="1702777"/>
                  </a:lnTo>
                  <a:lnTo>
                    <a:pt x="946467" y="1711286"/>
                  </a:lnTo>
                  <a:lnTo>
                    <a:pt x="980973" y="1713166"/>
                  </a:lnTo>
                  <a:lnTo>
                    <a:pt x="1029970" y="1710270"/>
                  </a:lnTo>
                  <a:lnTo>
                    <a:pt x="1078738" y="1705419"/>
                  </a:lnTo>
                  <a:lnTo>
                    <a:pt x="1127277" y="1698625"/>
                  </a:lnTo>
                  <a:lnTo>
                    <a:pt x="1175575" y="1689887"/>
                  </a:lnTo>
                  <a:lnTo>
                    <a:pt x="1187996" y="1691678"/>
                  </a:lnTo>
                  <a:lnTo>
                    <a:pt x="1305534" y="1666278"/>
                  </a:lnTo>
                  <a:lnTo>
                    <a:pt x="1363383" y="1656321"/>
                  </a:lnTo>
                  <a:lnTo>
                    <a:pt x="1419250" y="1647888"/>
                  </a:lnTo>
                  <a:lnTo>
                    <a:pt x="1471841" y="1641792"/>
                  </a:lnTo>
                  <a:lnTo>
                    <a:pt x="1519885" y="1638858"/>
                  </a:lnTo>
                  <a:lnTo>
                    <a:pt x="1562100" y="1639900"/>
                  </a:lnTo>
                  <a:lnTo>
                    <a:pt x="1597190" y="1645742"/>
                  </a:lnTo>
                  <a:lnTo>
                    <a:pt x="1600555" y="1633435"/>
                  </a:lnTo>
                  <a:close/>
                </a:path>
                <a:path w="3800475" h="4207509">
                  <a:moveTo>
                    <a:pt x="1669745" y="1690674"/>
                  </a:moveTo>
                  <a:lnTo>
                    <a:pt x="1662303" y="1689696"/>
                  </a:lnTo>
                  <a:lnTo>
                    <a:pt x="1647736" y="1688579"/>
                  </a:lnTo>
                  <a:lnTo>
                    <a:pt x="1574304" y="1692122"/>
                  </a:lnTo>
                  <a:lnTo>
                    <a:pt x="1509204" y="1709356"/>
                  </a:lnTo>
                  <a:lnTo>
                    <a:pt x="1453489" y="1735124"/>
                  </a:lnTo>
                  <a:lnTo>
                    <a:pt x="1408201" y="1764271"/>
                  </a:lnTo>
                  <a:lnTo>
                    <a:pt x="1374394" y="1791652"/>
                  </a:lnTo>
                  <a:lnTo>
                    <a:pt x="1345438" y="1820506"/>
                  </a:lnTo>
                  <a:lnTo>
                    <a:pt x="1355229" y="1828685"/>
                  </a:lnTo>
                  <a:lnTo>
                    <a:pt x="1363078" y="1820151"/>
                  </a:lnTo>
                  <a:lnTo>
                    <a:pt x="1384782" y="1799450"/>
                  </a:lnTo>
                  <a:lnTo>
                    <a:pt x="1419212" y="1771967"/>
                  </a:lnTo>
                  <a:lnTo>
                    <a:pt x="1465249" y="1743138"/>
                  </a:lnTo>
                  <a:lnTo>
                    <a:pt x="1521777" y="1718373"/>
                  </a:lnTo>
                  <a:lnTo>
                    <a:pt x="1587677" y="1703082"/>
                  </a:lnTo>
                  <a:lnTo>
                    <a:pt x="1661820" y="1702676"/>
                  </a:lnTo>
                  <a:lnTo>
                    <a:pt x="1668056" y="1703336"/>
                  </a:lnTo>
                  <a:lnTo>
                    <a:pt x="1669745" y="1690674"/>
                  </a:lnTo>
                  <a:close/>
                </a:path>
                <a:path w="3800475" h="4207509">
                  <a:moveTo>
                    <a:pt x="2107184" y="2943301"/>
                  </a:moveTo>
                  <a:lnTo>
                    <a:pt x="1724837" y="2483980"/>
                  </a:lnTo>
                  <a:lnTo>
                    <a:pt x="1715046" y="2492146"/>
                  </a:lnTo>
                  <a:lnTo>
                    <a:pt x="2097405" y="2951467"/>
                  </a:lnTo>
                  <a:lnTo>
                    <a:pt x="2107184" y="2943301"/>
                  </a:lnTo>
                  <a:close/>
                </a:path>
                <a:path w="3800475" h="4207509">
                  <a:moveTo>
                    <a:pt x="2165680" y="3901757"/>
                  </a:moveTo>
                  <a:lnTo>
                    <a:pt x="2111375" y="3895458"/>
                  </a:lnTo>
                  <a:lnTo>
                    <a:pt x="2057692" y="3885133"/>
                  </a:lnTo>
                  <a:lnTo>
                    <a:pt x="2011629" y="3872776"/>
                  </a:lnTo>
                  <a:lnTo>
                    <a:pt x="1966696" y="3857421"/>
                  </a:lnTo>
                  <a:lnTo>
                    <a:pt x="1922907" y="3839070"/>
                  </a:lnTo>
                  <a:lnTo>
                    <a:pt x="1880247" y="3817721"/>
                  </a:lnTo>
                  <a:lnTo>
                    <a:pt x="1839099" y="3793579"/>
                  </a:lnTo>
                  <a:lnTo>
                    <a:pt x="1799844" y="3766858"/>
                  </a:lnTo>
                  <a:lnTo>
                    <a:pt x="1762480" y="3737546"/>
                  </a:lnTo>
                  <a:lnTo>
                    <a:pt x="1726996" y="3705644"/>
                  </a:lnTo>
                  <a:lnTo>
                    <a:pt x="1730260" y="3701504"/>
                  </a:lnTo>
                  <a:lnTo>
                    <a:pt x="1692478" y="3668674"/>
                  </a:lnTo>
                  <a:lnTo>
                    <a:pt x="1655864" y="3634727"/>
                  </a:lnTo>
                  <a:lnTo>
                    <a:pt x="1620431" y="3599675"/>
                  </a:lnTo>
                  <a:lnTo>
                    <a:pt x="1586166" y="3563505"/>
                  </a:lnTo>
                  <a:lnTo>
                    <a:pt x="1553083" y="3526218"/>
                  </a:lnTo>
                  <a:lnTo>
                    <a:pt x="1521167" y="3487813"/>
                  </a:lnTo>
                  <a:lnTo>
                    <a:pt x="1490433" y="3448291"/>
                  </a:lnTo>
                  <a:lnTo>
                    <a:pt x="1448854" y="3390303"/>
                  </a:lnTo>
                  <a:lnTo>
                    <a:pt x="1410360" y="3330219"/>
                  </a:lnTo>
                  <a:lnTo>
                    <a:pt x="1386179" y="3288715"/>
                  </a:lnTo>
                  <a:lnTo>
                    <a:pt x="1364068" y="3246323"/>
                  </a:lnTo>
                  <a:lnTo>
                    <a:pt x="1344053" y="3203016"/>
                  </a:lnTo>
                  <a:lnTo>
                    <a:pt x="1326108" y="3158807"/>
                  </a:lnTo>
                  <a:lnTo>
                    <a:pt x="1310246" y="3113684"/>
                  </a:lnTo>
                  <a:lnTo>
                    <a:pt x="1293837" y="3057842"/>
                  </a:lnTo>
                  <a:lnTo>
                    <a:pt x="1281137" y="2997073"/>
                  </a:lnTo>
                  <a:lnTo>
                    <a:pt x="1273848" y="2940380"/>
                  </a:lnTo>
                  <a:lnTo>
                    <a:pt x="1261148" y="2941497"/>
                  </a:lnTo>
                  <a:lnTo>
                    <a:pt x="1267993" y="2995333"/>
                  </a:lnTo>
                  <a:lnTo>
                    <a:pt x="1282014" y="3063011"/>
                  </a:lnTo>
                  <a:lnTo>
                    <a:pt x="1295247" y="3108807"/>
                  </a:lnTo>
                  <a:lnTo>
                    <a:pt x="1310551" y="3153727"/>
                  </a:lnTo>
                  <a:lnTo>
                    <a:pt x="1327912" y="3197771"/>
                  </a:lnTo>
                  <a:lnTo>
                    <a:pt x="1347330" y="3240938"/>
                  </a:lnTo>
                  <a:lnTo>
                    <a:pt x="1368831" y="3283242"/>
                  </a:lnTo>
                  <a:lnTo>
                    <a:pt x="1392389" y="3324669"/>
                  </a:lnTo>
                  <a:lnTo>
                    <a:pt x="1431455" y="3387013"/>
                  </a:lnTo>
                  <a:lnTo>
                    <a:pt x="1473822" y="3447161"/>
                  </a:lnTo>
                  <a:lnTo>
                    <a:pt x="1505546" y="3488499"/>
                  </a:lnTo>
                  <a:lnTo>
                    <a:pt x="1538528" y="3528644"/>
                  </a:lnTo>
                  <a:lnTo>
                    <a:pt x="1572768" y="3567607"/>
                  </a:lnTo>
                  <a:lnTo>
                    <a:pt x="1608277" y="3605377"/>
                  </a:lnTo>
                  <a:lnTo>
                    <a:pt x="1645043" y="3641953"/>
                  </a:lnTo>
                  <a:lnTo>
                    <a:pt x="1683080" y="3677335"/>
                  </a:lnTo>
                  <a:lnTo>
                    <a:pt x="1722374" y="3711537"/>
                  </a:lnTo>
                  <a:lnTo>
                    <a:pt x="1726196" y="3706609"/>
                  </a:lnTo>
                  <a:lnTo>
                    <a:pt x="1739150" y="3736759"/>
                  </a:lnTo>
                  <a:lnTo>
                    <a:pt x="1750923" y="3767353"/>
                  </a:lnTo>
                  <a:lnTo>
                    <a:pt x="1761502" y="3798379"/>
                  </a:lnTo>
                  <a:lnTo>
                    <a:pt x="1770913" y="3829824"/>
                  </a:lnTo>
                  <a:lnTo>
                    <a:pt x="1766912" y="3824884"/>
                  </a:lnTo>
                  <a:lnTo>
                    <a:pt x="1486522" y="4052443"/>
                  </a:lnTo>
                  <a:lnTo>
                    <a:pt x="1494536" y="4062374"/>
                  </a:lnTo>
                  <a:lnTo>
                    <a:pt x="1772767" y="3836568"/>
                  </a:lnTo>
                  <a:lnTo>
                    <a:pt x="1783080" y="3878783"/>
                  </a:lnTo>
                  <a:lnTo>
                    <a:pt x="1791411" y="3924135"/>
                  </a:lnTo>
                  <a:lnTo>
                    <a:pt x="1796796" y="3971645"/>
                  </a:lnTo>
                  <a:lnTo>
                    <a:pt x="1798231" y="4020350"/>
                  </a:lnTo>
                  <a:lnTo>
                    <a:pt x="1794738" y="4069245"/>
                  </a:lnTo>
                  <a:lnTo>
                    <a:pt x="1785315" y="4117378"/>
                  </a:lnTo>
                  <a:lnTo>
                    <a:pt x="1768983" y="4163771"/>
                  </a:lnTo>
                  <a:lnTo>
                    <a:pt x="1744764" y="4207433"/>
                  </a:lnTo>
                  <a:lnTo>
                    <a:pt x="2061121" y="4153001"/>
                  </a:lnTo>
                  <a:lnTo>
                    <a:pt x="2165680" y="3901757"/>
                  </a:lnTo>
                  <a:close/>
                </a:path>
                <a:path w="3800475" h="4207509">
                  <a:moveTo>
                    <a:pt x="2248547" y="3153486"/>
                  </a:moveTo>
                  <a:lnTo>
                    <a:pt x="2236432" y="3149549"/>
                  </a:lnTo>
                  <a:lnTo>
                    <a:pt x="2096223" y="3583368"/>
                  </a:lnTo>
                  <a:lnTo>
                    <a:pt x="2108352" y="3587305"/>
                  </a:lnTo>
                  <a:lnTo>
                    <a:pt x="2248547" y="3153486"/>
                  </a:lnTo>
                  <a:close/>
                </a:path>
                <a:path w="3800475" h="4207509">
                  <a:moveTo>
                    <a:pt x="2376309" y="3227806"/>
                  </a:moveTo>
                  <a:lnTo>
                    <a:pt x="2363559" y="3227806"/>
                  </a:lnTo>
                  <a:lnTo>
                    <a:pt x="2363559" y="3230346"/>
                  </a:lnTo>
                  <a:lnTo>
                    <a:pt x="2363559" y="3649675"/>
                  </a:lnTo>
                  <a:lnTo>
                    <a:pt x="2376309" y="3649675"/>
                  </a:lnTo>
                  <a:lnTo>
                    <a:pt x="2376309" y="3230346"/>
                  </a:lnTo>
                  <a:lnTo>
                    <a:pt x="2376309" y="3227806"/>
                  </a:lnTo>
                  <a:close/>
                </a:path>
                <a:path w="3800475" h="4207509">
                  <a:moveTo>
                    <a:pt x="3009112" y="3514852"/>
                  </a:moveTo>
                  <a:lnTo>
                    <a:pt x="3005277" y="3502698"/>
                  </a:lnTo>
                  <a:lnTo>
                    <a:pt x="2888602" y="3539007"/>
                  </a:lnTo>
                  <a:lnTo>
                    <a:pt x="2733002" y="3586238"/>
                  </a:lnTo>
                  <a:lnTo>
                    <a:pt x="2658300" y="3608197"/>
                  </a:lnTo>
                  <a:lnTo>
                    <a:pt x="2594610" y="3626154"/>
                  </a:lnTo>
                  <a:lnTo>
                    <a:pt x="2547582" y="3638283"/>
                  </a:lnTo>
                  <a:lnTo>
                    <a:pt x="2522880" y="3642741"/>
                  </a:lnTo>
                  <a:lnTo>
                    <a:pt x="2522880" y="3655530"/>
                  </a:lnTo>
                  <a:lnTo>
                    <a:pt x="2582761" y="3642461"/>
                  </a:lnTo>
                  <a:lnTo>
                    <a:pt x="2634475" y="3628237"/>
                  </a:lnTo>
                  <a:lnTo>
                    <a:pt x="2695016" y="3610762"/>
                  </a:lnTo>
                  <a:lnTo>
                    <a:pt x="2844838" y="3565741"/>
                  </a:lnTo>
                  <a:lnTo>
                    <a:pt x="3009112" y="3514852"/>
                  </a:lnTo>
                  <a:close/>
                </a:path>
                <a:path w="3800475" h="4207509">
                  <a:moveTo>
                    <a:pt x="3251809" y="3336010"/>
                  </a:moveTo>
                  <a:lnTo>
                    <a:pt x="3246882" y="3324237"/>
                  </a:lnTo>
                  <a:lnTo>
                    <a:pt x="3014599" y="3422015"/>
                  </a:lnTo>
                  <a:lnTo>
                    <a:pt x="3002127" y="3296323"/>
                  </a:lnTo>
                  <a:lnTo>
                    <a:pt x="3238233" y="3234220"/>
                  </a:lnTo>
                  <a:lnTo>
                    <a:pt x="3234982" y="3221888"/>
                  </a:lnTo>
                  <a:lnTo>
                    <a:pt x="3000870" y="3283483"/>
                  </a:lnTo>
                  <a:lnTo>
                    <a:pt x="2988360" y="3157309"/>
                  </a:lnTo>
                  <a:lnTo>
                    <a:pt x="3223768" y="3137217"/>
                  </a:lnTo>
                  <a:lnTo>
                    <a:pt x="3222675" y="3124517"/>
                  </a:lnTo>
                  <a:lnTo>
                    <a:pt x="2987103" y="3144634"/>
                  </a:lnTo>
                  <a:lnTo>
                    <a:pt x="2982163" y="3094926"/>
                  </a:lnTo>
                  <a:lnTo>
                    <a:pt x="2975914" y="3095548"/>
                  </a:lnTo>
                  <a:lnTo>
                    <a:pt x="3018294" y="3091142"/>
                  </a:lnTo>
                  <a:lnTo>
                    <a:pt x="3061119" y="3087459"/>
                  </a:lnTo>
                  <a:lnTo>
                    <a:pt x="3078162" y="3082264"/>
                  </a:lnTo>
                  <a:lnTo>
                    <a:pt x="2954248" y="2992043"/>
                  </a:lnTo>
                  <a:lnTo>
                    <a:pt x="2849740" y="3020187"/>
                  </a:lnTo>
                  <a:lnTo>
                    <a:pt x="2957131" y="3097720"/>
                  </a:lnTo>
                  <a:lnTo>
                    <a:pt x="2969501" y="3096298"/>
                  </a:lnTo>
                  <a:lnTo>
                    <a:pt x="3019983" y="3605047"/>
                  </a:lnTo>
                  <a:lnTo>
                    <a:pt x="3032645" y="3603777"/>
                  </a:lnTo>
                  <a:lnTo>
                    <a:pt x="3029877" y="3574910"/>
                  </a:lnTo>
                  <a:lnTo>
                    <a:pt x="3200641" y="3497910"/>
                  </a:lnTo>
                  <a:lnTo>
                    <a:pt x="3195396" y="3486277"/>
                  </a:lnTo>
                  <a:lnTo>
                    <a:pt x="3028556" y="3561524"/>
                  </a:lnTo>
                  <a:lnTo>
                    <a:pt x="3016021" y="3435261"/>
                  </a:lnTo>
                  <a:lnTo>
                    <a:pt x="3191751" y="3361296"/>
                  </a:lnTo>
                  <a:lnTo>
                    <a:pt x="3251809" y="3336010"/>
                  </a:lnTo>
                  <a:close/>
                </a:path>
                <a:path w="3800475" h="4207509">
                  <a:moveTo>
                    <a:pt x="3798925" y="3017367"/>
                  </a:moveTo>
                  <a:lnTo>
                    <a:pt x="3795839" y="3004972"/>
                  </a:lnTo>
                  <a:lnTo>
                    <a:pt x="3726357" y="3022371"/>
                  </a:lnTo>
                  <a:lnTo>
                    <a:pt x="3642893" y="3043263"/>
                  </a:lnTo>
                  <a:lnTo>
                    <a:pt x="3645979" y="3055645"/>
                  </a:lnTo>
                  <a:lnTo>
                    <a:pt x="3798925" y="3017367"/>
                  </a:lnTo>
                  <a:close/>
                </a:path>
                <a:path w="3800475" h="4207509">
                  <a:moveTo>
                    <a:pt x="3800297" y="3131769"/>
                  </a:moveTo>
                  <a:lnTo>
                    <a:pt x="3794595" y="3120352"/>
                  </a:lnTo>
                  <a:lnTo>
                    <a:pt x="3770744" y="3130308"/>
                  </a:lnTo>
                  <a:lnTo>
                    <a:pt x="3746284" y="3137763"/>
                  </a:lnTo>
                  <a:lnTo>
                    <a:pt x="3721201" y="3142716"/>
                  </a:lnTo>
                  <a:lnTo>
                    <a:pt x="3695484" y="3145167"/>
                  </a:lnTo>
                  <a:lnTo>
                    <a:pt x="3695484" y="3157956"/>
                  </a:lnTo>
                  <a:lnTo>
                    <a:pt x="3722700" y="3155467"/>
                  </a:lnTo>
                  <a:lnTo>
                    <a:pt x="3749243" y="3150273"/>
                  </a:lnTo>
                  <a:lnTo>
                    <a:pt x="3775113" y="3142373"/>
                  </a:lnTo>
                  <a:lnTo>
                    <a:pt x="3800297" y="3131769"/>
                  </a:lnTo>
                  <a:close/>
                </a:path>
              </a:pathLst>
            </a:custGeom>
            <a:solidFill>
              <a:srgbClr val="0A3B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14017" y="5428477"/>
              <a:ext cx="217026" cy="2043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617753" y="5507062"/>
              <a:ext cx="4599940" cy="3658870"/>
            </a:xfrm>
            <a:custGeom>
              <a:avLst/>
              <a:gdLst/>
              <a:ahLst/>
              <a:cxnLst/>
              <a:rect l="l" t="t" r="r" b="b"/>
              <a:pathLst>
                <a:path w="4599940" h="3658870">
                  <a:moveTo>
                    <a:pt x="156057" y="1108062"/>
                  </a:moveTo>
                  <a:lnTo>
                    <a:pt x="132956" y="1069086"/>
                  </a:lnTo>
                  <a:lnTo>
                    <a:pt x="106667" y="1020254"/>
                  </a:lnTo>
                  <a:lnTo>
                    <a:pt x="88900" y="984173"/>
                  </a:lnTo>
                  <a:lnTo>
                    <a:pt x="64554" y="929119"/>
                  </a:lnTo>
                  <a:lnTo>
                    <a:pt x="50342" y="891705"/>
                  </a:lnTo>
                  <a:lnTo>
                    <a:pt x="37934" y="853668"/>
                  </a:lnTo>
                  <a:lnTo>
                    <a:pt x="27305" y="814997"/>
                  </a:lnTo>
                  <a:lnTo>
                    <a:pt x="18554" y="775957"/>
                  </a:lnTo>
                  <a:lnTo>
                    <a:pt x="13220" y="736612"/>
                  </a:lnTo>
                  <a:lnTo>
                    <a:pt x="11290" y="696950"/>
                  </a:lnTo>
                  <a:lnTo>
                    <a:pt x="12763" y="656971"/>
                  </a:lnTo>
                  <a:lnTo>
                    <a:pt x="18491" y="618147"/>
                  </a:lnTo>
                  <a:lnTo>
                    <a:pt x="29032" y="581037"/>
                  </a:lnTo>
                  <a:lnTo>
                    <a:pt x="44361" y="545642"/>
                  </a:lnTo>
                  <a:lnTo>
                    <a:pt x="64503" y="511962"/>
                  </a:lnTo>
                  <a:lnTo>
                    <a:pt x="64185" y="511771"/>
                  </a:lnTo>
                  <a:lnTo>
                    <a:pt x="41833" y="543052"/>
                  </a:lnTo>
                  <a:lnTo>
                    <a:pt x="23888" y="577062"/>
                  </a:lnTo>
                  <a:lnTo>
                    <a:pt x="10833" y="615784"/>
                  </a:lnTo>
                  <a:lnTo>
                    <a:pt x="3022" y="655891"/>
                  </a:lnTo>
                  <a:lnTo>
                    <a:pt x="0" y="696683"/>
                  </a:lnTo>
                  <a:lnTo>
                    <a:pt x="279" y="717105"/>
                  </a:lnTo>
                  <a:lnTo>
                    <a:pt x="3886" y="757847"/>
                  </a:lnTo>
                  <a:lnTo>
                    <a:pt x="10502" y="798080"/>
                  </a:lnTo>
                  <a:lnTo>
                    <a:pt x="26187" y="857135"/>
                  </a:lnTo>
                  <a:lnTo>
                    <a:pt x="39382" y="895527"/>
                  </a:lnTo>
                  <a:lnTo>
                    <a:pt x="54571" y="933170"/>
                  </a:lnTo>
                  <a:lnTo>
                    <a:pt x="71755" y="970064"/>
                  </a:lnTo>
                  <a:lnTo>
                    <a:pt x="89306" y="1003922"/>
                  </a:lnTo>
                  <a:lnTo>
                    <a:pt x="128689" y="1069047"/>
                  </a:lnTo>
                  <a:lnTo>
                    <a:pt x="156057" y="1108062"/>
                  </a:lnTo>
                  <a:close/>
                </a:path>
                <a:path w="4599940" h="3658870">
                  <a:moveTo>
                    <a:pt x="205778" y="421284"/>
                  </a:moveTo>
                  <a:lnTo>
                    <a:pt x="205651" y="421106"/>
                  </a:lnTo>
                  <a:lnTo>
                    <a:pt x="204647" y="422465"/>
                  </a:lnTo>
                  <a:lnTo>
                    <a:pt x="203771" y="423887"/>
                  </a:lnTo>
                  <a:lnTo>
                    <a:pt x="202793" y="425259"/>
                  </a:lnTo>
                  <a:lnTo>
                    <a:pt x="202730" y="425742"/>
                  </a:lnTo>
                  <a:lnTo>
                    <a:pt x="202628" y="426339"/>
                  </a:lnTo>
                  <a:lnTo>
                    <a:pt x="202552" y="426859"/>
                  </a:lnTo>
                  <a:lnTo>
                    <a:pt x="203644" y="425005"/>
                  </a:lnTo>
                  <a:lnTo>
                    <a:pt x="204647" y="423113"/>
                  </a:lnTo>
                  <a:lnTo>
                    <a:pt x="205778" y="421284"/>
                  </a:lnTo>
                  <a:close/>
                </a:path>
                <a:path w="4599940" h="3658870">
                  <a:moveTo>
                    <a:pt x="270192" y="292963"/>
                  </a:moveTo>
                  <a:lnTo>
                    <a:pt x="250659" y="259778"/>
                  </a:lnTo>
                  <a:lnTo>
                    <a:pt x="232130" y="209892"/>
                  </a:lnTo>
                  <a:lnTo>
                    <a:pt x="220687" y="168833"/>
                  </a:lnTo>
                  <a:lnTo>
                    <a:pt x="211010" y="127088"/>
                  </a:lnTo>
                  <a:lnTo>
                    <a:pt x="200406" y="74409"/>
                  </a:lnTo>
                  <a:lnTo>
                    <a:pt x="187388" y="0"/>
                  </a:lnTo>
                  <a:lnTo>
                    <a:pt x="187693" y="21678"/>
                  </a:lnTo>
                  <a:lnTo>
                    <a:pt x="190385" y="64922"/>
                  </a:lnTo>
                  <a:lnTo>
                    <a:pt x="195681" y="108038"/>
                  </a:lnTo>
                  <a:lnTo>
                    <a:pt x="203441" y="150799"/>
                  </a:lnTo>
                  <a:lnTo>
                    <a:pt x="213995" y="193141"/>
                  </a:lnTo>
                  <a:lnTo>
                    <a:pt x="228600" y="234264"/>
                  </a:lnTo>
                  <a:lnTo>
                    <a:pt x="247675" y="272034"/>
                  </a:lnTo>
                  <a:lnTo>
                    <a:pt x="266827" y="291477"/>
                  </a:lnTo>
                  <a:lnTo>
                    <a:pt x="270192" y="292963"/>
                  </a:lnTo>
                  <a:close/>
                </a:path>
                <a:path w="4599940" h="3658870">
                  <a:moveTo>
                    <a:pt x="309003" y="1108125"/>
                  </a:moveTo>
                  <a:lnTo>
                    <a:pt x="286943" y="1067981"/>
                  </a:lnTo>
                  <a:lnTo>
                    <a:pt x="258203" y="1010285"/>
                  </a:lnTo>
                  <a:lnTo>
                    <a:pt x="230708" y="949032"/>
                  </a:lnTo>
                  <a:lnTo>
                    <a:pt x="211823" y="901522"/>
                  </a:lnTo>
                  <a:lnTo>
                    <a:pt x="196354" y="858634"/>
                  </a:lnTo>
                  <a:lnTo>
                    <a:pt x="182943" y="815111"/>
                  </a:lnTo>
                  <a:lnTo>
                    <a:pt x="171653" y="771055"/>
                  </a:lnTo>
                  <a:lnTo>
                    <a:pt x="162090" y="726567"/>
                  </a:lnTo>
                  <a:lnTo>
                    <a:pt x="155930" y="681748"/>
                  </a:lnTo>
                  <a:lnTo>
                    <a:pt x="153187" y="636600"/>
                  </a:lnTo>
                  <a:lnTo>
                    <a:pt x="153860" y="591108"/>
                  </a:lnTo>
                  <a:lnTo>
                    <a:pt x="155536" y="570738"/>
                  </a:lnTo>
                  <a:lnTo>
                    <a:pt x="158305" y="550557"/>
                  </a:lnTo>
                  <a:lnTo>
                    <a:pt x="162179" y="530567"/>
                  </a:lnTo>
                  <a:lnTo>
                    <a:pt x="167157" y="510755"/>
                  </a:lnTo>
                  <a:lnTo>
                    <a:pt x="164172" y="513829"/>
                  </a:lnTo>
                  <a:lnTo>
                    <a:pt x="160934" y="516610"/>
                  </a:lnTo>
                  <a:lnTo>
                    <a:pt x="157441" y="519087"/>
                  </a:lnTo>
                  <a:lnTo>
                    <a:pt x="152920" y="536676"/>
                  </a:lnTo>
                  <a:lnTo>
                    <a:pt x="144094" y="590308"/>
                  </a:lnTo>
                  <a:lnTo>
                    <a:pt x="141897" y="636562"/>
                  </a:lnTo>
                  <a:lnTo>
                    <a:pt x="142595" y="659676"/>
                  </a:lnTo>
                  <a:lnTo>
                    <a:pt x="147015" y="705751"/>
                  </a:lnTo>
                  <a:lnTo>
                    <a:pt x="154406" y="751306"/>
                  </a:lnTo>
                  <a:lnTo>
                    <a:pt x="171284" y="818451"/>
                  </a:lnTo>
                  <a:lnTo>
                    <a:pt x="185369" y="862291"/>
                  </a:lnTo>
                  <a:lnTo>
                    <a:pt x="201498" y="905421"/>
                  </a:lnTo>
                  <a:lnTo>
                    <a:pt x="219671" y="947826"/>
                  </a:lnTo>
                  <a:lnTo>
                    <a:pt x="247357" y="1004570"/>
                  </a:lnTo>
                  <a:lnTo>
                    <a:pt x="266534" y="1039876"/>
                  </a:lnTo>
                  <a:lnTo>
                    <a:pt x="287083" y="1074394"/>
                  </a:lnTo>
                  <a:lnTo>
                    <a:pt x="309003" y="1108125"/>
                  </a:lnTo>
                  <a:close/>
                </a:path>
                <a:path w="4599940" h="3658870">
                  <a:moveTo>
                    <a:pt x="390575" y="358673"/>
                  </a:moveTo>
                  <a:lnTo>
                    <a:pt x="389140" y="357555"/>
                  </a:lnTo>
                  <a:lnTo>
                    <a:pt x="387807" y="356438"/>
                  </a:lnTo>
                  <a:lnTo>
                    <a:pt x="386689" y="355523"/>
                  </a:lnTo>
                  <a:lnTo>
                    <a:pt x="384848" y="355434"/>
                  </a:lnTo>
                  <a:lnTo>
                    <a:pt x="383019" y="355307"/>
                  </a:lnTo>
                  <a:lnTo>
                    <a:pt x="381177" y="355244"/>
                  </a:lnTo>
                  <a:lnTo>
                    <a:pt x="381177" y="355879"/>
                  </a:lnTo>
                  <a:lnTo>
                    <a:pt x="381279" y="356641"/>
                  </a:lnTo>
                  <a:lnTo>
                    <a:pt x="381342" y="357390"/>
                  </a:lnTo>
                  <a:lnTo>
                    <a:pt x="384429" y="357797"/>
                  </a:lnTo>
                  <a:lnTo>
                    <a:pt x="387502" y="358216"/>
                  </a:lnTo>
                  <a:lnTo>
                    <a:pt x="390575" y="358673"/>
                  </a:lnTo>
                  <a:close/>
                </a:path>
                <a:path w="4599940" h="3658870">
                  <a:moveTo>
                    <a:pt x="563930" y="878395"/>
                  </a:moveTo>
                  <a:lnTo>
                    <a:pt x="530783" y="833462"/>
                  </a:lnTo>
                  <a:lnTo>
                    <a:pt x="498462" y="788009"/>
                  </a:lnTo>
                  <a:lnTo>
                    <a:pt x="461238" y="733272"/>
                  </a:lnTo>
                  <a:lnTo>
                    <a:pt x="429704" y="684517"/>
                  </a:lnTo>
                  <a:lnTo>
                    <a:pt x="406336" y="645934"/>
                  </a:lnTo>
                  <a:lnTo>
                    <a:pt x="380022" y="599821"/>
                  </a:lnTo>
                  <a:lnTo>
                    <a:pt x="347484" y="533514"/>
                  </a:lnTo>
                  <a:lnTo>
                    <a:pt x="326199" y="480009"/>
                  </a:lnTo>
                  <a:lnTo>
                    <a:pt x="324015" y="473481"/>
                  </a:lnTo>
                  <a:lnTo>
                    <a:pt x="318643" y="475297"/>
                  </a:lnTo>
                  <a:lnTo>
                    <a:pt x="330288" y="520407"/>
                  </a:lnTo>
                  <a:lnTo>
                    <a:pt x="352577" y="572046"/>
                  </a:lnTo>
                  <a:lnTo>
                    <a:pt x="378142" y="622020"/>
                  </a:lnTo>
                  <a:lnTo>
                    <a:pt x="407428" y="671614"/>
                  </a:lnTo>
                  <a:lnTo>
                    <a:pt x="437565" y="717943"/>
                  </a:lnTo>
                  <a:lnTo>
                    <a:pt x="469404" y="763092"/>
                  </a:lnTo>
                  <a:lnTo>
                    <a:pt x="515086" y="822045"/>
                  </a:lnTo>
                  <a:lnTo>
                    <a:pt x="539115" y="850544"/>
                  </a:lnTo>
                  <a:lnTo>
                    <a:pt x="563930" y="878395"/>
                  </a:lnTo>
                  <a:close/>
                </a:path>
                <a:path w="4599940" h="3658870">
                  <a:moveTo>
                    <a:pt x="857034" y="623227"/>
                  </a:moveTo>
                  <a:lnTo>
                    <a:pt x="805002" y="573303"/>
                  </a:lnTo>
                  <a:lnTo>
                    <a:pt x="749833" y="526897"/>
                  </a:lnTo>
                  <a:lnTo>
                    <a:pt x="704164" y="492417"/>
                  </a:lnTo>
                  <a:lnTo>
                    <a:pt x="637921" y="448017"/>
                  </a:lnTo>
                  <a:lnTo>
                    <a:pt x="601332" y="426605"/>
                  </a:lnTo>
                  <a:lnTo>
                    <a:pt x="538848" y="395871"/>
                  </a:lnTo>
                  <a:lnTo>
                    <a:pt x="506590" y="382562"/>
                  </a:lnTo>
                  <a:lnTo>
                    <a:pt x="502081" y="384606"/>
                  </a:lnTo>
                  <a:lnTo>
                    <a:pt x="497433" y="386270"/>
                  </a:lnTo>
                  <a:lnTo>
                    <a:pt x="492658" y="387565"/>
                  </a:lnTo>
                  <a:lnTo>
                    <a:pt x="498081" y="389737"/>
                  </a:lnTo>
                  <a:lnTo>
                    <a:pt x="530809" y="404088"/>
                  </a:lnTo>
                  <a:lnTo>
                    <a:pt x="562864" y="419747"/>
                  </a:lnTo>
                  <a:lnTo>
                    <a:pt x="594258" y="436702"/>
                  </a:lnTo>
                  <a:lnTo>
                    <a:pt x="628205" y="456831"/>
                  </a:lnTo>
                  <a:lnTo>
                    <a:pt x="634542" y="460806"/>
                  </a:lnTo>
                  <a:lnTo>
                    <a:pt x="662482" y="478307"/>
                  </a:lnTo>
                  <a:lnTo>
                    <a:pt x="717092" y="515378"/>
                  </a:lnTo>
                  <a:lnTo>
                    <a:pt x="758380" y="545261"/>
                  </a:lnTo>
                  <a:lnTo>
                    <a:pt x="815238" y="589114"/>
                  </a:lnTo>
                  <a:lnTo>
                    <a:pt x="843178" y="611746"/>
                  </a:lnTo>
                  <a:lnTo>
                    <a:pt x="857034" y="623227"/>
                  </a:lnTo>
                  <a:close/>
                </a:path>
                <a:path w="4599940" h="3658870">
                  <a:moveTo>
                    <a:pt x="933411" y="495668"/>
                  </a:moveTo>
                  <a:lnTo>
                    <a:pt x="906284" y="463537"/>
                  </a:lnTo>
                  <a:lnTo>
                    <a:pt x="871918" y="428904"/>
                  </a:lnTo>
                  <a:lnTo>
                    <a:pt x="821436" y="385902"/>
                  </a:lnTo>
                  <a:lnTo>
                    <a:pt x="769708" y="350100"/>
                  </a:lnTo>
                  <a:lnTo>
                    <a:pt x="714298" y="319735"/>
                  </a:lnTo>
                  <a:lnTo>
                    <a:pt x="655624" y="296672"/>
                  </a:lnTo>
                  <a:lnTo>
                    <a:pt x="610222" y="284581"/>
                  </a:lnTo>
                  <a:lnTo>
                    <a:pt x="564730" y="278396"/>
                  </a:lnTo>
                  <a:lnTo>
                    <a:pt x="564997" y="284797"/>
                  </a:lnTo>
                  <a:lnTo>
                    <a:pt x="585889" y="287997"/>
                  </a:lnTo>
                  <a:lnTo>
                    <a:pt x="592747" y="289534"/>
                  </a:lnTo>
                  <a:lnTo>
                    <a:pt x="652043" y="307098"/>
                  </a:lnTo>
                  <a:lnTo>
                    <a:pt x="708888" y="331025"/>
                  </a:lnTo>
                  <a:lnTo>
                    <a:pt x="763193" y="360781"/>
                  </a:lnTo>
                  <a:lnTo>
                    <a:pt x="814933" y="394843"/>
                  </a:lnTo>
                  <a:lnTo>
                    <a:pt x="852131" y="422833"/>
                  </a:lnTo>
                  <a:lnTo>
                    <a:pt x="900099" y="463702"/>
                  </a:lnTo>
                  <a:lnTo>
                    <a:pt x="911390" y="474129"/>
                  </a:lnTo>
                  <a:lnTo>
                    <a:pt x="933411" y="495668"/>
                  </a:lnTo>
                  <a:close/>
                </a:path>
                <a:path w="4599940" h="3658870">
                  <a:moveTo>
                    <a:pt x="2357450" y="1796415"/>
                  </a:moveTo>
                  <a:lnTo>
                    <a:pt x="2351760" y="1784997"/>
                  </a:lnTo>
                  <a:lnTo>
                    <a:pt x="2286381" y="1809965"/>
                  </a:lnTo>
                  <a:lnTo>
                    <a:pt x="2221941" y="1821751"/>
                  </a:lnTo>
                  <a:lnTo>
                    <a:pt x="2160803" y="1823377"/>
                  </a:lnTo>
                  <a:lnTo>
                    <a:pt x="2105355" y="1817852"/>
                  </a:lnTo>
                  <a:lnTo>
                    <a:pt x="2057958" y="1808226"/>
                  </a:lnTo>
                  <a:lnTo>
                    <a:pt x="2020963" y="1797519"/>
                  </a:lnTo>
                  <a:lnTo>
                    <a:pt x="1987677" y="1784921"/>
                  </a:lnTo>
                  <a:lnTo>
                    <a:pt x="1982292" y="1796427"/>
                  </a:lnTo>
                  <a:lnTo>
                    <a:pt x="2030260" y="1813750"/>
                  </a:lnTo>
                  <a:lnTo>
                    <a:pt x="2079218" y="1826183"/>
                  </a:lnTo>
                  <a:lnTo>
                    <a:pt x="2129155" y="1833753"/>
                  </a:lnTo>
                  <a:lnTo>
                    <a:pt x="2180082" y="1836432"/>
                  </a:lnTo>
                  <a:lnTo>
                    <a:pt x="2226195" y="1834324"/>
                  </a:lnTo>
                  <a:lnTo>
                    <a:pt x="2271141" y="1826958"/>
                  </a:lnTo>
                  <a:lnTo>
                    <a:pt x="2314892" y="1814322"/>
                  </a:lnTo>
                  <a:lnTo>
                    <a:pt x="2357450" y="1796415"/>
                  </a:lnTo>
                  <a:close/>
                </a:path>
                <a:path w="4599940" h="3658870">
                  <a:moveTo>
                    <a:pt x="2482037" y="2307412"/>
                  </a:moveTo>
                  <a:lnTo>
                    <a:pt x="2471864" y="2276322"/>
                  </a:lnTo>
                  <a:lnTo>
                    <a:pt x="2443124" y="2248230"/>
                  </a:lnTo>
                  <a:lnTo>
                    <a:pt x="2398420" y="2224151"/>
                  </a:lnTo>
                  <a:lnTo>
                    <a:pt x="2340356" y="2205101"/>
                  </a:lnTo>
                  <a:lnTo>
                    <a:pt x="2335542" y="2256993"/>
                  </a:lnTo>
                  <a:lnTo>
                    <a:pt x="2334603" y="2261971"/>
                  </a:lnTo>
                  <a:lnTo>
                    <a:pt x="2316708" y="2297925"/>
                  </a:lnTo>
                  <a:lnTo>
                    <a:pt x="2279167" y="2322779"/>
                  </a:lnTo>
                  <a:lnTo>
                    <a:pt x="2259317" y="2326475"/>
                  </a:lnTo>
                  <a:lnTo>
                    <a:pt x="2080158" y="2326475"/>
                  </a:lnTo>
                  <a:lnTo>
                    <a:pt x="2037740" y="2311501"/>
                  </a:lnTo>
                  <a:lnTo>
                    <a:pt x="2009533" y="2276424"/>
                  </a:lnTo>
                  <a:lnTo>
                    <a:pt x="1999488" y="2208466"/>
                  </a:lnTo>
                  <a:lnTo>
                    <a:pt x="1946325" y="2227440"/>
                  </a:lnTo>
                  <a:lnTo>
                    <a:pt x="1905558" y="2250833"/>
                  </a:lnTo>
                  <a:lnTo>
                    <a:pt x="1879460" y="2277770"/>
                  </a:lnTo>
                  <a:lnTo>
                    <a:pt x="1870265" y="2307386"/>
                  </a:lnTo>
                  <a:lnTo>
                    <a:pt x="1876475" y="2331821"/>
                  </a:lnTo>
                  <a:lnTo>
                    <a:pt x="1922500" y="2375166"/>
                  </a:lnTo>
                  <a:lnTo>
                    <a:pt x="1959851" y="2393111"/>
                  </a:lnTo>
                  <a:lnTo>
                    <a:pt x="2005126" y="2407907"/>
                  </a:lnTo>
                  <a:lnTo>
                    <a:pt x="2057082" y="2419096"/>
                  </a:lnTo>
                  <a:lnTo>
                    <a:pt x="2114499" y="2426157"/>
                  </a:lnTo>
                  <a:lnTo>
                    <a:pt x="2176145" y="2428621"/>
                  </a:lnTo>
                  <a:lnTo>
                    <a:pt x="2237790" y="2426157"/>
                  </a:lnTo>
                  <a:lnTo>
                    <a:pt x="2295207" y="2419096"/>
                  </a:lnTo>
                  <a:lnTo>
                    <a:pt x="2347163" y="2407920"/>
                  </a:lnTo>
                  <a:lnTo>
                    <a:pt x="2392438" y="2393111"/>
                  </a:lnTo>
                  <a:lnTo>
                    <a:pt x="2429789" y="2375179"/>
                  </a:lnTo>
                  <a:lnTo>
                    <a:pt x="2475814" y="2331834"/>
                  </a:lnTo>
                  <a:lnTo>
                    <a:pt x="2482037" y="2307412"/>
                  </a:lnTo>
                  <a:close/>
                </a:path>
                <a:path w="4599940" h="3658870">
                  <a:moveTo>
                    <a:pt x="3393249" y="1618411"/>
                  </a:moveTo>
                  <a:lnTo>
                    <a:pt x="3355924" y="1610017"/>
                  </a:lnTo>
                  <a:lnTo>
                    <a:pt x="3216173" y="2232431"/>
                  </a:lnTo>
                  <a:lnTo>
                    <a:pt x="3256127" y="2241423"/>
                  </a:lnTo>
                  <a:lnTo>
                    <a:pt x="3265525" y="2198700"/>
                  </a:lnTo>
                  <a:lnTo>
                    <a:pt x="3393249" y="1618411"/>
                  </a:lnTo>
                  <a:close/>
                </a:path>
                <a:path w="4599940" h="3658870">
                  <a:moveTo>
                    <a:pt x="3442970" y="1629600"/>
                  </a:moveTo>
                  <a:lnTo>
                    <a:pt x="3405682" y="1621218"/>
                  </a:lnTo>
                  <a:lnTo>
                    <a:pt x="3297059" y="2114740"/>
                  </a:lnTo>
                  <a:lnTo>
                    <a:pt x="3268561" y="2244217"/>
                  </a:lnTo>
                  <a:lnTo>
                    <a:pt x="3303206" y="2252014"/>
                  </a:lnTo>
                  <a:lnTo>
                    <a:pt x="3442970" y="1629600"/>
                  </a:lnTo>
                  <a:close/>
                </a:path>
                <a:path w="4599940" h="3658870">
                  <a:moveTo>
                    <a:pt x="4357916" y="2830957"/>
                  </a:moveTo>
                  <a:lnTo>
                    <a:pt x="3153511" y="2339746"/>
                  </a:lnTo>
                  <a:lnTo>
                    <a:pt x="3148711" y="2351557"/>
                  </a:lnTo>
                  <a:lnTo>
                    <a:pt x="4353115" y="2842768"/>
                  </a:lnTo>
                  <a:lnTo>
                    <a:pt x="4357916" y="2830957"/>
                  </a:lnTo>
                  <a:close/>
                </a:path>
                <a:path w="4599940" h="3658870">
                  <a:moveTo>
                    <a:pt x="4361154" y="3496132"/>
                  </a:moveTo>
                  <a:lnTo>
                    <a:pt x="4195432" y="3500755"/>
                  </a:lnTo>
                  <a:lnTo>
                    <a:pt x="4139565" y="3514775"/>
                  </a:lnTo>
                  <a:lnTo>
                    <a:pt x="4090200" y="3544506"/>
                  </a:lnTo>
                  <a:lnTo>
                    <a:pt x="3992930" y="3623614"/>
                  </a:lnTo>
                  <a:lnTo>
                    <a:pt x="3950106" y="3642537"/>
                  </a:lnTo>
                  <a:lnTo>
                    <a:pt x="3898049" y="3644963"/>
                  </a:lnTo>
                  <a:lnTo>
                    <a:pt x="3844061" y="3636581"/>
                  </a:lnTo>
                  <a:lnTo>
                    <a:pt x="3795420" y="3623081"/>
                  </a:lnTo>
                  <a:lnTo>
                    <a:pt x="3759441" y="3610165"/>
                  </a:lnTo>
                  <a:lnTo>
                    <a:pt x="3743414" y="3603523"/>
                  </a:lnTo>
                  <a:lnTo>
                    <a:pt x="3738308" y="3615182"/>
                  </a:lnTo>
                  <a:lnTo>
                    <a:pt x="3811714" y="3641648"/>
                  </a:lnTo>
                  <a:lnTo>
                    <a:pt x="3862171" y="3653459"/>
                  </a:lnTo>
                  <a:lnTo>
                    <a:pt x="3915524" y="3658501"/>
                  </a:lnTo>
                  <a:lnTo>
                    <a:pt x="3926916" y="3658654"/>
                  </a:lnTo>
                  <a:lnTo>
                    <a:pt x="3938193" y="3657854"/>
                  </a:lnTo>
                  <a:lnTo>
                    <a:pt x="3981577" y="3645166"/>
                  </a:lnTo>
                  <a:lnTo>
                    <a:pt x="4098302" y="3554387"/>
                  </a:lnTo>
                  <a:lnTo>
                    <a:pt x="4120654" y="3538651"/>
                  </a:lnTo>
                  <a:lnTo>
                    <a:pt x="4144530" y="3526586"/>
                  </a:lnTo>
                  <a:lnTo>
                    <a:pt x="4169930" y="3518192"/>
                  </a:lnTo>
                  <a:lnTo>
                    <a:pt x="4196842" y="3513467"/>
                  </a:lnTo>
                  <a:lnTo>
                    <a:pt x="4361154" y="3496132"/>
                  </a:lnTo>
                  <a:close/>
                </a:path>
                <a:path w="4599940" h="3658870">
                  <a:moveTo>
                    <a:pt x="4555629" y="1981047"/>
                  </a:moveTo>
                  <a:lnTo>
                    <a:pt x="4531830" y="1940623"/>
                  </a:lnTo>
                  <a:lnTo>
                    <a:pt x="4300258" y="1874659"/>
                  </a:lnTo>
                  <a:lnTo>
                    <a:pt x="4290669" y="1873669"/>
                  </a:lnTo>
                  <a:lnTo>
                    <a:pt x="4287469" y="1873770"/>
                  </a:lnTo>
                  <a:lnTo>
                    <a:pt x="4250233" y="1896046"/>
                  </a:lnTo>
                  <a:lnTo>
                    <a:pt x="4230548" y="1971916"/>
                  </a:lnTo>
                  <a:lnTo>
                    <a:pt x="4232211" y="1965718"/>
                  </a:lnTo>
                  <a:lnTo>
                    <a:pt x="4526572" y="2044827"/>
                  </a:lnTo>
                  <a:lnTo>
                    <a:pt x="4523257" y="2057133"/>
                  </a:lnTo>
                  <a:lnTo>
                    <a:pt x="4515459" y="2055037"/>
                  </a:lnTo>
                  <a:lnTo>
                    <a:pt x="4513694" y="2054567"/>
                  </a:lnTo>
                  <a:lnTo>
                    <a:pt x="4513694" y="2134133"/>
                  </a:lnTo>
                  <a:lnTo>
                    <a:pt x="4510379" y="2146452"/>
                  </a:lnTo>
                  <a:lnTo>
                    <a:pt x="4502759" y="2144407"/>
                  </a:lnTo>
                  <a:lnTo>
                    <a:pt x="4488243" y="2140508"/>
                  </a:lnTo>
                  <a:lnTo>
                    <a:pt x="4488243" y="2223452"/>
                  </a:lnTo>
                  <a:lnTo>
                    <a:pt x="4484941" y="2235758"/>
                  </a:lnTo>
                  <a:lnTo>
                    <a:pt x="4190631" y="2156676"/>
                  </a:lnTo>
                  <a:lnTo>
                    <a:pt x="4193984" y="2144407"/>
                  </a:lnTo>
                  <a:lnTo>
                    <a:pt x="4488243" y="2223452"/>
                  </a:lnTo>
                  <a:lnTo>
                    <a:pt x="4488243" y="2140508"/>
                  </a:lnTo>
                  <a:lnTo>
                    <a:pt x="4216146" y="2067356"/>
                  </a:lnTo>
                  <a:lnTo>
                    <a:pt x="4219460" y="2055037"/>
                  </a:lnTo>
                  <a:lnTo>
                    <a:pt x="4513694" y="2134133"/>
                  </a:lnTo>
                  <a:lnTo>
                    <a:pt x="4513694" y="2054567"/>
                  </a:lnTo>
                  <a:lnTo>
                    <a:pt x="4229214" y="1978101"/>
                  </a:lnTo>
                  <a:lnTo>
                    <a:pt x="4111155" y="2503881"/>
                  </a:lnTo>
                  <a:lnTo>
                    <a:pt x="4399572" y="2606408"/>
                  </a:lnTo>
                  <a:lnTo>
                    <a:pt x="4395317" y="2618409"/>
                  </a:lnTo>
                  <a:lnTo>
                    <a:pt x="4108310" y="2516416"/>
                  </a:lnTo>
                  <a:lnTo>
                    <a:pt x="4095559" y="2573007"/>
                  </a:lnTo>
                  <a:lnTo>
                    <a:pt x="4095318" y="2578595"/>
                  </a:lnTo>
                  <a:lnTo>
                    <a:pt x="4115803" y="2617178"/>
                  </a:lnTo>
                  <a:lnTo>
                    <a:pt x="4333291" y="2703423"/>
                  </a:lnTo>
                  <a:lnTo>
                    <a:pt x="4346626" y="2705570"/>
                  </a:lnTo>
                  <a:lnTo>
                    <a:pt x="4353407" y="2705201"/>
                  </a:lnTo>
                  <a:lnTo>
                    <a:pt x="4386986" y="2684437"/>
                  </a:lnTo>
                  <a:lnTo>
                    <a:pt x="4405604" y="2618409"/>
                  </a:lnTo>
                  <a:lnTo>
                    <a:pt x="4496397" y="2235758"/>
                  </a:lnTo>
                  <a:lnTo>
                    <a:pt x="4517580" y="2146452"/>
                  </a:lnTo>
                  <a:lnTo>
                    <a:pt x="4538751" y="2057133"/>
                  </a:lnTo>
                  <a:lnTo>
                    <a:pt x="4555375" y="1987080"/>
                  </a:lnTo>
                  <a:lnTo>
                    <a:pt x="4555629" y="1981047"/>
                  </a:lnTo>
                  <a:close/>
                </a:path>
                <a:path w="4599940" h="3658870">
                  <a:moveTo>
                    <a:pt x="4599419" y="1912112"/>
                  </a:moveTo>
                  <a:lnTo>
                    <a:pt x="3337674" y="1554873"/>
                  </a:lnTo>
                  <a:lnTo>
                    <a:pt x="3334207" y="1567141"/>
                  </a:lnTo>
                  <a:lnTo>
                    <a:pt x="3412693" y="1589366"/>
                  </a:lnTo>
                  <a:lnTo>
                    <a:pt x="4595965" y="1924405"/>
                  </a:lnTo>
                  <a:lnTo>
                    <a:pt x="4599419" y="1912112"/>
                  </a:lnTo>
                  <a:close/>
                </a:path>
              </a:pathLst>
            </a:custGeom>
            <a:solidFill>
              <a:srgbClr val="0A3B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686299" y="4842710"/>
            <a:ext cx="7387590" cy="435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765">
              <a:lnSpc>
                <a:spcPct val="100000"/>
              </a:lnSpc>
              <a:spcBef>
                <a:spcPts val="100"/>
              </a:spcBef>
            </a:pPr>
            <a:r>
              <a:rPr dirty="0" sz="2500" spc="-50">
                <a:latin typeface="Malgun Gothic"/>
                <a:cs typeface="Malgun Gothic"/>
              </a:rPr>
              <a:t>학교홈페이지</a:t>
            </a:r>
            <a:r>
              <a:rPr dirty="0" sz="2500" spc="-14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역시</a:t>
            </a:r>
            <a:r>
              <a:rPr dirty="0" sz="2500" spc="-14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온라인</a:t>
            </a:r>
            <a:r>
              <a:rPr dirty="0" sz="2500" spc="-14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교육과</a:t>
            </a:r>
            <a:r>
              <a:rPr dirty="0" sz="2500" spc="-13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소통의</a:t>
            </a:r>
            <a:r>
              <a:rPr dirty="0" sz="2500" spc="-14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장으로서의</a:t>
            </a:r>
            <a:endParaRPr sz="2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Malgun Gothic"/>
              <a:cs typeface="Malgun Gothic"/>
            </a:endParaRPr>
          </a:p>
          <a:p>
            <a:pPr algn="ctr" marL="24765">
              <a:lnSpc>
                <a:spcPct val="100000"/>
              </a:lnSpc>
            </a:pPr>
            <a:r>
              <a:rPr dirty="0" sz="2500" spc="-50">
                <a:latin typeface="Malgun Gothic"/>
                <a:cs typeface="Malgun Gothic"/>
              </a:rPr>
              <a:t>중요한</a:t>
            </a:r>
            <a:r>
              <a:rPr dirty="0" sz="2500" spc="-14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기능을</a:t>
            </a:r>
            <a:r>
              <a:rPr dirty="0" sz="2500" spc="-14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담당하게</a:t>
            </a:r>
            <a:r>
              <a:rPr dirty="0" sz="2500" spc="-145">
                <a:latin typeface="Malgun Gothic"/>
                <a:cs typeface="Malgun Gothic"/>
              </a:rPr>
              <a:t> </a:t>
            </a:r>
            <a:r>
              <a:rPr dirty="0" sz="2500" spc="-80">
                <a:latin typeface="Malgun Gothic"/>
                <a:cs typeface="Malgun Gothic"/>
              </a:rPr>
              <a:t>되었는데,</a:t>
            </a:r>
            <a:endParaRPr sz="2500">
              <a:latin typeface="Malgun Gothic"/>
              <a:cs typeface="Malgun Gothic"/>
            </a:endParaRPr>
          </a:p>
          <a:p>
            <a:pPr algn="ctr" marL="12700" marR="75565">
              <a:lnSpc>
                <a:spcPct val="207500"/>
              </a:lnSpc>
            </a:pPr>
            <a:r>
              <a:rPr dirty="0" sz="2500" spc="-50">
                <a:latin typeface="Malgun Gothic"/>
                <a:cs typeface="Malgun Gothic"/>
              </a:rPr>
              <a:t>기존</a:t>
            </a:r>
            <a:r>
              <a:rPr dirty="0" sz="2500" spc="-13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학교</a:t>
            </a:r>
            <a:r>
              <a:rPr dirty="0" sz="2500" spc="-14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홈페이지들은</a:t>
            </a:r>
            <a:r>
              <a:rPr dirty="0" sz="2500" spc="-13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대부분</a:t>
            </a:r>
            <a:r>
              <a:rPr dirty="0" sz="2500" spc="-13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제3자를</a:t>
            </a:r>
            <a:r>
              <a:rPr dirty="0" sz="2500" spc="-13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통한</a:t>
            </a:r>
            <a:r>
              <a:rPr dirty="0" sz="2500" spc="-13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개설로 </a:t>
            </a:r>
            <a:r>
              <a:rPr dirty="0" sz="2500" spc="-86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즉각적인</a:t>
            </a:r>
            <a:r>
              <a:rPr dirty="0" sz="2500" spc="-13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관리가</a:t>
            </a:r>
            <a:r>
              <a:rPr dirty="0" sz="2500" spc="-12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제대로</a:t>
            </a:r>
            <a:r>
              <a:rPr dirty="0" sz="2500" spc="-13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이루어지지</a:t>
            </a:r>
            <a:r>
              <a:rPr dirty="0" sz="2500" spc="-12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않은</a:t>
            </a:r>
            <a:r>
              <a:rPr dirty="0" sz="2500" spc="-12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탓에</a:t>
            </a:r>
            <a:endParaRPr sz="2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Malgun Gothic"/>
              <a:cs typeface="Malgun Gothic"/>
            </a:endParaRPr>
          </a:p>
          <a:p>
            <a:pPr algn="ctr" marL="24765">
              <a:lnSpc>
                <a:spcPct val="100000"/>
              </a:lnSpc>
            </a:pPr>
            <a:r>
              <a:rPr dirty="0" sz="2500" spc="-50">
                <a:latin typeface="Malgun Gothic"/>
                <a:cs typeface="Malgun Gothic"/>
              </a:rPr>
              <a:t>기능</a:t>
            </a:r>
            <a:r>
              <a:rPr dirty="0" sz="2500" spc="-200">
                <a:latin typeface="Malgun Gothic"/>
                <a:cs typeface="Malgun Gothic"/>
              </a:rPr>
              <a:t>,</a:t>
            </a:r>
            <a:r>
              <a:rPr dirty="0" sz="2500" spc="-12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시각적인</a:t>
            </a:r>
            <a:r>
              <a:rPr dirty="0" sz="2500" spc="-12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면에</a:t>
            </a:r>
            <a:r>
              <a:rPr dirty="0" sz="2500" spc="-12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노후화</a:t>
            </a:r>
            <a:r>
              <a:rPr dirty="0" sz="2500" spc="-12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되어있었고</a:t>
            </a:r>
            <a:r>
              <a:rPr dirty="0" sz="2500" spc="-200">
                <a:latin typeface="Malgun Gothic"/>
                <a:cs typeface="Malgun Gothic"/>
              </a:rPr>
              <a:t>,</a:t>
            </a:r>
            <a:endParaRPr sz="2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Malgun Gothic"/>
              <a:cs typeface="Malgun Gothic"/>
            </a:endParaRPr>
          </a:p>
          <a:p>
            <a:pPr algn="ctr" marL="24765">
              <a:lnSpc>
                <a:spcPct val="100000"/>
              </a:lnSpc>
            </a:pPr>
            <a:r>
              <a:rPr dirty="0" sz="2500" spc="-50">
                <a:latin typeface="Malgun Gothic"/>
                <a:cs typeface="Malgun Gothic"/>
              </a:rPr>
              <a:t>현</a:t>
            </a:r>
            <a:r>
              <a:rPr dirty="0" sz="2500" spc="-13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시대에</a:t>
            </a:r>
            <a:r>
              <a:rPr dirty="0" sz="2500" spc="-13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맞는</a:t>
            </a:r>
            <a:r>
              <a:rPr dirty="0" sz="2500" spc="-13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홈페이지</a:t>
            </a:r>
            <a:r>
              <a:rPr dirty="0" sz="2500" spc="-135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재구축이</a:t>
            </a:r>
            <a:r>
              <a:rPr dirty="0" sz="2500" spc="-130">
                <a:latin typeface="Malgun Gothic"/>
                <a:cs typeface="Malgun Gothic"/>
              </a:rPr>
              <a:t> </a:t>
            </a:r>
            <a:r>
              <a:rPr dirty="0" sz="2500" spc="-50">
                <a:latin typeface="Malgun Gothic"/>
                <a:cs typeface="Malgun Gothic"/>
              </a:rPr>
              <a:t>필요하게</a:t>
            </a:r>
            <a:r>
              <a:rPr dirty="0" sz="2500" spc="-135">
                <a:latin typeface="Malgun Gothic"/>
                <a:cs typeface="Malgun Gothic"/>
              </a:rPr>
              <a:t> </a:t>
            </a:r>
            <a:r>
              <a:rPr dirty="0" sz="2500" spc="-90">
                <a:latin typeface="Malgun Gothic"/>
                <a:cs typeface="Malgun Gothic"/>
              </a:rPr>
              <a:t>되었다.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273558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주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제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선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정</a:t>
            </a:r>
            <a:endParaRPr sz="55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8666" y="2014005"/>
            <a:ext cx="9001760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09700">
              <a:lnSpc>
                <a:spcPct val="108300"/>
              </a:lnSpc>
              <a:spcBef>
                <a:spcPts val="100"/>
              </a:spcBef>
            </a:pPr>
            <a:r>
              <a:rPr dirty="0" sz="6000" spc="-360">
                <a:latin typeface="Malgun Gothic"/>
                <a:cs typeface="Malgun Gothic"/>
              </a:rPr>
              <a:t>길어진</a:t>
            </a:r>
            <a:r>
              <a:rPr dirty="0" sz="6000" spc="-430">
                <a:latin typeface="Malgun Gothic"/>
                <a:cs typeface="Malgun Gothic"/>
              </a:rPr>
              <a:t> </a:t>
            </a:r>
            <a:r>
              <a:rPr dirty="0" sz="6000" spc="-360">
                <a:latin typeface="Malgun Gothic"/>
                <a:cs typeface="Malgun Gothic"/>
              </a:rPr>
              <a:t>코로나</a:t>
            </a:r>
            <a:r>
              <a:rPr dirty="0" sz="6000" spc="-430">
                <a:latin typeface="Malgun Gothic"/>
                <a:cs typeface="Malgun Gothic"/>
              </a:rPr>
              <a:t> </a:t>
            </a:r>
            <a:r>
              <a:rPr dirty="0" sz="6000" spc="-305">
                <a:latin typeface="Malgun Gothic"/>
                <a:cs typeface="Malgun Gothic"/>
              </a:rPr>
              <a:t>시대  오프라인</a:t>
            </a:r>
            <a:r>
              <a:rPr dirty="0" sz="6000" spc="-430">
                <a:latin typeface="Malgun Gothic"/>
                <a:cs typeface="Malgun Gothic"/>
              </a:rPr>
              <a:t> </a:t>
            </a:r>
            <a:r>
              <a:rPr dirty="0" sz="6000" spc="-360">
                <a:latin typeface="Malgun Gothic"/>
                <a:cs typeface="Malgun Gothic"/>
              </a:rPr>
              <a:t>활동</a:t>
            </a:r>
            <a:r>
              <a:rPr dirty="0" sz="6000" spc="-430">
                <a:latin typeface="Malgun Gothic"/>
                <a:cs typeface="Malgun Gothic"/>
              </a:rPr>
              <a:t> </a:t>
            </a:r>
            <a:r>
              <a:rPr dirty="0" sz="6000" spc="-605">
                <a:latin typeface="Malgun Gothic"/>
                <a:cs typeface="Malgun Gothic"/>
              </a:rPr>
              <a:t>&lt;</a:t>
            </a:r>
            <a:r>
              <a:rPr dirty="0" sz="6000" spc="-430">
                <a:latin typeface="Malgun Gothic"/>
                <a:cs typeface="Malgun Gothic"/>
              </a:rPr>
              <a:t> </a:t>
            </a:r>
            <a:r>
              <a:rPr dirty="0" sz="6000" spc="-360">
                <a:latin typeface="Malgun Gothic"/>
                <a:cs typeface="Malgun Gothic"/>
              </a:rPr>
              <a:t>온라인활동</a:t>
            </a:r>
            <a:endParaRPr sz="6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3986" y="3838765"/>
            <a:ext cx="3058795" cy="3181350"/>
            <a:chOff x="1323986" y="3838765"/>
            <a:chExt cx="3058795" cy="3181350"/>
          </a:xfrm>
        </p:grpSpPr>
        <p:sp>
          <p:nvSpPr>
            <p:cNvPr id="3" name="object 3"/>
            <p:cNvSpPr/>
            <p:nvPr/>
          </p:nvSpPr>
          <p:spPr>
            <a:xfrm>
              <a:off x="3382836" y="3883358"/>
              <a:ext cx="352425" cy="424180"/>
            </a:xfrm>
            <a:custGeom>
              <a:avLst/>
              <a:gdLst/>
              <a:ahLst/>
              <a:cxnLst/>
              <a:rect l="l" t="t" r="r" b="b"/>
              <a:pathLst>
                <a:path w="352425" h="424179">
                  <a:moveTo>
                    <a:pt x="212002" y="423630"/>
                  </a:moveTo>
                  <a:lnTo>
                    <a:pt x="0" y="0"/>
                  </a:lnTo>
                  <a:lnTo>
                    <a:pt x="198219" y="49183"/>
                  </a:lnTo>
                  <a:lnTo>
                    <a:pt x="330802" y="189518"/>
                  </a:lnTo>
                  <a:lnTo>
                    <a:pt x="351805" y="346905"/>
                  </a:lnTo>
                  <a:lnTo>
                    <a:pt x="212002" y="423630"/>
                  </a:lnTo>
                  <a:close/>
                </a:path>
              </a:pathLst>
            </a:custGeom>
            <a:solidFill>
              <a:srgbClr val="F0D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406180" y="3838765"/>
              <a:ext cx="1156970" cy="479425"/>
            </a:xfrm>
            <a:custGeom>
              <a:avLst/>
              <a:gdLst/>
              <a:ahLst/>
              <a:cxnLst/>
              <a:rect l="l" t="t" r="r" b="b"/>
              <a:pathLst>
                <a:path w="1156970" h="479425">
                  <a:moveTo>
                    <a:pt x="1147307" y="479371"/>
                  </a:moveTo>
                  <a:lnTo>
                    <a:pt x="192968" y="369201"/>
                  </a:lnTo>
                  <a:lnTo>
                    <a:pt x="0" y="429532"/>
                  </a:lnTo>
                  <a:lnTo>
                    <a:pt x="65635" y="60987"/>
                  </a:lnTo>
                  <a:lnTo>
                    <a:pt x="709518" y="0"/>
                  </a:lnTo>
                  <a:lnTo>
                    <a:pt x="967466" y="39346"/>
                  </a:lnTo>
                  <a:lnTo>
                    <a:pt x="1156496" y="263621"/>
                  </a:lnTo>
                  <a:lnTo>
                    <a:pt x="1147307" y="479371"/>
                  </a:lnTo>
                  <a:close/>
                </a:path>
              </a:pathLst>
            </a:custGeom>
            <a:solidFill>
              <a:srgbClr val="0404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19308" y="3854503"/>
              <a:ext cx="1113790" cy="1501140"/>
            </a:xfrm>
            <a:custGeom>
              <a:avLst/>
              <a:gdLst/>
              <a:ahLst/>
              <a:cxnLst/>
              <a:rect l="l" t="t" r="r" b="b"/>
              <a:pathLst>
                <a:path w="1113789" h="1501139">
                  <a:moveTo>
                    <a:pt x="556588" y="1501069"/>
                  </a:moveTo>
                  <a:lnTo>
                    <a:pt x="13783" y="1236791"/>
                  </a:lnTo>
                  <a:lnTo>
                    <a:pt x="325551" y="1160066"/>
                  </a:lnTo>
                  <a:lnTo>
                    <a:pt x="325551" y="1108259"/>
                  </a:lnTo>
                  <a:lnTo>
                    <a:pt x="233005" y="1064978"/>
                  </a:lnTo>
                  <a:lnTo>
                    <a:pt x="123394" y="936446"/>
                  </a:lnTo>
                  <a:lnTo>
                    <a:pt x="108954" y="698400"/>
                  </a:lnTo>
                  <a:lnTo>
                    <a:pt x="76137" y="680694"/>
                  </a:lnTo>
                  <a:lnTo>
                    <a:pt x="0" y="461009"/>
                  </a:lnTo>
                  <a:lnTo>
                    <a:pt x="0" y="322641"/>
                  </a:lnTo>
                  <a:lnTo>
                    <a:pt x="76137" y="352151"/>
                  </a:lnTo>
                  <a:lnTo>
                    <a:pt x="141772" y="51806"/>
                  </a:lnTo>
                  <a:lnTo>
                    <a:pt x="243507" y="1311"/>
                  </a:lnTo>
                  <a:lnTo>
                    <a:pt x="919552" y="0"/>
                  </a:lnTo>
                  <a:lnTo>
                    <a:pt x="1054761" y="390186"/>
                  </a:lnTo>
                  <a:lnTo>
                    <a:pt x="1113176" y="363955"/>
                  </a:lnTo>
                  <a:lnTo>
                    <a:pt x="1095455" y="487240"/>
                  </a:lnTo>
                  <a:lnTo>
                    <a:pt x="1019318" y="763322"/>
                  </a:lnTo>
                  <a:lnTo>
                    <a:pt x="983875" y="751518"/>
                  </a:lnTo>
                  <a:lnTo>
                    <a:pt x="960246" y="954152"/>
                  </a:lnTo>
                  <a:lnTo>
                    <a:pt x="833569" y="1085307"/>
                  </a:lnTo>
                  <a:lnTo>
                    <a:pt x="766621" y="1116784"/>
                  </a:lnTo>
                  <a:lnTo>
                    <a:pt x="777779" y="1164656"/>
                  </a:lnTo>
                  <a:lnTo>
                    <a:pt x="1048854" y="1272859"/>
                  </a:lnTo>
                  <a:lnTo>
                    <a:pt x="556588" y="1501069"/>
                  </a:lnTo>
                  <a:close/>
                </a:path>
              </a:pathLst>
            </a:custGeom>
            <a:solidFill>
              <a:srgbClr val="F0D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28873" y="4205999"/>
              <a:ext cx="311150" cy="584835"/>
            </a:xfrm>
            <a:custGeom>
              <a:avLst/>
              <a:gdLst/>
              <a:ahLst/>
              <a:cxnLst/>
              <a:rect l="l" t="t" r="r" b="b"/>
              <a:pathLst>
                <a:path w="311150" h="584835">
                  <a:moveTo>
                    <a:pt x="152930" y="294442"/>
                  </a:moveTo>
                  <a:lnTo>
                    <a:pt x="91233" y="293787"/>
                  </a:lnTo>
                  <a:lnTo>
                    <a:pt x="125138" y="216067"/>
                  </a:lnTo>
                  <a:lnTo>
                    <a:pt x="137013" y="118613"/>
                  </a:lnTo>
                  <a:lnTo>
                    <a:pt x="136829" y="35299"/>
                  </a:lnTo>
                  <a:lnTo>
                    <a:pt x="134552" y="0"/>
                  </a:lnTo>
                  <a:lnTo>
                    <a:pt x="155555" y="0"/>
                  </a:lnTo>
                  <a:lnTo>
                    <a:pt x="152930" y="294442"/>
                  </a:lnTo>
                  <a:close/>
                </a:path>
                <a:path w="311150" h="584835">
                  <a:moveTo>
                    <a:pt x="289452" y="584295"/>
                  </a:moveTo>
                  <a:lnTo>
                    <a:pt x="48570" y="584295"/>
                  </a:lnTo>
                  <a:lnTo>
                    <a:pt x="0" y="502979"/>
                  </a:lnTo>
                  <a:lnTo>
                    <a:pt x="32161" y="477404"/>
                  </a:lnTo>
                  <a:lnTo>
                    <a:pt x="214627" y="472813"/>
                  </a:lnTo>
                  <a:lnTo>
                    <a:pt x="311111" y="494454"/>
                  </a:lnTo>
                  <a:lnTo>
                    <a:pt x="289452" y="584295"/>
                  </a:lnTo>
                  <a:close/>
                </a:path>
              </a:pathLst>
            </a:custGeom>
            <a:solidFill>
              <a:srgbClr val="EDA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3493" y="4230263"/>
              <a:ext cx="2569210" cy="2790190"/>
            </a:xfrm>
            <a:custGeom>
              <a:avLst/>
              <a:gdLst/>
              <a:ahLst/>
              <a:cxnLst/>
              <a:rect l="l" t="t" r="r" b="b"/>
              <a:pathLst>
                <a:path w="2569210" h="2790190">
                  <a:moveTo>
                    <a:pt x="2321092" y="1007270"/>
                  </a:moveTo>
                  <a:lnTo>
                    <a:pt x="1938870" y="1007270"/>
                  </a:lnTo>
                  <a:lnTo>
                    <a:pt x="1739995" y="87873"/>
                  </a:lnTo>
                  <a:lnTo>
                    <a:pt x="1921805" y="0"/>
                  </a:lnTo>
                  <a:lnTo>
                    <a:pt x="2321092" y="1007270"/>
                  </a:lnTo>
                  <a:close/>
                </a:path>
                <a:path w="2569210" h="2790190">
                  <a:moveTo>
                    <a:pt x="463386" y="2676217"/>
                  </a:moveTo>
                  <a:lnTo>
                    <a:pt x="147023" y="2674250"/>
                  </a:lnTo>
                  <a:lnTo>
                    <a:pt x="0" y="2038804"/>
                  </a:lnTo>
                  <a:lnTo>
                    <a:pt x="19690" y="1855843"/>
                  </a:lnTo>
                  <a:lnTo>
                    <a:pt x="200844" y="1105636"/>
                  </a:lnTo>
                  <a:lnTo>
                    <a:pt x="338022" y="968579"/>
                  </a:lnTo>
                  <a:lnTo>
                    <a:pt x="545430" y="827588"/>
                  </a:lnTo>
                  <a:lnTo>
                    <a:pt x="901174" y="725287"/>
                  </a:lnTo>
                  <a:lnTo>
                    <a:pt x="1166341" y="1002680"/>
                  </a:lnTo>
                  <a:lnTo>
                    <a:pt x="1932135" y="1002680"/>
                  </a:lnTo>
                  <a:lnTo>
                    <a:pt x="1938870" y="1007270"/>
                  </a:lnTo>
                  <a:lnTo>
                    <a:pt x="2321092" y="1007270"/>
                  </a:lnTo>
                  <a:lnTo>
                    <a:pt x="2409476" y="1230234"/>
                  </a:lnTo>
                  <a:lnTo>
                    <a:pt x="2568970" y="1719442"/>
                  </a:lnTo>
                  <a:lnTo>
                    <a:pt x="2488616" y="1748952"/>
                  </a:lnTo>
                  <a:lnTo>
                    <a:pt x="1881111" y="1748952"/>
                  </a:lnTo>
                  <a:lnTo>
                    <a:pt x="1873589" y="1943061"/>
                  </a:lnTo>
                  <a:lnTo>
                    <a:pt x="441070" y="1943061"/>
                  </a:lnTo>
                  <a:lnTo>
                    <a:pt x="449880" y="2232514"/>
                  </a:lnTo>
                  <a:lnTo>
                    <a:pt x="429912" y="2355544"/>
                  </a:lnTo>
                  <a:lnTo>
                    <a:pt x="463150" y="2668475"/>
                  </a:lnTo>
                  <a:lnTo>
                    <a:pt x="463386" y="2676217"/>
                  </a:lnTo>
                  <a:close/>
                </a:path>
                <a:path w="2569210" h="2790190">
                  <a:moveTo>
                    <a:pt x="1932135" y="1002680"/>
                  </a:moveTo>
                  <a:lnTo>
                    <a:pt x="1166341" y="1002680"/>
                  </a:lnTo>
                  <a:lnTo>
                    <a:pt x="1430195" y="730533"/>
                  </a:lnTo>
                  <a:lnTo>
                    <a:pt x="1684861" y="834145"/>
                  </a:lnTo>
                  <a:lnTo>
                    <a:pt x="1932135" y="1002680"/>
                  </a:lnTo>
                  <a:close/>
                </a:path>
                <a:path w="2569210" h="2790190">
                  <a:moveTo>
                    <a:pt x="2038636" y="1914207"/>
                  </a:moveTo>
                  <a:lnTo>
                    <a:pt x="1881111" y="1748952"/>
                  </a:lnTo>
                  <a:lnTo>
                    <a:pt x="2488616" y="1748952"/>
                  </a:lnTo>
                  <a:lnTo>
                    <a:pt x="2038636" y="1914207"/>
                  </a:lnTo>
                  <a:close/>
                </a:path>
                <a:path w="2569210" h="2790190">
                  <a:moveTo>
                    <a:pt x="1071170" y="2789667"/>
                  </a:moveTo>
                  <a:lnTo>
                    <a:pt x="464042" y="2676873"/>
                  </a:lnTo>
                  <a:lnTo>
                    <a:pt x="463150" y="2668475"/>
                  </a:lnTo>
                  <a:lnTo>
                    <a:pt x="449880" y="2232514"/>
                  </a:lnTo>
                  <a:lnTo>
                    <a:pt x="453540" y="2209961"/>
                  </a:lnTo>
                  <a:lnTo>
                    <a:pt x="474544" y="2054543"/>
                  </a:lnTo>
                  <a:lnTo>
                    <a:pt x="441070" y="1943061"/>
                  </a:lnTo>
                  <a:lnTo>
                    <a:pt x="1873589" y="1943061"/>
                  </a:lnTo>
                  <a:lnTo>
                    <a:pt x="1846324" y="2646708"/>
                  </a:lnTo>
                  <a:lnTo>
                    <a:pt x="1391471" y="2764092"/>
                  </a:lnTo>
                  <a:lnTo>
                    <a:pt x="1071170" y="2789667"/>
                  </a:lnTo>
                  <a:close/>
                </a:path>
                <a:path w="2569210" h="2790190">
                  <a:moveTo>
                    <a:pt x="463150" y="2668475"/>
                  </a:moveTo>
                  <a:lnTo>
                    <a:pt x="429912" y="2355544"/>
                  </a:lnTo>
                  <a:lnTo>
                    <a:pt x="449880" y="2232514"/>
                  </a:lnTo>
                  <a:lnTo>
                    <a:pt x="463150" y="2668475"/>
                  </a:lnTo>
                  <a:close/>
                </a:path>
              </a:pathLst>
            </a:custGeom>
            <a:solidFill>
              <a:srgbClr val="50B0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8948" y="6008069"/>
              <a:ext cx="134296" cy="1193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40779" y="4970633"/>
              <a:ext cx="1419225" cy="1037590"/>
            </a:xfrm>
            <a:custGeom>
              <a:avLst/>
              <a:gdLst/>
              <a:ahLst/>
              <a:cxnLst/>
              <a:rect l="l" t="t" r="r" b="b"/>
              <a:pathLst>
                <a:path w="1419225" h="1037589">
                  <a:moveTo>
                    <a:pt x="746931" y="1037436"/>
                  </a:moveTo>
                  <a:lnTo>
                    <a:pt x="695735" y="1037436"/>
                  </a:lnTo>
                  <a:lnTo>
                    <a:pt x="0" y="167878"/>
                  </a:lnTo>
                  <a:lnTo>
                    <a:pt x="118143" y="87218"/>
                  </a:lnTo>
                  <a:lnTo>
                    <a:pt x="240881" y="48527"/>
                  </a:lnTo>
                  <a:lnTo>
                    <a:pt x="421379" y="0"/>
                  </a:lnTo>
                  <a:lnTo>
                    <a:pt x="716082" y="384940"/>
                  </a:lnTo>
                  <a:lnTo>
                    <a:pt x="739054" y="262310"/>
                  </a:lnTo>
                  <a:lnTo>
                    <a:pt x="739054" y="388218"/>
                  </a:lnTo>
                  <a:lnTo>
                    <a:pt x="1060012" y="13115"/>
                  </a:lnTo>
                  <a:lnTo>
                    <a:pt x="1257574" y="93120"/>
                  </a:lnTo>
                  <a:lnTo>
                    <a:pt x="1419037" y="203290"/>
                  </a:lnTo>
                  <a:lnTo>
                    <a:pt x="746931" y="1037436"/>
                  </a:lnTo>
                  <a:close/>
                </a:path>
              </a:pathLst>
            </a:custGeom>
            <a:solidFill>
              <a:srgbClr val="EDA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23986" y="3863797"/>
              <a:ext cx="984250" cy="724535"/>
            </a:xfrm>
            <a:custGeom>
              <a:avLst/>
              <a:gdLst/>
              <a:ahLst/>
              <a:cxnLst/>
              <a:rect l="l" t="t" r="r" b="b"/>
              <a:pathLst>
                <a:path w="984250" h="724535">
                  <a:moveTo>
                    <a:pt x="424117" y="724334"/>
                  </a:moveTo>
                  <a:lnTo>
                    <a:pt x="304250" y="710911"/>
                  </a:lnTo>
                  <a:lnTo>
                    <a:pt x="232872" y="645600"/>
                  </a:lnTo>
                  <a:lnTo>
                    <a:pt x="209243" y="606479"/>
                  </a:lnTo>
                  <a:lnTo>
                    <a:pt x="125507" y="596007"/>
                  </a:lnTo>
                  <a:lnTo>
                    <a:pt x="72475" y="512867"/>
                  </a:lnTo>
                  <a:lnTo>
                    <a:pt x="44673" y="418169"/>
                  </a:lnTo>
                  <a:lnTo>
                    <a:pt x="36622" y="373023"/>
                  </a:lnTo>
                  <a:lnTo>
                    <a:pt x="0" y="246981"/>
                  </a:lnTo>
                  <a:lnTo>
                    <a:pt x="74937" y="157027"/>
                  </a:lnTo>
                  <a:lnTo>
                    <a:pt x="179779" y="103100"/>
                  </a:lnTo>
                  <a:lnTo>
                    <a:pt x="232872" y="85138"/>
                  </a:lnTo>
                  <a:lnTo>
                    <a:pt x="353600" y="0"/>
                  </a:lnTo>
                  <a:lnTo>
                    <a:pt x="448977" y="21773"/>
                  </a:lnTo>
                  <a:lnTo>
                    <a:pt x="511617" y="83754"/>
                  </a:lnTo>
                  <a:lnTo>
                    <a:pt x="534139" y="119238"/>
                  </a:lnTo>
                  <a:lnTo>
                    <a:pt x="691612" y="126277"/>
                  </a:lnTo>
                  <a:lnTo>
                    <a:pt x="766078" y="249819"/>
                  </a:lnTo>
                  <a:lnTo>
                    <a:pt x="788240" y="394141"/>
                  </a:lnTo>
                  <a:lnTo>
                    <a:pt x="788804" y="463520"/>
                  </a:lnTo>
                  <a:lnTo>
                    <a:pt x="983741" y="509424"/>
                  </a:lnTo>
                  <a:lnTo>
                    <a:pt x="593210" y="607790"/>
                  </a:lnTo>
                  <a:lnTo>
                    <a:pt x="424117" y="724334"/>
                  </a:lnTo>
                  <a:close/>
                </a:path>
              </a:pathLst>
            </a:custGeom>
            <a:solidFill>
              <a:srgbClr val="F19D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14617" y="4002053"/>
              <a:ext cx="1917700" cy="2788920"/>
            </a:xfrm>
            <a:custGeom>
              <a:avLst/>
              <a:gdLst/>
              <a:ahLst/>
              <a:cxnLst/>
              <a:rect l="l" t="t" r="r" b="b"/>
              <a:pathLst>
                <a:path w="1917700" h="2788920">
                  <a:moveTo>
                    <a:pt x="1008160" y="120006"/>
                  </a:moveTo>
                  <a:lnTo>
                    <a:pt x="1069201" y="76069"/>
                  </a:lnTo>
                  <a:lnTo>
                    <a:pt x="1214911" y="90496"/>
                  </a:lnTo>
                  <a:lnTo>
                    <a:pt x="1231880" y="102956"/>
                  </a:lnTo>
                  <a:lnTo>
                    <a:pt x="1088235" y="102956"/>
                  </a:lnTo>
                  <a:lnTo>
                    <a:pt x="1008160" y="120006"/>
                  </a:lnTo>
                  <a:close/>
                </a:path>
                <a:path w="1917700" h="2788920">
                  <a:moveTo>
                    <a:pt x="1463013" y="120662"/>
                  </a:moveTo>
                  <a:lnTo>
                    <a:pt x="1520772" y="85250"/>
                  </a:lnTo>
                  <a:lnTo>
                    <a:pt x="1667796" y="81971"/>
                  </a:lnTo>
                  <a:lnTo>
                    <a:pt x="1697890" y="107547"/>
                  </a:lnTo>
                  <a:lnTo>
                    <a:pt x="1646792" y="107547"/>
                  </a:lnTo>
                  <a:lnTo>
                    <a:pt x="1524054" y="110170"/>
                  </a:lnTo>
                  <a:lnTo>
                    <a:pt x="1463013" y="120662"/>
                  </a:lnTo>
                  <a:close/>
                </a:path>
                <a:path w="1917700" h="2788920">
                  <a:moveTo>
                    <a:pt x="1269389" y="130499"/>
                  </a:moveTo>
                  <a:lnTo>
                    <a:pt x="1210317" y="115416"/>
                  </a:lnTo>
                  <a:lnTo>
                    <a:pt x="1088235" y="102956"/>
                  </a:lnTo>
                  <a:lnTo>
                    <a:pt x="1231880" y="102956"/>
                  </a:lnTo>
                  <a:lnTo>
                    <a:pt x="1269389" y="130499"/>
                  </a:lnTo>
                  <a:close/>
                </a:path>
                <a:path w="1917700" h="2788920">
                  <a:moveTo>
                    <a:pt x="1724899" y="130499"/>
                  </a:moveTo>
                  <a:lnTo>
                    <a:pt x="1646792" y="107547"/>
                  </a:lnTo>
                  <a:lnTo>
                    <a:pt x="1697890" y="107547"/>
                  </a:lnTo>
                  <a:lnTo>
                    <a:pt x="1724899" y="130499"/>
                  </a:lnTo>
                  <a:close/>
                </a:path>
                <a:path w="1917700" h="2788920">
                  <a:moveTo>
                    <a:pt x="968246" y="227553"/>
                  </a:moveTo>
                  <a:lnTo>
                    <a:pt x="938586" y="227553"/>
                  </a:lnTo>
                  <a:lnTo>
                    <a:pt x="1033757" y="127220"/>
                  </a:lnTo>
                  <a:lnTo>
                    <a:pt x="1245102" y="138368"/>
                  </a:lnTo>
                  <a:lnTo>
                    <a:pt x="1036383" y="138368"/>
                  </a:lnTo>
                  <a:lnTo>
                    <a:pt x="968246" y="227553"/>
                  </a:lnTo>
                  <a:close/>
                </a:path>
                <a:path w="1917700" h="2788920">
                  <a:moveTo>
                    <a:pt x="1448573" y="357397"/>
                  </a:moveTo>
                  <a:lnTo>
                    <a:pt x="1317303" y="354774"/>
                  </a:lnTo>
                  <a:lnTo>
                    <a:pt x="1241165" y="146237"/>
                  </a:lnTo>
                  <a:lnTo>
                    <a:pt x="1036383" y="138368"/>
                  </a:lnTo>
                  <a:lnTo>
                    <a:pt x="1245103" y="138368"/>
                  </a:lnTo>
                  <a:lnTo>
                    <a:pt x="1318615" y="341658"/>
                  </a:lnTo>
                  <a:lnTo>
                    <a:pt x="1446604" y="343626"/>
                  </a:lnTo>
                  <a:lnTo>
                    <a:pt x="1454166" y="343626"/>
                  </a:lnTo>
                  <a:lnTo>
                    <a:pt x="1448573" y="357397"/>
                  </a:lnTo>
                  <a:close/>
                </a:path>
                <a:path w="1917700" h="2788920">
                  <a:moveTo>
                    <a:pt x="1454166" y="343626"/>
                  </a:moveTo>
                  <a:lnTo>
                    <a:pt x="1446604" y="343626"/>
                  </a:lnTo>
                  <a:lnTo>
                    <a:pt x="1527336" y="142958"/>
                  </a:lnTo>
                  <a:lnTo>
                    <a:pt x="1738682" y="139680"/>
                  </a:lnTo>
                  <a:lnTo>
                    <a:pt x="1749150" y="151484"/>
                  </a:lnTo>
                  <a:lnTo>
                    <a:pt x="1736713" y="151484"/>
                  </a:lnTo>
                  <a:lnTo>
                    <a:pt x="1531930" y="152139"/>
                  </a:lnTo>
                  <a:lnTo>
                    <a:pt x="1454166" y="343626"/>
                  </a:lnTo>
                  <a:close/>
                </a:path>
                <a:path w="1917700" h="2788920">
                  <a:moveTo>
                    <a:pt x="1203753" y="395432"/>
                  </a:moveTo>
                  <a:lnTo>
                    <a:pt x="994376" y="378382"/>
                  </a:lnTo>
                  <a:lnTo>
                    <a:pt x="939242" y="247882"/>
                  </a:lnTo>
                  <a:lnTo>
                    <a:pt x="855229" y="161320"/>
                  </a:lnTo>
                  <a:lnTo>
                    <a:pt x="855229" y="149516"/>
                  </a:lnTo>
                  <a:lnTo>
                    <a:pt x="938586" y="227553"/>
                  </a:lnTo>
                  <a:lnTo>
                    <a:pt x="968246" y="227553"/>
                  </a:lnTo>
                  <a:lnTo>
                    <a:pt x="951713" y="249194"/>
                  </a:lnTo>
                  <a:lnTo>
                    <a:pt x="1000940" y="367234"/>
                  </a:lnTo>
                  <a:lnTo>
                    <a:pt x="1203753" y="381661"/>
                  </a:lnTo>
                  <a:lnTo>
                    <a:pt x="1231320" y="381661"/>
                  </a:lnTo>
                  <a:lnTo>
                    <a:pt x="1203753" y="395432"/>
                  </a:lnTo>
                  <a:close/>
                </a:path>
                <a:path w="1917700" h="2788920">
                  <a:moveTo>
                    <a:pt x="1772672" y="389530"/>
                  </a:moveTo>
                  <a:lnTo>
                    <a:pt x="1560810" y="389530"/>
                  </a:lnTo>
                  <a:lnTo>
                    <a:pt x="1764280" y="381661"/>
                  </a:lnTo>
                  <a:lnTo>
                    <a:pt x="1817445" y="264933"/>
                  </a:lnTo>
                  <a:lnTo>
                    <a:pt x="1736713" y="151484"/>
                  </a:lnTo>
                  <a:lnTo>
                    <a:pt x="1749150" y="151484"/>
                  </a:lnTo>
                  <a:lnTo>
                    <a:pt x="1830572" y="243292"/>
                  </a:lnTo>
                  <a:lnTo>
                    <a:pt x="1852908" y="243292"/>
                  </a:lnTo>
                  <a:lnTo>
                    <a:pt x="1830572" y="264933"/>
                  </a:lnTo>
                  <a:lnTo>
                    <a:pt x="1772672" y="389530"/>
                  </a:lnTo>
                  <a:close/>
                </a:path>
                <a:path w="1917700" h="2788920">
                  <a:moveTo>
                    <a:pt x="1852908" y="243292"/>
                  </a:moveTo>
                  <a:lnTo>
                    <a:pt x="1830572" y="243292"/>
                  </a:lnTo>
                  <a:lnTo>
                    <a:pt x="1917210" y="169189"/>
                  </a:lnTo>
                  <a:lnTo>
                    <a:pt x="1917210" y="180993"/>
                  </a:lnTo>
                  <a:lnTo>
                    <a:pt x="1852908" y="243292"/>
                  </a:lnTo>
                  <a:close/>
                </a:path>
                <a:path w="1917700" h="2788920">
                  <a:moveTo>
                    <a:pt x="1047541" y="243948"/>
                  </a:moveTo>
                  <a:lnTo>
                    <a:pt x="1025881" y="243948"/>
                  </a:lnTo>
                  <a:lnTo>
                    <a:pt x="1043767" y="229377"/>
                  </a:lnTo>
                  <a:lnTo>
                    <a:pt x="1091189" y="205093"/>
                  </a:lnTo>
                  <a:lnTo>
                    <a:pt x="1158793" y="200236"/>
                  </a:lnTo>
                  <a:lnTo>
                    <a:pt x="1180746" y="212471"/>
                  </a:lnTo>
                  <a:lnTo>
                    <a:pt x="1130898" y="212471"/>
                  </a:lnTo>
                  <a:lnTo>
                    <a:pt x="1081015" y="222307"/>
                  </a:lnTo>
                  <a:lnTo>
                    <a:pt x="1072923" y="226519"/>
                  </a:lnTo>
                  <a:lnTo>
                    <a:pt x="1064524" y="231406"/>
                  </a:lnTo>
                  <a:lnTo>
                    <a:pt x="1056002" y="237154"/>
                  </a:lnTo>
                  <a:lnTo>
                    <a:pt x="1047541" y="243948"/>
                  </a:lnTo>
                  <a:close/>
                </a:path>
                <a:path w="1917700" h="2788920">
                  <a:moveTo>
                    <a:pt x="1531930" y="253784"/>
                  </a:moveTo>
                  <a:lnTo>
                    <a:pt x="1510270" y="253784"/>
                  </a:lnTo>
                  <a:lnTo>
                    <a:pt x="1528156" y="239214"/>
                  </a:lnTo>
                  <a:lnTo>
                    <a:pt x="1575578" y="214930"/>
                  </a:lnTo>
                  <a:lnTo>
                    <a:pt x="1643182" y="210073"/>
                  </a:lnTo>
                  <a:lnTo>
                    <a:pt x="1665135" y="222307"/>
                  </a:lnTo>
                  <a:lnTo>
                    <a:pt x="1615287" y="222307"/>
                  </a:lnTo>
                  <a:lnTo>
                    <a:pt x="1565404" y="232144"/>
                  </a:lnTo>
                  <a:lnTo>
                    <a:pt x="1557313" y="236355"/>
                  </a:lnTo>
                  <a:lnTo>
                    <a:pt x="1548913" y="241243"/>
                  </a:lnTo>
                  <a:lnTo>
                    <a:pt x="1540391" y="246991"/>
                  </a:lnTo>
                  <a:lnTo>
                    <a:pt x="1531930" y="253784"/>
                  </a:lnTo>
                  <a:close/>
                </a:path>
                <a:path w="1917700" h="2788920">
                  <a:moveTo>
                    <a:pt x="1237227" y="243948"/>
                  </a:moveTo>
                  <a:lnTo>
                    <a:pt x="1209004" y="243948"/>
                  </a:lnTo>
                  <a:lnTo>
                    <a:pt x="1201784" y="237390"/>
                  </a:lnTo>
                  <a:lnTo>
                    <a:pt x="1189970" y="230177"/>
                  </a:lnTo>
                  <a:lnTo>
                    <a:pt x="1176843" y="220996"/>
                  </a:lnTo>
                  <a:lnTo>
                    <a:pt x="1130898" y="212471"/>
                  </a:lnTo>
                  <a:lnTo>
                    <a:pt x="1180746" y="212471"/>
                  </a:lnTo>
                  <a:lnTo>
                    <a:pt x="1237227" y="243948"/>
                  </a:lnTo>
                  <a:close/>
                </a:path>
                <a:path w="1917700" h="2788920">
                  <a:moveTo>
                    <a:pt x="1150589" y="306902"/>
                  </a:moveTo>
                  <a:lnTo>
                    <a:pt x="1105956" y="297066"/>
                  </a:lnTo>
                  <a:lnTo>
                    <a:pt x="1090860" y="256408"/>
                  </a:lnTo>
                  <a:lnTo>
                    <a:pt x="1124991" y="222307"/>
                  </a:lnTo>
                  <a:lnTo>
                    <a:pt x="1170936" y="235423"/>
                  </a:lnTo>
                  <a:lnTo>
                    <a:pt x="1186032" y="286573"/>
                  </a:lnTo>
                  <a:lnTo>
                    <a:pt x="1150589" y="306902"/>
                  </a:lnTo>
                  <a:close/>
                </a:path>
                <a:path w="1917700" h="2788920">
                  <a:moveTo>
                    <a:pt x="1721617" y="253784"/>
                  </a:moveTo>
                  <a:lnTo>
                    <a:pt x="1693393" y="253784"/>
                  </a:lnTo>
                  <a:lnTo>
                    <a:pt x="1686174" y="247227"/>
                  </a:lnTo>
                  <a:lnTo>
                    <a:pt x="1674359" y="240013"/>
                  </a:lnTo>
                  <a:lnTo>
                    <a:pt x="1661232" y="230832"/>
                  </a:lnTo>
                  <a:lnTo>
                    <a:pt x="1615287" y="222307"/>
                  </a:lnTo>
                  <a:lnTo>
                    <a:pt x="1665135" y="222307"/>
                  </a:lnTo>
                  <a:lnTo>
                    <a:pt x="1721617" y="253784"/>
                  </a:lnTo>
                  <a:close/>
                </a:path>
                <a:path w="1917700" h="2788920">
                  <a:moveTo>
                    <a:pt x="1627102" y="314772"/>
                  </a:moveTo>
                  <a:lnTo>
                    <a:pt x="1582470" y="304935"/>
                  </a:lnTo>
                  <a:lnTo>
                    <a:pt x="1567374" y="264277"/>
                  </a:lnTo>
                  <a:lnTo>
                    <a:pt x="1601504" y="230177"/>
                  </a:lnTo>
                  <a:lnTo>
                    <a:pt x="1647449" y="243292"/>
                  </a:lnTo>
                  <a:lnTo>
                    <a:pt x="1662545" y="294442"/>
                  </a:lnTo>
                  <a:lnTo>
                    <a:pt x="1627102" y="314772"/>
                  </a:lnTo>
                  <a:close/>
                </a:path>
                <a:path w="1917700" h="2788920">
                  <a:moveTo>
                    <a:pt x="1182094" y="349528"/>
                  </a:moveTo>
                  <a:lnTo>
                    <a:pt x="1124334" y="349528"/>
                  </a:lnTo>
                  <a:lnTo>
                    <a:pt x="1178812" y="344937"/>
                  </a:lnTo>
                  <a:lnTo>
                    <a:pt x="1213599" y="327887"/>
                  </a:lnTo>
                  <a:lnTo>
                    <a:pt x="1182094" y="349528"/>
                  </a:lnTo>
                  <a:close/>
                </a:path>
                <a:path w="1917700" h="2788920">
                  <a:moveTo>
                    <a:pt x="1642854" y="352151"/>
                  </a:moveTo>
                  <a:lnTo>
                    <a:pt x="1585095" y="350183"/>
                  </a:lnTo>
                  <a:lnTo>
                    <a:pt x="1553590" y="328543"/>
                  </a:lnTo>
                  <a:lnTo>
                    <a:pt x="1588377" y="345593"/>
                  </a:lnTo>
                  <a:lnTo>
                    <a:pt x="1642854" y="350183"/>
                  </a:lnTo>
                  <a:lnTo>
                    <a:pt x="1650731" y="350183"/>
                  </a:lnTo>
                  <a:lnTo>
                    <a:pt x="1642854" y="352151"/>
                  </a:lnTo>
                  <a:close/>
                </a:path>
                <a:path w="1917700" h="2788920">
                  <a:moveTo>
                    <a:pt x="1124334" y="351495"/>
                  </a:moveTo>
                  <a:lnTo>
                    <a:pt x="1058699" y="335101"/>
                  </a:lnTo>
                  <a:lnTo>
                    <a:pt x="1124334" y="349528"/>
                  </a:lnTo>
                  <a:lnTo>
                    <a:pt x="1182094" y="349528"/>
                  </a:lnTo>
                  <a:lnTo>
                    <a:pt x="1124334" y="351495"/>
                  </a:lnTo>
                  <a:close/>
                </a:path>
                <a:path w="1917700" h="2788920">
                  <a:moveTo>
                    <a:pt x="1650731" y="350183"/>
                  </a:moveTo>
                  <a:lnTo>
                    <a:pt x="1642854" y="350183"/>
                  </a:lnTo>
                  <a:lnTo>
                    <a:pt x="1708490" y="335756"/>
                  </a:lnTo>
                  <a:lnTo>
                    <a:pt x="1650731" y="350183"/>
                  </a:lnTo>
                  <a:close/>
                </a:path>
                <a:path w="1917700" h="2788920">
                  <a:moveTo>
                    <a:pt x="1231320" y="381661"/>
                  </a:moveTo>
                  <a:lnTo>
                    <a:pt x="1203753" y="381661"/>
                  </a:lnTo>
                  <a:lnTo>
                    <a:pt x="1282516" y="338379"/>
                  </a:lnTo>
                  <a:lnTo>
                    <a:pt x="1299581" y="347560"/>
                  </a:lnTo>
                  <a:lnTo>
                    <a:pt x="1231320" y="381661"/>
                  </a:lnTo>
                  <a:close/>
                </a:path>
                <a:path w="1917700" h="2788920">
                  <a:moveTo>
                    <a:pt x="1560810" y="403301"/>
                  </a:moveTo>
                  <a:lnTo>
                    <a:pt x="1466295" y="352151"/>
                  </a:lnTo>
                  <a:lnTo>
                    <a:pt x="1484017" y="343626"/>
                  </a:lnTo>
                  <a:lnTo>
                    <a:pt x="1560810" y="389530"/>
                  </a:lnTo>
                  <a:lnTo>
                    <a:pt x="1772672" y="389530"/>
                  </a:lnTo>
                  <a:lnTo>
                    <a:pt x="1770843" y="393465"/>
                  </a:lnTo>
                  <a:lnTo>
                    <a:pt x="1560810" y="403301"/>
                  </a:lnTo>
                  <a:close/>
                </a:path>
                <a:path w="1917700" h="2788920">
                  <a:moveTo>
                    <a:pt x="1157153" y="758075"/>
                  </a:moveTo>
                  <a:lnTo>
                    <a:pt x="1169623" y="693809"/>
                  </a:lnTo>
                  <a:lnTo>
                    <a:pt x="1257575" y="594132"/>
                  </a:lnTo>
                  <a:lnTo>
                    <a:pt x="1407880" y="582983"/>
                  </a:lnTo>
                  <a:lnTo>
                    <a:pt x="1499769" y="609214"/>
                  </a:lnTo>
                  <a:lnTo>
                    <a:pt x="1590346" y="727254"/>
                  </a:lnTo>
                  <a:lnTo>
                    <a:pt x="1590272" y="729221"/>
                  </a:lnTo>
                  <a:lnTo>
                    <a:pt x="1332399" y="729221"/>
                  </a:lnTo>
                  <a:lnTo>
                    <a:pt x="1243791" y="735779"/>
                  </a:lnTo>
                  <a:lnTo>
                    <a:pt x="1157153" y="758075"/>
                  </a:lnTo>
                  <a:close/>
                </a:path>
                <a:path w="1917700" h="2788920">
                  <a:moveTo>
                    <a:pt x="1589033" y="762010"/>
                  </a:moveTo>
                  <a:lnTo>
                    <a:pt x="1447261" y="731844"/>
                  </a:lnTo>
                  <a:lnTo>
                    <a:pt x="1332399" y="729221"/>
                  </a:lnTo>
                  <a:lnTo>
                    <a:pt x="1590272" y="729221"/>
                  </a:lnTo>
                  <a:lnTo>
                    <a:pt x="1589033" y="762010"/>
                  </a:lnTo>
                  <a:close/>
                </a:path>
                <a:path w="1917700" h="2788920">
                  <a:moveTo>
                    <a:pt x="1379656" y="2456533"/>
                  </a:moveTo>
                  <a:lnTo>
                    <a:pt x="1312052" y="2444073"/>
                  </a:lnTo>
                  <a:lnTo>
                    <a:pt x="1304176" y="2433581"/>
                  </a:lnTo>
                  <a:lnTo>
                    <a:pt x="1303519" y="2431614"/>
                  </a:lnTo>
                  <a:lnTo>
                    <a:pt x="1302207" y="2429646"/>
                  </a:lnTo>
                  <a:lnTo>
                    <a:pt x="1301550" y="2427023"/>
                  </a:lnTo>
                  <a:lnTo>
                    <a:pt x="1320585" y="2347018"/>
                  </a:lnTo>
                  <a:lnTo>
                    <a:pt x="1323866" y="2345051"/>
                  </a:lnTo>
                  <a:lnTo>
                    <a:pt x="1326492" y="2343084"/>
                  </a:lnTo>
                  <a:lnTo>
                    <a:pt x="1329774" y="2341117"/>
                  </a:lnTo>
                  <a:lnTo>
                    <a:pt x="1358653" y="2337182"/>
                  </a:lnTo>
                  <a:lnTo>
                    <a:pt x="1367186" y="2337182"/>
                  </a:lnTo>
                  <a:lnTo>
                    <a:pt x="1410936" y="2347695"/>
                  </a:lnTo>
                  <a:lnTo>
                    <a:pt x="1435529" y="2388332"/>
                  </a:lnTo>
                  <a:lnTo>
                    <a:pt x="1435846" y="2404009"/>
                  </a:lnTo>
                  <a:lnTo>
                    <a:pt x="1434134" y="2421777"/>
                  </a:lnTo>
                  <a:lnTo>
                    <a:pt x="1431508" y="2427023"/>
                  </a:lnTo>
                  <a:lnTo>
                    <a:pt x="1427570" y="2432269"/>
                  </a:lnTo>
                  <a:lnTo>
                    <a:pt x="1423632" y="2438171"/>
                  </a:lnTo>
                  <a:lnTo>
                    <a:pt x="1401152" y="2447844"/>
                  </a:lnTo>
                  <a:lnTo>
                    <a:pt x="1390219" y="2452373"/>
                  </a:lnTo>
                  <a:lnTo>
                    <a:pt x="1379656" y="2456533"/>
                  </a:lnTo>
                  <a:close/>
                </a:path>
                <a:path w="1917700" h="2788920">
                  <a:moveTo>
                    <a:pt x="1379656" y="2788355"/>
                  </a:moveTo>
                  <a:lnTo>
                    <a:pt x="1312052" y="2775896"/>
                  </a:lnTo>
                  <a:lnTo>
                    <a:pt x="1304176" y="2765403"/>
                  </a:lnTo>
                  <a:lnTo>
                    <a:pt x="1303519" y="2763436"/>
                  </a:lnTo>
                  <a:lnTo>
                    <a:pt x="1302207" y="2761468"/>
                  </a:lnTo>
                  <a:lnTo>
                    <a:pt x="1301550" y="2758845"/>
                  </a:lnTo>
                  <a:lnTo>
                    <a:pt x="1320585" y="2678841"/>
                  </a:lnTo>
                  <a:lnTo>
                    <a:pt x="1323866" y="2676873"/>
                  </a:lnTo>
                  <a:lnTo>
                    <a:pt x="1326492" y="2674906"/>
                  </a:lnTo>
                  <a:lnTo>
                    <a:pt x="1329774" y="2672939"/>
                  </a:lnTo>
                  <a:lnTo>
                    <a:pt x="1358653" y="2669004"/>
                  </a:lnTo>
                  <a:lnTo>
                    <a:pt x="1367186" y="2669004"/>
                  </a:lnTo>
                  <a:lnTo>
                    <a:pt x="1410936" y="2679517"/>
                  </a:lnTo>
                  <a:lnTo>
                    <a:pt x="1435529" y="2720155"/>
                  </a:lnTo>
                  <a:lnTo>
                    <a:pt x="1435846" y="2735832"/>
                  </a:lnTo>
                  <a:lnTo>
                    <a:pt x="1434134" y="2753599"/>
                  </a:lnTo>
                  <a:lnTo>
                    <a:pt x="1431508" y="2758845"/>
                  </a:lnTo>
                  <a:lnTo>
                    <a:pt x="1427570" y="2764091"/>
                  </a:lnTo>
                  <a:lnTo>
                    <a:pt x="1423632" y="2769993"/>
                  </a:lnTo>
                  <a:lnTo>
                    <a:pt x="1401152" y="2779666"/>
                  </a:lnTo>
                  <a:lnTo>
                    <a:pt x="1390219" y="2784195"/>
                  </a:lnTo>
                  <a:lnTo>
                    <a:pt x="1379656" y="2788355"/>
                  </a:lnTo>
                  <a:close/>
                </a:path>
                <a:path w="1917700" h="2788920">
                  <a:moveTo>
                    <a:pt x="0" y="85906"/>
                  </a:moveTo>
                  <a:lnTo>
                    <a:pt x="0" y="38690"/>
                  </a:lnTo>
                  <a:lnTo>
                    <a:pt x="27566" y="0"/>
                  </a:lnTo>
                  <a:lnTo>
                    <a:pt x="147023" y="0"/>
                  </a:lnTo>
                  <a:lnTo>
                    <a:pt x="191710" y="50494"/>
                  </a:lnTo>
                  <a:lnTo>
                    <a:pt x="61040" y="50494"/>
                  </a:lnTo>
                  <a:lnTo>
                    <a:pt x="0" y="85906"/>
                  </a:lnTo>
                  <a:close/>
                </a:path>
                <a:path w="1917700" h="2788920">
                  <a:moveTo>
                    <a:pt x="116831" y="292475"/>
                  </a:moveTo>
                  <a:lnTo>
                    <a:pt x="116831" y="291819"/>
                  </a:lnTo>
                  <a:lnTo>
                    <a:pt x="52508" y="291819"/>
                  </a:lnTo>
                  <a:lnTo>
                    <a:pt x="55133" y="237390"/>
                  </a:lnTo>
                  <a:lnTo>
                    <a:pt x="112236" y="200667"/>
                  </a:lnTo>
                  <a:lnTo>
                    <a:pt x="152274" y="136401"/>
                  </a:lnTo>
                  <a:lnTo>
                    <a:pt x="142428" y="65577"/>
                  </a:lnTo>
                  <a:lnTo>
                    <a:pt x="61040" y="50494"/>
                  </a:lnTo>
                  <a:lnTo>
                    <a:pt x="191710" y="50494"/>
                  </a:lnTo>
                  <a:lnTo>
                    <a:pt x="202157" y="62298"/>
                  </a:lnTo>
                  <a:lnTo>
                    <a:pt x="202157" y="150172"/>
                  </a:lnTo>
                  <a:lnTo>
                    <a:pt x="133239" y="240669"/>
                  </a:lnTo>
                  <a:lnTo>
                    <a:pt x="116831" y="292475"/>
                  </a:lnTo>
                  <a:close/>
                </a:path>
                <a:path w="1917700" h="2788920">
                  <a:moveTo>
                    <a:pt x="95827" y="470190"/>
                  </a:moveTo>
                  <a:lnTo>
                    <a:pt x="28223" y="457730"/>
                  </a:lnTo>
                  <a:lnTo>
                    <a:pt x="20346" y="447238"/>
                  </a:lnTo>
                  <a:lnTo>
                    <a:pt x="19690" y="445271"/>
                  </a:lnTo>
                  <a:lnTo>
                    <a:pt x="18377" y="443303"/>
                  </a:lnTo>
                  <a:lnTo>
                    <a:pt x="17721" y="440680"/>
                  </a:lnTo>
                  <a:lnTo>
                    <a:pt x="36755" y="360676"/>
                  </a:lnTo>
                  <a:lnTo>
                    <a:pt x="40037" y="358708"/>
                  </a:lnTo>
                  <a:lnTo>
                    <a:pt x="42662" y="356741"/>
                  </a:lnTo>
                  <a:lnTo>
                    <a:pt x="45944" y="354774"/>
                  </a:lnTo>
                  <a:lnTo>
                    <a:pt x="74824" y="350839"/>
                  </a:lnTo>
                  <a:lnTo>
                    <a:pt x="83356" y="350839"/>
                  </a:lnTo>
                  <a:lnTo>
                    <a:pt x="127107" y="361352"/>
                  </a:lnTo>
                  <a:lnTo>
                    <a:pt x="151699" y="401990"/>
                  </a:lnTo>
                  <a:lnTo>
                    <a:pt x="152017" y="417667"/>
                  </a:lnTo>
                  <a:lnTo>
                    <a:pt x="150305" y="435434"/>
                  </a:lnTo>
                  <a:lnTo>
                    <a:pt x="147679" y="440680"/>
                  </a:lnTo>
                  <a:lnTo>
                    <a:pt x="143741" y="445927"/>
                  </a:lnTo>
                  <a:lnTo>
                    <a:pt x="139803" y="451828"/>
                  </a:lnTo>
                  <a:lnTo>
                    <a:pt x="117323" y="461501"/>
                  </a:lnTo>
                  <a:lnTo>
                    <a:pt x="106390" y="466030"/>
                  </a:lnTo>
                  <a:lnTo>
                    <a:pt x="95827" y="470190"/>
                  </a:lnTo>
                  <a:close/>
                </a:path>
              </a:pathLst>
            </a:custGeom>
            <a:solidFill>
              <a:srgbClr val="04043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8839" y="4052857"/>
            <a:ext cx="3190874" cy="29717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554689" y="4307094"/>
            <a:ext cx="3103880" cy="2484120"/>
            <a:chOff x="10554689" y="4307094"/>
            <a:chExt cx="3103880" cy="2484120"/>
          </a:xfrm>
        </p:grpSpPr>
        <p:sp>
          <p:nvSpPr>
            <p:cNvPr id="14" name="object 14"/>
            <p:cNvSpPr/>
            <p:nvPr/>
          </p:nvSpPr>
          <p:spPr>
            <a:xfrm>
              <a:off x="11274654" y="5753993"/>
              <a:ext cx="1049020" cy="1037590"/>
            </a:xfrm>
            <a:custGeom>
              <a:avLst/>
              <a:gdLst/>
              <a:ahLst/>
              <a:cxnLst/>
              <a:rect l="l" t="t" r="r" b="b"/>
              <a:pathLst>
                <a:path w="1049020" h="1037590">
                  <a:moveTo>
                    <a:pt x="524268" y="1037226"/>
                  </a:moveTo>
                  <a:lnTo>
                    <a:pt x="469243" y="1036182"/>
                  </a:lnTo>
                  <a:lnTo>
                    <a:pt x="415532" y="1033093"/>
                  </a:lnTo>
                  <a:lnTo>
                    <a:pt x="363680" y="1028025"/>
                  </a:lnTo>
                  <a:lnTo>
                    <a:pt x="314230" y="1021042"/>
                  </a:lnTo>
                  <a:lnTo>
                    <a:pt x="267727" y="1012211"/>
                  </a:lnTo>
                  <a:lnTo>
                    <a:pt x="224715" y="1001596"/>
                  </a:lnTo>
                  <a:lnTo>
                    <a:pt x="150703" y="974982"/>
                  </a:lnTo>
                  <a:lnTo>
                    <a:pt x="94660" y="943250"/>
                  </a:lnTo>
                  <a:lnTo>
                    <a:pt x="54185" y="908274"/>
                  </a:lnTo>
                  <a:lnTo>
                    <a:pt x="26881" y="871928"/>
                  </a:lnTo>
                  <a:lnTo>
                    <a:pt x="10347" y="836085"/>
                  </a:lnTo>
                  <a:lnTo>
                    <a:pt x="0" y="773403"/>
                  </a:lnTo>
                  <a:lnTo>
                    <a:pt x="1810" y="746790"/>
                  </a:lnTo>
                  <a:lnTo>
                    <a:pt x="22246" y="682892"/>
                  </a:lnTo>
                  <a:lnTo>
                    <a:pt x="44844" y="648823"/>
                  </a:lnTo>
                  <a:lnTo>
                    <a:pt x="78341" y="615483"/>
                  </a:lnTo>
                  <a:lnTo>
                    <a:pt x="124724" y="584480"/>
                  </a:lnTo>
                  <a:lnTo>
                    <a:pt x="185977" y="557421"/>
                  </a:lnTo>
                  <a:lnTo>
                    <a:pt x="227413" y="544477"/>
                  </a:lnTo>
                  <a:lnTo>
                    <a:pt x="273120" y="533438"/>
                  </a:lnTo>
                  <a:lnTo>
                    <a:pt x="273120" y="162637"/>
                  </a:lnTo>
                  <a:lnTo>
                    <a:pt x="278921" y="119400"/>
                  </a:lnTo>
                  <a:lnTo>
                    <a:pt x="295291" y="80549"/>
                  </a:lnTo>
                  <a:lnTo>
                    <a:pt x="320683" y="47633"/>
                  </a:lnTo>
                  <a:lnTo>
                    <a:pt x="353549" y="22203"/>
                  </a:lnTo>
                  <a:lnTo>
                    <a:pt x="392342" y="5809"/>
                  </a:lnTo>
                  <a:lnTo>
                    <a:pt x="435514" y="0"/>
                  </a:lnTo>
                  <a:lnTo>
                    <a:pt x="617769" y="0"/>
                  </a:lnTo>
                  <a:lnTo>
                    <a:pt x="660941" y="5809"/>
                  </a:lnTo>
                  <a:lnTo>
                    <a:pt x="699733" y="22203"/>
                  </a:lnTo>
                  <a:lnTo>
                    <a:pt x="732598" y="47634"/>
                  </a:lnTo>
                  <a:lnTo>
                    <a:pt x="757988" y="80549"/>
                  </a:lnTo>
                  <a:lnTo>
                    <a:pt x="774355" y="119400"/>
                  </a:lnTo>
                  <a:lnTo>
                    <a:pt x="780150" y="162637"/>
                  </a:lnTo>
                  <a:lnTo>
                    <a:pt x="435514" y="162637"/>
                  </a:lnTo>
                  <a:lnTo>
                    <a:pt x="435514" y="675295"/>
                  </a:lnTo>
                  <a:lnTo>
                    <a:pt x="360787" y="683121"/>
                  </a:lnTo>
                  <a:lnTo>
                    <a:pt x="294950" y="695137"/>
                  </a:lnTo>
                  <a:lnTo>
                    <a:pt x="240098" y="710758"/>
                  </a:lnTo>
                  <a:lnTo>
                    <a:pt x="198325" y="729399"/>
                  </a:lnTo>
                  <a:lnTo>
                    <a:pt x="162393" y="773403"/>
                  </a:lnTo>
                  <a:lnTo>
                    <a:pt x="169745" y="793796"/>
                  </a:lnTo>
                  <a:lnTo>
                    <a:pt x="224196" y="829978"/>
                  </a:lnTo>
                  <a:lnTo>
                    <a:pt x="268384" y="844953"/>
                  </a:lnTo>
                  <a:lnTo>
                    <a:pt x="321941" y="857308"/>
                  </a:lnTo>
                  <a:lnTo>
                    <a:pt x="383411" y="866638"/>
                  </a:lnTo>
                  <a:lnTo>
                    <a:pt x="451338" y="872533"/>
                  </a:lnTo>
                  <a:lnTo>
                    <a:pt x="524268" y="874589"/>
                  </a:lnTo>
                  <a:lnTo>
                    <a:pt x="1019656" y="874589"/>
                  </a:lnTo>
                  <a:lnTo>
                    <a:pt x="994351" y="908274"/>
                  </a:lnTo>
                  <a:lnTo>
                    <a:pt x="953876" y="943250"/>
                  </a:lnTo>
                  <a:lnTo>
                    <a:pt x="897833" y="974982"/>
                  </a:lnTo>
                  <a:lnTo>
                    <a:pt x="823821" y="1001596"/>
                  </a:lnTo>
                  <a:lnTo>
                    <a:pt x="780809" y="1012215"/>
                  </a:lnTo>
                  <a:lnTo>
                    <a:pt x="734306" y="1021048"/>
                  </a:lnTo>
                  <a:lnTo>
                    <a:pt x="684856" y="1028029"/>
                  </a:lnTo>
                  <a:lnTo>
                    <a:pt x="633004" y="1033096"/>
                  </a:lnTo>
                  <a:lnTo>
                    <a:pt x="579293" y="1036183"/>
                  </a:lnTo>
                  <a:lnTo>
                    <a:pt x="524268" y="1037226"/>
                  </a:lnTo>
                  <a:close/>
                </a:path>
                <a:path w="1049020" h="1037590">
                  <a:moveTo>
                    <a:pt x="1019656" y="874589"/>
                  </a:moveTo>
                  <a:lnTo>
                    <a:pt x="524268" y="874589"/>
                  </a:lnTo>
                  <a:lnTo>
                    <a:pt x="597198" y="872533"/>
                  </a:lnTo>
                  <a:lnTo>
                    <a:pt x="665125" y="866638"/>
                  </a:lnTo>
                  <a:lnTo>
                    <a:pt x="726595" y="857308"/>
                  </a:lnTo>
                  <a:lnTo>
                    <a:pt x="780151" y="844953"/>
                  </a:lnTo>
                  <a:lnTo>
                    <a:pt x="824340" y="829978"/>
                  </a:lnTo>
                  <a:lnTo>
                    <a:pt x="878791" y="793796"/>
                  </a:lnTo>
                  <a:lnTo>
                    <a:pt x="886143" y="773403"/>
                  </a:lnTo>
                  <a:lnTo>
                    <a:pt x="876994" y="750698"/>
                  </a:lnTo>
                  <a:lnTo>
                    <a:pt x="809902" y="711280"/>
                  </a:lnTo>
                  <a:lnTo>
                    <a:pt x="756025" y="695702"/>
                  </a:lnTo>
                  <a:lnTo>
                    <a:pt x="691303" y="683635"/>
                  </a:lnTo>
                  <a:lnTo>
                    <a:pt x="617769" y="675646"/>
                  </a:lnTo>
                  <a:lnTo>
                    <a:pt x="617769" y="162637"/>
                  </a:lnTo>
                  <a:lnTo>
                    <a:pt x="780150" y="162637"/>
                  </a:lnTo>
                  <a:lnTo>
                    <a:pt x="780150" y="534464"/>
                  </a:lnTo>
                  <a:lnTo>
                    <a:pt x="802802" y="539709"/>
                  </a:lnTo>
                  <a:lnTo>
                    <a:pt x="845117" y="551575"/>
                  </a:lnTo>
                  <a:lnTo>
                    <a:pt x="925228" y="585241"/>
                  </a:lnTo>
                  <a:lnTo>
                    <a:pt x="971084" y="616191"/>
                  </a:lnTo>
                  <a:lnTo>
                    <a:pt x="1004201" y="649428"/>
                  </a:lnTo>
                  <a:lnTo>
                    <a:pt x="1026542" y="683360"/>
                  </a:lnTo>
                  <a:lnTo>
                    <a:pt x="1046747" y="746940"/>
                  </a:lnTo>
                  <a:lnTo>
                    <a:pt x="1048536" y="773403"/>
                  </a:lnTo>
                  <a:lnTo>
                    <a:pt x="1046349" y="802618"/>
                  </a:lnTo>
                  <a:lnTo>
                    <a:pt x="1038188" y="836085"/>
                  </a:lnTo>
                  <a:lnTo>
                    <a:pt x="1021655" y="871928"/>
                  </a:lnTo>
                  <a:lnTo>
                    <a:pt x="1019656" y="874589"/>
                  </a:lnTo>
                  <a:close/>
                </a:path>
              </a:pathLst>
            </a:custGeom>
            <a:solidFill>
              <a:srgbClr val="3137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635885" y="4388413"/>
              <a:ext cx="2333625" cy="1609725"/>
            </a:xfrm>
            <a:custGeom>
              <a:avLst/>
              <a:gdLst/>
              <a:ahLst/>
              <a:cxnLst/>
              <a:rect l="l" t="t" r="r" b="b"/>
              <a:pathLst>
                <a:path w="2333625" h="1609725">
                  <a:moveTo>
                    <a:pt x="2251947" y="1609535"/>
                  </a:moveTo>
                  <a:lnTo>
                    <a:pt x="81196" y="1609535"/>
                  </a:lnTo>
                  <a:lnTo>
                    <a:pt x="23781" y="1585718"/>
                  </a:lnTo>
                  <a:lnTo>
                    <a:pt x="0" y="1528217"/>
                  </a:lnTo>
                  <a:lnTo>
                    <a:pt x="0" y="81318"/>
                  </a:lnTo>
                  <a:lnTo>
                    <a:pt x="6380" y="49665"/>
                  </a:lnTo>
                  <a:lnTo>
                    <a:pt x="23781" y="23817"/>
                  </a:lnTo>
                  <a:lnTo>
                    <a:pt x="49590" y="6390"/>
                  </a:lnTo>
                  <a:lnTo>
                    <a:pt x="81196" y="0"/>
                  </a:lnTo>
                  <a:lnTo>
                    <a:pt x="2251947" y="0"/>
                  </a:lnTo>
                  <a:lnTo>
                    <a:pt x="2283553" y="6390"/>
                  </a:lnTo>
                  <a:lnTo>
                    <a:pt x="2309362" y="23817"/>
                  </a:lnTo>
                  <a:lnTo>
                    <a:pt x="2326763" y="49665"/>
                  </a:lnTo>
                  <a:lnTo>
                    <a:pt x="2333143" y="81318"/>
                  </a:lnTo>
                  <a:lnTo>
                    <a:pt x="2333143" y="1528216"/>
                  </a:lnTo>
                  <a:lnTo>
                    <a:pt x="2326763" y="1559870"/>
                  </a:lnTo>
                  <a:lnTo>
                    <a:pt x="2309362" y="1585718"/>
                  </a:lnTo>
                  <a:lnTo>
                    <a:pt x="2283553" y="1603145"/>
                  </a:lnTo>
                  <a:lnTo>
                    <a:pt x="2251947" y="16095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54689" y="4307094"/>
              <a:ext cx="2495550" cy="1772285"/>
            </a:xfrm>
            <a:custGeom>
              <a:avLst/>
              <a:gdLst/>
              <a:ahLst/>
              <a:cxnLst/>
              <a:rect l="l" t="t" r="r" b="b"/>
              <a:pathLst>
                <a:path w="2495550" h="1772285">
                  <a:moveTo>
                    <a:pt x="2333156" y="1772173"/>
                  </a:moveTo>
                  <a:lnTo>
                    <a:pt x="162393" y="1772173"/>
                  </a:lnTo>
                  <a:lnTo>
                    <a:pt x="119221" y="1766363"/>
                  </a:lnTo>
                  <a:lnTo>
                    <a:pt x="80428" y="1749969"/>
                  </a:lnTo>
                  <a:lnTo>
                    <a:pt x="47562" y="1724539"/>
                  </a:lnTo>
                  <a:lnTo>
                    <a:pt x="22170" y="1691623"/>
                  </a:lnTo>
                  <a:lnTo>
                    <a:pt x="5800" y="1652772"/>
                  </a:lnTo>
                  <a:lnTo>
                    <a:pt x="0" y="1609535"/>
                  </a:lnTo>
                  <a:lnTo>
                    <a:pt x="0" y="162637"/>
                  </a:lnTo>
                  <a:lnTo>
                    <a:pt x="5800" y="119400"/>
                  </a:lnTo>
                  <a:lnTo>
                    <a:pt x="22170" y="80549"/>
                  </a:lnTo>
                  <a:lnTo>
                    <a:pt x="47562" y="47634"/>
                  </a:lnTo>
                  <a:lnTo>
                    <a:pt x="80428" y="22203"/>
                  </a:lnTo>
                  <a:lnTo>
                    <a:pt x="119221" y="5809"/>
                  </a:lnTo>
                  <a:lnTo>
                    <a:pt x="162393" y="0"/>
                  </a:lnTo>
                  <a:lnTo>
                    <a:pt x="2333156" y="0"/>
                  </a:lnTo>
                  <a:lnTo>
                    <a:pt x="2376328" y="5810"/>
                  </a:lnTo>
                  <a:lnTo>
                    <a:pt x="2415121" y="22206"/>
                  </a:lnTo>
                  <a:lnTo>
                    <a:pt x="2447987" y="47638"/>
                  </a:lnTo>
                  <a:lnTo>
                    <a:pt x="2473379" y="80555"/>
                  </a:lnTo>
                  <a:lnTo>
                    <a:pt x="2489749" y="119405"/>
                  </a:lnTo>
                  <a:lnTo>
                    <a:pt x="2495549" y="162637"/>
                  </a:lnTo>
                  <a:lnTo>
                    <a:pt x="162393" y="162637"/>
                  </a:lnTo>
                  <a:lnTo>
                    <a:pt x="162393" y="1609535"/>
                  </a:lnTo>
                  <a:lnTo>
                    <a:pt x="2495549" y="1609535"/>
                  </a:lnTo>
                  <a:lnTo>
                    <a:pt x="2489748" y="1652772"/>
                  </a:lnTo>
                  <a:lnTo>
                    <a:pt x="2473378" y="1691623"/>
                  </a:lnTo>
                  <a:lnTo>
                    <a:pt x="2447986" y="1724539"/>
                  </a:lnTo>
                  <a:lnTo>
                    <a:pt x="2415120" y="1749969"/>
                  </a:lnTo>
                  <a:lnTo>
                    <a:pt x="2376327" y="1766363"/>
                  </a:lnTo>
                  <a:lnTo>
                    <a:pt x="2333156" y="1772173"/>
                  </a:lnTo>
                  <a:close/>
                </a:path>
                <a:path w="2495550" h="1772285">
                  <a:moveTo>
                    <a:pt x="2495549" y="1609535"/>
                  </a:moveTo>
                  <a:lnTo>
                    <a:pt x="2333156" y="1609535"/>
                  </a:lnTo>
                  <a:lnTo>
                    <a:pt x="2333156" y="162637"/>
                  </a:lnTo>
                  <a:lnTo>
                    <a:pt x="2495549" y="162637"/>
                  </a:lnTo>
                  <a:lnTo>
                    <a:pt x="2495549" y="1609535"/>
                  </a:lnTo>
                  <a:close/>
                </a:path>
              </a:pathLst>
            </a:custGeom>
            <a:solidFill>
              <a:srgbClr val="3137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635885" y="4388413"/>
              <a:ext cx="2333625" cy="1113155"/>
            </a:xfrm>
            <a:custGeom>
              <a:avLst/>
              <a:gdLst/>
              <a:ahLst/>
              <a:cxnLst/>
              <a:rect l="l" t="t" r="r" b="b"/>
              <a:pathLst>
                <a:path w="2333625" h="1113154">
                  <a:moveTo>
                    <a:pt x="2251947" y="1112703"/>
                  </a:moveTo>
                  <a:lnTo>
                    <a:pt x="81196" y="1112703"/>
                  </a:lnTo>
                  <a:lnTo>
                    <a:pt x="49590" y="1106313"/>
                  </a:lnTo>
                  <a:lnTo>
                    <a:pt x="23781" y="1088886"/>
                  </a:lnTo>
                  <a:lnTo>
                    <a:pt x="6380" y="1063038"/>
                  </a:lnTo>
                  <a:lnTo>
                    <a:pt x="0" y="1031384"/>
                  </a:lnTo>
                  <a:lnTo>
                    <a:pt x="0" y="81318"/>
                  </a:lnTo>
                  <a:lnTo>
                    <a:pt x="6380" y="49665"/>
                  </a:lnTo>
                  <a:lnTo>
                    <a:pt x="23781" y="23816"/>
                  </a:lnTo>
                  <a:lnTo>
                    <a:pt x="49590" y="6390"/>
                  </a:lnTo>
                  <a:lnTo>
                    <a:pt x="81196" y="0"/>
                  </a:lnTo>
                  <a:lnTo>
                    <a:pt x="2251947" y="0"/>
                  </a:lnTo>
                  <a:lnTo>
                    <a:pt x="2283553" y="6390"/>
                  </a:lnTo>
                  <a:lnTo>
                    <a:pt x="2309362" y="23817"/>
                  </a:lnTo>
                  <a:lnTo>
                    <a:pt x="2326763" y="49665"/>
                  </a:lnTo>
                  <a:lnTo>
                    <a:pt x="2333143" y="81318"/>
                  </a:lnTo>
                  <a:lnTo>
                    <a:pt x="2333143" y="1031384"/>
                  </a:lnTo>
                  <a:lnTo>
                    <a:pt x="2326763" y="1063038"/>
                  </a:lnTo>
                  <a:lnTo>
                    <a:pt x="2309362" y="1088886"/>
                  </a:lnTo>
                  <a:lnTo>
                    <a:pt x="2283553" y="1106313"/>
                  </a:lnTo>
                  <a:lnTo>
                    <a:pt x="2251947" y="1112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54678" y="4307102"/>
              <a:ext cx="2495550" cy="1534160"/>
            </a:xfrm>
            <a:custGeom>
              <a:avLst/>
              <a:gdLst/>
              <a:ahLst/>
              <a:cxnLst/>
              <a:rect l="l" t="t" r="r" b="b"/>
              <a:pathLst>
                <a:path w="2495550" h="1534160">
                  <a:moveTo>
                    <a:pt x="1432204" y="1452232"/>
                  </a:moveTo>
                  <a:lnTo>
                    <a:pt x="1425816" y="1420583"/>
                  </a:lnTo>
                  <a:lnTo>
                    <a:pt x="1408417" y="1394739"/>
                  </a:lnTo>
                  <a:lnTo>
                    <a:pt x="1382610" y="1377315"/>
                  </a:lnTo>
                  <a:lnTo>
                    <a:pt x="1351000" y="1370914"/>
                  </a:lnTo>
                  <a:lnTo>
                    <a:pt x="1144562" y="1370914"/>
                  </a:lnTo>
                  <a:lnTo>
                    <a:pt x="1112964" y="1377315"/>
                  </a:lnTo>
                  <a:lnTo>
                    <a:pt x="1087145" y="1394739"/>
                  </a:lnTo>
                  <a:lnTo>
                    <a:pt x="1069746" y="1420583"/>
                  </a:lnTo>
                  <a:lnTo>
                    <a:pt x="1063371" y="1452232"/>
                  </a:lnTo>
                  <a:lnTo>
                    <a:pt x="1069746" y="1483893"/>
                  </a:lnTo>
                  <a:lnTo>
                    <a:pt x="1087145" y="1509737"/>
                  </a:lnTo>
                  <a:lnTo>
                    <a:pt x="1112964" y="1527162"/>
                  </a:lnTo>
                  <a:lnTo>
                    <a:pt x="1144562" y="1533563"/>
                  </a:lnTo>
                  <a:lnTo>
                    <a:pt x="1351000" y="1533563"/>
                  </a:lnTo>
                  <a:lnTo>
                    <a:pt x="1382610" y="1527162"/>
                  </a:lnTo>
                  <a:lnTo>
                    <a:pt x="1408417" y="1509737"/>
                  </a:lnTo>
                  <a:lnTo>
                    <a:pt x="1425816" y="1483893"/>
                  </a:lnTo>
                  <a:lnTo>
                    <a:pt x="1432204" y="1452232"/>
                  </a:lnTo>
                  <a:close/>
                </a:path>
                <a:path w="2495550" h="1534160">
                  <a:moveTo>
                    <a:pt x="2495550" y="162636"/>
                  </a:moveTo>
                  <a:lnTo>
                    <a:pt x="2489758" y="119405"/>
                  </a:lnTo>
                  <a:lnTo>
                    <a:pt x="2473388" y="80556"/>
                  </a:lnTo>
                  <a:lnTo>
                    <a:pt x="2447988" y="47637"/>
                  </a:lnTo>
                  <a:lnTo>
                    <a:pt x="2415121" y="22199"/>
                  </a:lnTo>
                  <a:lnTo>
                    <a:pt x="2376335" y="5803"/>
                  </a:lnTo>
                  <a:lnTo>
                    <a:pt x="2333155" y="0"/>
                  </a:lnTo>
                  <a:lnTo>
                    <a:pt x="2333155" y="162636"/>
                  </a:lnTo>
                  <a:lnTo>
                    <a:pt x="2333155" y="1112697"/>
                  </a:lnTo>
                  <a:lnTo>
                    <a:pt x="162394" y="1112697"/>
                  </a:lnTo>
                  <a:lnTo>
                    <a:pt x="162394" y="162636"/>
                  </a:lnTo>
                  <a:lnTo>
                    <a:pt x="2333155" y="162636"/>
                  </a:lnTo>
                  <a:lnTo>
                    <a:pt x="2333155" y="0"/>
                  </a:lnTo>
                  <a:lnTo>
                    <a:pt x="162394" y="0"/>
                  </a:lnTo>
                  <a:lnTo>
                    <a:pt x="119227" y="5803"/>
                  </a:lnTo>
                  <a:lnTo>
                    <a:pt x="80429" y="22199"/>
                  </a:lnTo>
                  <a:lnTo>
                    <a:pt x="47561" y="47637"/>
                  </a:lnTo>
                  <a:lnTo>
                    <a:pt x="22174" y="80543"/>
                  </a:lnTo>
                  <a:lnTo>
                    <a:pt x="5803" y="119392"/>
                  </a:lnTo>
                  <a:lnTo>
                    <a:pt x="0" y="162636"/>
                  </a:lnTo>
                  <a:lnTo>
                    <a:pt x="0" y="1112697"/>
                  </a:lnTo>
                  <a:lnTo>
                    <a:pt x="5803" y="1155941"/>
                  </a:lnTo>
                  <a:lnTo>
                    <a:pt x="22174" y="1194790"/>
                  </a:lnTo>
                  <a:lnTo>
                    <a:pt x="47561" y="1227709"/>
                  </a:lnTo>
                  <a:lnTo>
                    <a:pt x="80429" y="1253134"/>
                  </a:lnTo>
                  <a:lnTo>
                    <a:pt x="119227" y="1269530"/>
                  </a:lnTo>
                  <a:lnTo>
                    <a:pt x="162394" y="1275334"/>
                  </a:lnTo>
                  <a:lnTo>
                    <a:pt x="2333155" y="1275334"/>
                  </a:lnTo>
                  <a:lnTo>
                    <a:pt x="2376335" y="1269530"/>
                  </a:lnTo>
                  <a:lnTo>
                    <a:pt x="2415121" y="1253134"/>
                  </a:lnTo>
                  <a:lnTo>
                    <a:pt x="2447988" y="1227709"/>
                  </a:lnTo>
                  <a:lnTo>
                    <a:pt x="2473388" y="1194790"/>
                  </a:lnTo>
                  <a:lnTo>
                    <a:pt x="2489758" y="1155941"/>
                  </a:lnTo>
                  <a:lnTo>
                    <a:pt x="2495550" y="1112697"/>
                  </a:lnTo>
                  <a:lnTo>
                    <a:pt x="2495550" y="162636"/>
                  </a:lnTo>
                  <a:close/>
                </a:path>
              </a:pathLst>
            </a:custGeom>
            <a:solidFill>
              <a:srgbClr val="3137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302366" y="4713063"/>
              <a:ext cx="1275080" cy="1344295"/>
            </a:xfrm>
            <a:custGeom>
              <a:avLst/>
              <a:gdLst/>
              <a:ahLst/>
              <a:cxnLst/>
              <a:rect l="l" t="t" r="r" b="b"/>
              <a:pathLst>
                <a:path w="1275080" h="1344295">
                  <a:moveTo>
                    <a:pt x="816152" y="1344011"/>
                  </a:moveTo>
                  <a:lnTo>
                    <a:pt x="767455" y="1341477"/>
                  </a:lnTo>
                  <a:lnTo>
                    <a:pt x="719775" y="1333977"/>
                  </a:lnTo>
                  <a:lnTo>
                    <a:pt x="673463" y="1321644"/>
                  </a:lnTo>
                  <a:lnTo>
                    <a:pt x="628868" y="1304613"/>
                  </a:lnTo>
                  <a:lnTo>
                    <a:pt x="586343" y="1283018"/>
                  </a:lnTo>
                  <a:lnTo>
                    <a:pt x="546238" y="1256994"/>
                  </a:lnTo>
                  <a:lnTo>
                    <a:pt x="508903" y="1226674"/>
                  </a:lnTo>
                  <a:lnTo>
                    <a:pt x="506355" y="1224360"/>
                  </a:lnTo>
                  <a:lnTo>
                    <a:pt x="496411" y="1217692"/>
                  </a:lnTo>
                  <a:lnTo>
                    <a:pt x="196321" y="1253397"/>
                  </a:lnTo>
                  <a:lnTo>
                    <a:pt x="189063" y="1253835"/>
                  </a:lnTo>
                  <a:lnTo>
                    <a:pt x="181893" y="1253835"/>
                  </a:lnTo>
                  <a:lnTo>
                    <a:pt x="136943" y="1248245"/>
                  </a:lnTo>
                  <a:lnTo>
                    <a:pt x="95897" y="1232346"/>
                  </a:lnTo>
                  <a:lnTo>
                    <a:pt x="60216" y="1207442"/>
                  </a:lnTo>
                  <a:lnTo>
                    <a:pt x="31365" y="1174838"/>
                  </a:lnTo>
                  <a:lnTo>
                    <a:pt x="10805" y="1135838"/>
                  </a:lnTo>
                  <a:lnTo>
                    <a:pt x="0" y="1091748"/>
                  </a:lnTo>
                  <a:lnTo>
                    <a:pt x="826" y="1042572"/>
                  </a:lnTo>
                  <a:lnTo>
                    <a:pt x="14083" y="996874"/>
                  </a:lnTo>
                  <a:lnTo>
                    <a:pt x="38228" y="956608"/>
                  </a:lnTo>
                  <a:lnTo>
                    <a:pt x="71718" y="923732"/>
                  </a:lnTo>
                  <a:lnTo>
                    <a:pt x="113013" y="900203"/>
                  </a:lnTo>
                  <a:lnTo>
                    <a:pt x="160569" y="887975"/>
                  </a:lnTo>
                  <a:lnTo>
                    <a:pt x="166903" y="887425"/>
                  </a:lnTo>
                  <a:lnTo>
                    <a:pt x="170076" y="887425"/>
                  </a:lnTo>
                  <a:lnTo>
                    <a:pt x="197419" y="884802"/>
                  </a:lnTo>
                  <a:lnTo>
                    <a:pt x="234811" y="875890"/>
                  </a:lnTo>
                  <a:lnTo>
                    <a:pt x="273585" y="858393"/>
                  </a:lnTo>
                  <a:lnTo>
                    <a:pt x="305075" y="830014"/>
                  </a:lnTo>
                  <a:lnTo>
                    <a:pt x="321285" y="792332"/>
                  </a:lnTo>
                  <a:lnTo>
                    <a:pt x="324488" y="748742"/>
                  </a:lnTo>
                  <a:lnTo>
                    <a:pt x="318578" y="703636"/>
                  </a:lnTo>
                  <a:lnTo>
                    <a:pt x="307448" y="661409"/>
                  </a:lnTo>
                  <a:lnTo>
                    <a:pt x="174972" y="219498"/>
                  </a:lnTo>
                  <a:lnTo>
                    <a:pt x="167493" y="174967"/>
                  </a:lnTo>
                  <a:lnTo>
                    <a:pt x="171875" y="131377"/>
                  </a:lnTo>
                  <a:lnTo>
                    <a:pt x="187055" y="90790"/>
                  </a:lnTo>
                  <a:lnTo>
                    <a:pt x="211969" y="55272"/>
                  </a:lnTo>
                  <a:lnTo>
                    <a:pt x="245551" y="26885"/>
                  </a:lnTo>
                  <a:lnTo>
                    <a:pt x="286737" y="7694"/>
                  </a:lnTo>
                  <a:lnTo>
                    <a:pt x="324354" y="484"/>
                  </a:lnTo>
                  <a:lnTo>
                    <a:pt x="337116" y="0"/>
                  </a:lnTo>
                  <a:lnTo>
                    <a:pt x="389771" y="8282"/>
                  </a:lnTo>
                  <a:lnTo>
                    <a:pt x="436033" y="31686"/>
                  </a:lnTo>
                  <a:lnTo>
                    <a:pt x="472962" y="68042"/>
                  </a:lnTo>
                  <a:lnTo>
                    <a:pt x="497623" y="115184"/>
                  </a:lnTo>
                  <a:lnTo>
                    <a:pt x="516309" y="159588"/>
                  </a:lnTo>
                  <a:lnTo>
                    <a:pt x="535542" y="204611"/>
                  </a:lnTo>
                  <a:lnTo>
                    <a:pt x="554968" y="249424"/>
                  </a:lnTo>
                  <a:lnTo>
                    <a:pt x="574233" y="293201"/>
                  </a:lnTo>
                  <a:lnTo>
                    <a:pt x="592982" y="335111"/>
                  </a:lnTo>
                  <a:lnTo>
                    <a:pt x="610861" y="374329"/>
                  </a:lnTo>
                  <a:lnTo>
                    <a:pt x="617957" y="370458"/>
                  </a:lnTo>
                  <a:lnTo>
                    <a:pt x="625318" y="366964"/>
                  </a:lnTo>
                  <a:lnTo>
                    <a:pt x="672465" y="355119"/>
                  </a:lnTo>
                  <a:lnTo>
                    <a:pt x="683252" y="354712"/>
                  </a:lnTo>
                  <a:lnTo>
                    <a:pt x="715761" y="358428"/>
                  </a:lnTo>
                  <a:lnTo>
                    <a:pt x="746812" y="369135"/>
                  </a:lnTo>
                  <a:lnTo>
                    <a:pt x="775597" y="386173"/>
                  </a:lnTo>
                  <a:lnTo>
                    <a:pt x="801312" y="408883"/>
                  </a:lnTo>
                  <a:lnTo>
                    <a:pt x="806696" y="406431"/>
                  </a:lnTo>
                  <a:lnTo>
                    <a:pt x="849674" y="396454"/>
                  </a:lnTo>
                  <a:lnTo>
                    <a:pt x="860460" y="396047"/>
                  </a:lnTo>
                  <a:lnTo>
                    <a:pt x="898579" y="401162"/>
                  </a:lnTo>
                  <a:lnTo>
                    <a:pt x="934481" y="415790"/>
                  </a:lnTo>
                  <a:lnTo>
                    <a:pt x="966851" y="438856"/>
                  </a:lnTo>
                  <a:lnTo>
                    <a:pt x="994373" y="469284"/>
                  </a:lnTo>
                  <a:lnTo>
                    <a:pt x="1002292" y="466556"/>
                  </a:lnTo>
                  <a:lnTo>
                    <a:pt x="1012686" y="463743"/>
                  </a:lnTo>
                  <a:lnTo>
                    <a:pt x="1023247" y="461724"/>
                  </a:lnTo>
                  <a:lnTo>
                    <a:pt x="1033940" y="460508"/>
                  </a:lnTo>
                  <a:lnTo>
                    <a:pt x="1044727" y="460101"/>
                  </a:lnTo>
                  <a:lnTo>
                    <a:pt x="1087233" y="466474"/>
                  </a:lnTo>
                  <a:lnTo>
                    <a:pt x="1126775" y="484587"/>
                  </a:lnTo>
                  <a:lnTo>
                    <a:pt x="1161509" y="512936"/>
                  </a:lnTo>
                  <a:lnTo>
                    <a:pt x="1189593" y="550014"/>
                  </a:lnTo>
                  <a:lnTo>
                    <a:pt x="1209182" y="594314"/>
                  </a:lnTo>
                  <a:lnTo>
                    <a:pt x="1247844" y="718707"/>
                  </a:lnTo>
                  <a:lnTo>
                    <a:pt x="1254989" y="735422"/>
                  </a:lnTo>
                  <a:lnTo>
                    <a:pt x="1266582" y="781648"/>
                  </a:lnTo>
                  <a:lnTo>
                    <a:pt x="1272833" y="832718"/>
                  </a:lnTo>
                  <a:lnTo>
                    <a:pt x="1274665" y="882704"/>
                  </a:lnTo>
                  <a:lnTo>
                    <a:pt x="1272133" y="931390"/>
                  </a:lnTo>
                  <a:lnTo>
                    <a:pt x="1265287" y="978558"/>
                  </a:lnTo>
                  <a:lnTo>
                    <a:pt x="1254182" y="1023992"/>
                  </a:lnTo>
                  <a:lnTo>
                    <a:pt x="1238870" y="1067474"/>
                  </a:lnTo>
                  <a:lnTo>
                    <a:pt x="1219404" y="1108787"/>
                  </a:lnTo>
                  <a:lnTo>
                    <a:pt x="1195837" y="1147714"/>
                  </a:lnTo>
                  <a:lnTo>
                    <a:pt x="1168221" y="1184038"/>
                  </a:lnTo>
                  <a:lnTo>
                    <a:pt x="1134000" y="1220100"/>
                  </a:lnTo>
                  <a:lnTo>
                    <a:pt x="1096211" y="1251922"/>
                  </a:lnTo>
                  <a:lnTo>
                    <a:pt x="1055241" y="1279330"/>
                  </a:lnTo>
                  <a:lnTo>
                    <a:pt x="1011474" y="1302147"/>
                  </a:lnTo>
                  <a:lnTo>
                    <a:pt x="965297" y="1320199"/>
                  </a:lnTo>
                  <a:lnTo>
                    <a:pt x="917096" y="1333311"/>
                  </a:lnTo>
                  <a:lnTo>
                    <a:pt x="867257" y="1341307"/>
                  </a:lnTo>
                  <a:lnTo>
                    <a:pt x="816165" y="1344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220703" y="4631731"/>
              <a:ext cx="1437640" cy="1506855"/>
            </a:xfrm>
            <a:custGeom>
              <a:avLst/>
              <a:gdLst/>
              <a:ahLst/>
              <a:cxnLst/>
              <a:rect l="l" t="t" r="r" b="b"/>
              <a:pathLst>
                <a:path w="1437640" h="1506854">
                  <a:moveTo>
                    <a:pt x="263570" y="1416434"/>
                  </a:moveTo>
                  <a:lnTo>
                    <a:pt x="214463" y="1411853"/>
                  </a:lnTo>
                  <a:lnTo>
                    <a:pt x="168228" y="1398641"/>
                  </a:lnTo>
                  <a:lnTo>
                    <a:pt x="125757" y="1377590"/>
                  </a:lnTo>
                  <a:lnTo>
                    <a:pt x="87939" y="1349495"/>
                  </a:lnTo>
                  <a:lnTo>
                    <a:pt x="55668" y="1315151"/>
                  </a:lnTo>
                  <a:lnTo>
                    <a:pt x="29834" y="1275351"/>
                  </a:lnTo>
                  <a:lnTo>
                    <a:pt x="11328" y="1230890"/>
                  </a:lnTo>
                  <a:lnTo>
                    <a:pt x="1042" y="1182562"/>
                  </a:lnTo>
                  <a:lnTo>
                    <a:pt x="0" y="1130248"/>
                  </a:lnTo>
                  <a:lnTo>
                    <a:pt x="9052" y="1079495"/>
                  </a:lnTo>
                  <a:lnTo>
                    <a:pt x="27862" y="1031503"/>
                  </a:lnTo>
                  <a:lnTo>
                    <a:pt x="56093" y="987472"/>
                  </a:lnTo>
                  <a:lnTo>
                    <a:pt x="92291" y="949745"/>
                  </a:lnTo>
                  <a:lnTo>
                    <a:pt x="134524" y="920273"/>
                  </a:lnTo>
                  <a:lnTo>
                    <a:pt x="181707" y="899660"/>
                  </a:lnTo>
                  <a:lnTo>
                    <a:pt x="232752" y="888513"/>
                  </a:lnTo>
                  <a:lnTo>
                    <a:pt x="245406" y="887399"/>
                  </a:lnTo>
                  <a:lnTo>
                    <a:pt x="251765" y="887399"/>
                  </a:lnTo>
                  <a:lnTo>
                    <a:pt x="267683" y="885624"/>
                  </a:lnTo>
                  <a:lnTo>
                    <a:pt x="308046" y="873197"/>
                  </a:lnTo>
                  <a:lnTo>
                    <a:pt x="325267" y="836790"/>
                  </a:lnTo>
                  <a:lnTo>
                    <a:pt x="322068" y="807880"/>
                  </a:lnTo>
                  <a:lnTo>
                    <a:pt x="311725" y="767260"/>
                  </a:lnTo>
                  <a:lnTo>
                    <a:pt x="311226" y="765684"/>
                  </a:lnTo>
                  <a:lnTo>
                    <a:pt x="179050" y="324787"/>
                  </a:lnTo>
                  <a:lnTo>
                    <a:pt x="169216" y="276437"/>
                  </a:lnTo>
                  <a:lnTo>
                    <a:pt x="168966" y="227808"/>
                  </a:lnTo>
                  <a:lnTo>
                    <a:pt x="178192" y="180056"/>
                  </a:lnTo>
                  <a:lnTo>
                    <a:pt x="196788" y="134338"/>
                  </a:lnTo>
                  <a:lnTo>
                    <a:pt x="223983" y="92876"/>
                  </a:lnTo>
                  <a:lnTo>
                    <a:pt x="258231" y="58056"/>
                  </a:lnTo>
                  <a:lnTo>
                    <a:pt x="298627" y="30633"/>
                  </a:lnTo>
                  <a:lnTo>
                    <a:pt x="344266" y="11359"/>
                  </a:lnTo>
                  <a:lnTo>
                    <a:pt x="399905" y="714"/>
                  </a:lnTo>
                  <a:lnTo>
                    <a:pt x="418805" y="0"/>
                  </a:lnTo>
                  <a:lnTo>
                    <a:pt x="471078" y="5427"/>
                  </a:lnTo>
                  <a:lnTo>
                    <a:pt x="519870" y="21080"/>
                  </a:lnTo>
                  <a:lnTo>
                    <a:pt x="563930" y="46034"/>
                  </a:lnTo>
                  <a:lnTo>
                    <a:pt x="602008" y="79362"/>
                  </a:lnTo>
                  <a:lnTo>
                    <a:pt x="632852" y="120140"/>
                  </a:lnTo>
                  <a:lnTo>
                    <a:pt x="652942" y="162637"/>
                  </a:lnTo>
                  <a:lnTo>
                    <a:pt x="418792" y="162637"/>
                  </a:lnTo>
                  <a:lnTo>
                    <a:pt x="412248" y="162883"/>
                  </a:lnTo>
                  <a:lnTo>
                    <a:pt x="361747" y="183534"/>
                  </a:lnTo>
                  <a:lnTo>
                    <a:pt x="330821" y="242486"/>
                  </a:lnTo>
                  <a:lnTo>
                    <a:pt x="334411" y="277434"/>
                  </a:lnTo>
                  <a:lnTo>
                    <a:pt x="466525" y="718181"/>
                  </a:lnTo>
                  <a:lnTo>
                    <a:pt x="477238" y="910066"/>
                  </a:lnTo>
                  <a:lnTo>
                    <a:pt x="398486" y="1008591"/>
                  </a:lnTo>
                  <a:lnTo>
                    <a:pt x="300058" y="1044882"/>
                  </a:lnTo>
                  <a:lnTo>
                    <a:pt x="251741" y="1050062"/>
                  </a:lnTo>
                  <a:lnTo>
                    <a:pt x="213220" y="1062697"/>
                  </a:lnTo>
                  <a:lnTo>
                    <a:pt x="183557" y="1088260"/>
                  </a:lnTo>
                  <a:lnTo>
                    <a:pt x="165629" y="1123098"/>
                  </a:lnTo>
                  <a:lnTo>
                    <a:pt x="162312" y="1163558"/>
                  </a:lnTo>
                  <a:lnTo>
                    <a:pt x="173531" y="1199604"/>
                  </a:lnTo>
                  <a:lnTo>
                    <a:pt x="196085" y="1228199"/>
                  </a:lnTo>
                  <a:lnTo>
                    <a:pt x="227064" y="1247042"/>
                  </a:lnTo>
                  <a:lnTo>
                    <a:pt x="263558" y="1253834"/>
                  </a:lnTo>
                  <a:lnTo>
                    <a:pt x="652785" y="1253834"/>
                  </a:lnTo>
                  <a:lnTo>
                    <a:pt x="682608" y="1277522"/>
                  </a:lnTo>
                  <a:lnTo>
                    <a:pt x="722727" y="1301725"/>
                  </a:lnTo>
                  <a:lnTo>
                    <a:pt x="764841" y="1320375"/>
                  </a:lnTo>
                  <a:lnTo>
                    <a:pt x="808417" y="1333573"/>
                  </a:lnTo>
                  <a:lnTo>
                    <a:pt x="852920" y="1341418"/>
                  </a:lnTo>
                  <a:lnTo>
                    <a:pt x="897816" y="1344011"/>
                  </a:lnTo>
                  <a:lnTo>
                    <a:pt x="1287651" y="1344011"/>
                  </a:lnTo>
                  <a:lnTo>
                    <a:pt x="1279918" y="1352349"/>
                  </a:lnTo>
                  <a:lnTo>
                    <a:pt x="1245267" y="1383596"/>
                  </a:lnTo>
                  <a:lnTo>
                    <a:pt x="1245071" y="1383744"/>
                  </a:lnTo>
                  <a:lnTo>
                    <a:pt x="554004" y="1383744"/>
                  </a:lnTo>
                  <a:lnTo>
                    <a:pt x="294649" y="1414608"/>
                  </a:lnTo>
                  <a:lnTo>
                    <a:pt x="286909" y="1415405"/>
                  </a:lnTo>
                  <a:lnTo>
                    <a:pt x="279128" y="1415976"/>
                  </a:lnTo>
                  <a:lnTo>
                    <a:pt x="271338" y="1416320"/>
                  </a:lnTo>
                  <a:lnTo>
                    <a:pt x="263570" y="1416434"/>
                  </a:lnTo>
                  <a:close/>
                </a:path>
                <a:path w="1437640" h="1506854">
                  <a:moveTo>
                    <a:pt x="702094" y="641367"/>
                  </a:moveTo>
                  <a:lnTo>
                    <a:pt x="660296" y="576218"/>
                  </a:lnTo>
                  <a:lnTo>
                    <a:pt x="593090" y="433049"/>
                  </a:lnTo>
                  <a:lnTo>
                    <a:pt x="530644" y="289910"/>
                  </a:lnTo>
                  <a:lnTo>
                    <a:pt x="503125" y="224852"/>
                  </a:lnTo>
                  <a:lnTo>
                    <a:pt x="490273" y="199139"/>
                  </a:lnTo>
                  <a:lnTo>
                    <a:pt x="470660" y="179529"/>
                  </a:lnTo>
                  <a:lnTo>
                    <a:pt x="446196" y="167027"/>
                  </a:lnTo>
                  <a:lnTo>
                    <a:pt x="418792" y="162637"/>
                  </a:lnTo>
                  <a:lnTo>
                    <a:pt x="652942" y="162637"/>
                  </a:lnTo>
                  <a:lnTo>
                    <a:pt x="655212" y="167441"/>
                  </a:lnTo>
                  <a:lnTo>
                    <a:pt x="675085" y="214597"/>
                  </a:lnTo>
                  <a:lnTo>
                    <a:pt x="695642" y="262578"/>
                  </a:lnTo>
                  <a:lnTo>
                    <a:pt x="716386" y="310240"/>
                  </a:lnTo>
                  <a:lnTo>
                    <a:pt x="736821" y="356438"/>
                  </a:lnTo>
                  <a:lnTo>
                    <a:pt x="786910" y="356438"/>
                  </a:lnTo>
                  <a:lnTo>
                    <a:pt x="802003" y="357652"/>
                  </a:lnTo>
                  <a:lnTo>
                    <a:pt x="837638" y="366348"/>
                  </a:lnTo>
                  <a:lnTo>
                    <a:pt x="871430" y="380404"/>
                  </a:lnTo>
                  <a:lnTo>
                    <a:pt x="902925" y="399462"/>
                  </a:lnTo>
                  <a:lnTo>
                    <a:pt x="977492" y="399462"/>
                  </a:lnTo>
                  <a:lnTo>
                    <a:pt x="987051" y="400397"/>
                  </a:lnTo>
                  <a:lnTo>
                    <a:pt x="1029723" y="413132"/>
                  </a:lnTo>
                  <a:lnTo>
                    <a:pt x="1069377" y="433572"/>
                  </a:lnTo>
                  <a:lnTo>
                    <a:pt x="1105204" y="461077"/>
                  </a:lnTo>
                  <a:lnTo>
                    <a:pt x="1136432" y="461077"/>
                  </a:lnTo>
                  <a:lnTo>
                    <a:pt x="1172343" y="464670"/>
                  </a:lnTo>
                  <a:lnTo>
                    <a:pt x="1215928" y="477992"/>
                  </a:lnTo>
                  <a:lnTo>
                    <a:pt x="1256310" y="499354"/>
                  </a:lnTo>
                  <a:lnTo>
                    <a:pt x="1279067" y="517349"/>
                  </a:lnTo>
                  <a:lnTo>
                    <a:pt x="758770" y="517349"/>
                  </a:lnTo>
                  <a:lnTo>
                    <a:pt x="752624" y="518250"/>
                  </a:lnTo>
                  <a:lnTo>
                    <a:pt x="746603" y="520127"/>
                  </a:lnTo>
                  <a:lnTo>
                    <a:pt x="719825" y="536888"/>
                  </a:lnTo>
                  <a:lnTo>
                    <a:pt x="702508" y="565231"/>
                  </a:lnTo>
                  <a:lnTo>
                    <a:pt x="696090" y="601262"/>
                  </a:lnTo>
                  <a:lnTo>
                    <a:pt x="702007" y="641092"/>
                  </a:lnTo>
                  <a:lnTo>
                    <a:pt x="702094" y="641367"/>
                  </a:lnTo>
                  <a:close/>
                </a:path>
                <a:path w="1437640" h="1506854">
                  <a:moveTo>
                    <a:pt x="786910" y="356438"/>
                  </a:moveTo>
                  <a:lnTo>
                    <a:pt x="736821" y="356438"/>
                  </a:lnTo>
                  <a:lnTo>
                    <a:pt x="743824" y="355667"/>
                  </a:lnTo>
                  <a:lnTo>
                    <a:pt x="750853" y="355115"/>
                  </a:lnTo>
                  <a:lnTo>
                    <a:pt x="757905" y="354785"/>
                  </a:lnTo>
                  <a:lnTo>
                    <a:pt x="764978" y="354674"/>
                  </a:lnTo>
                  <a:lnTo>
                    <a:pt x="786910" y="356438"/>
                  </a:lnTo>
                  <a:close/>
                </a:path>
                <a:path w="1437640" h="1506854">
                  <a:moveTo>
                    <a:pt x="977492" y="399462"/>
                  </a:moveTo>
                  <a:lnTo>
                    <a:pt x="902925" y="399462"/>
                  </a:lnTo>
                  <a:lnTo>
                    <a:pt x="912646" y="397957"/>
                  </a:lnTo>
                  <a:lnTo>
                    <a:pt x="922428" y="396877"/>
                  </a:lnTo>
                  <a:lnTo>
                    <a:pt x="932261" y="396227"/>
                  </a:lnTo>
                  <a:lnTo>
                    <a:pt x="942174" y="396009"/>
                  </a:lnTo>
                  <a:lnTo>
                    <a:pt x="977492" y="399462"/>
                  </a:lnTo>
                  <a:close/>
                </a:path>
                <a:path w="1437640" h="1506854">
                  <a:moveTo>
                    <a:pt x="1136432" y="461077"/>
                  </a:moveTo>
                  <a:lnTo>
                    <a:pt x="1105204" y="461077"/>
                  </a:lnTo>
                  <a:lnTo>
                    <a:pt x="1112250" y="460414"/>
                  </a:lnTo>
                  <a:lnTo>
                    <a:pt x="1119320" y="460076"/>
                  </a:lnTo>
                  <a:lnTo>
                    <a:pt x="1126428" y="460076"/>
                  </a:lnTo>
                  <a:lnTo>
                    <a:pt x="1136432" y="461077"/>
                  </a:lnTo>
                  <a:close/>
                </a:path>
                <a:path w="1437640" h="1506854">
                  <a:moveTo>
                    <a:pt x="873957" y="656079"/>
                  </a:moveTo>
                  <a:lnTo>
                    <a:pt x="870859" y="655579"/>
                  </a:lnTo>
                  <a:lnTo>
                    <a:pt x="851859" y="594390"/>
                  </a:lnTo>
                  <a:lnTo>
                    <a:pt x="837318" y="562919"/>
                  </a:lnTo>
                  <a:lnTo>
                    <a:pt x="816577" y="538595"/>
                  </a:lnTo>
                  <a:lnTo>
                    <a:pt x="791744" y="522909"/>
                  </a:lnTo>
                  <a:lnTo>
                    <a:pt x="764928" y="517349"/>
                  </a:lnTo>
                  <a:lnTo>
                    <a:pt x="1279067" y="517349"/>
                  </a:lnTo>
                  <a:lnTo>
                    <a:pt x="1292621" y="528068"/>
                  </a:lnTo>
                  <a:lnTo>
                    <a:pt x="1319769" y="558684"/>
                  </a:lnTo>
                  <a:lnTo>
                    <a:pt x="935978" y="558684"/>
                  </a:lnTo>
                  <a:lnTo>
                    <a:pt x="929832" y="559585"/>
                  </a:lnTo>
                  <a:lnTo>
                    <a:pt x="923811" y="561462"/>
                  </a:lnTo>
                  <a:lnTo>
                    <a:pt x="900823" y="574574"/>
                  </a:lnTo>
                  <a:lnTo>
                    <a:pt x="884306" y="596235"/>
                  </a:lnTo>
                  <a:lnTo>
                    <a:pt x="875078" y="624163"/>
                  </a:lnTo>
                  <a:lnTo>
                    <a:pt x="873957" y="656079"/>
                  </a:lnTo>
                  <a:close/>
                </a:path>
                <a:path w="1437640" h="1506854">
                  <a:moveTo>
                    <a:pt x="1057848" y="701468"/>
                  </a:moveTo>
                  <a:lnTo>
                    <a:pt x="1051628" y="699278"/>
                  </a:lnTo>
                  <a:lnTo>
                    <a:pt x="1048480" y="698215"/>
                  </a:lnTo>
                  <a:lnTo>
                    <a:pt x="1029068" y="635725"/>
                  </a:lnTo>
                  <a:lnTo>
                    <a:pt x="1014525" y="604259"/>
                  </a:lnTo>
                  <a:lnTo>
                    <a:pt x="993781" y="579935"/>
                  </a:lnTo>
                  <a:lnTo>
                    <a:pt x="968947" y="564246"/>
                  </a:lnTo>
                  <a:lnTo>
                    <a:pt x="942137" y="558684"/>
                  </a:lnTo>
                  <a:lnTo>
                    <a:pt x="1319769" y="558684"/>
                  </a:lnTo>
                  <a:lnTo>
                    <a:pt x="1323990" y="563445"/>
                  </a:lnTo>
                  <a:lnTo>
                    <a:pt x="1349546" y="604798"/>
                  </a:lnTo>
                  <a:lnTo>
                    <a:pt x="1356811" y="622751"/>
                  </a:lnTo>
                  <a:lnTo>
                    <a:pt x="1120245" y="622751"/>
                  </a:lnTo>
                  <a:lnTo>
                    <a:pt x="1114099" y="623652"/>
                  </a:lnTo>
                  <a:lnTo>
                    <a:pt x="1108078" y="625528"/>
                  </a:lnTo>
                  <a:lnTo>
                    <a:pt x="1088024" y="636185"/>
                  </a:lnTo>
                  <a:lnTo>
                    <a:pt x="1072629" y="653350"/>
                  </a:lnTo>
                  <a:lnTo>
                    <a:pt x="1062401" y="675589"/>
                  </a:lnTo>
                  <a:lnTo>
                    <a:pt x="1057848" y="701468"/>
                  </a:lnTo>
                  <a:close/>
                </a:path>
                <a:path w="1437640" h="1506854">
                  <a:moveTo>
                    <a:pt x="1287651" y="1344011"/>
                  </a:moveTo>
                  <a:lnTo>
                    <a:pt x="897816" y="1344011"/>
                  </a:lnTo>
                  <a:lnTo>
                    <a:pt x="940043" y="1341734"/>
                  </a:lnTo>
                  <a:lnTo>
                    <a:pt x="981699" y="1334961"/>
                  </a:lnTo>
                  <a:lnTo>
                    <a:pt x="1022340" y="1323776"/>
                  </a:lnTo>
                  <a:lnTo>
                    <a:pt x="1061517" y="1308263"/>
                  </a:lnTo>
                  <a:lnTo>
                    <a:pt x="1098784" y="1288506"/>
                  </a:lnTo>
                  <a:lnTo>
                    <a:pt x="1133695" y="1264592"/>
                  </a:lnTo>
                  <a:lnTo>
                    <a:pt x="1165802" y="1236603"/>
                  </a:lnTo>
                  <a:lnTo>
                    <a:pt x="1194660" y="1204624"/>
                  </a:lnTo>
                  <a:lnTo>
                    <a:pt x="1219820" y="1168741"/>
                  </a:lnTo>
                  <a:lnTo>
                    <a:pt x="1240838" y="1129036"/>
                  </a:lnTo>
                  <a:lnTo>
                    <a:pt x="1257264" y="1085596"/>
                  </a:lnTo>
                  <a:lnTo>
                    <a:pt x="1268655" y="1038504"/>
                  </a:lnTo>
                  <a:lnTo>
                    <a:pt x="1274561" y="987846"/>
                  </a:lnTo>
                  <a:lnTo>
                    <a:pt x="1274537" y="933704"/>
                  </a:lnTo>
                  <a:lnTo>
                    <a:pt x="1268136" y="876165"/>
                  </a:lnTo>
                  <a:lnTo>
                    <a:pt x="1254145" y="831127"/>
                  </a:lnTo>
                  <a:lnTo>
                    <a:pt x="1213334" y="699791"/>
                  </a:lnTo>
                  <a:lnTo>
                    <a:pt x="1198792" y="668326"/>
                  </a:lnTo>
                  <a:lnTo>
                    <a:pt x="1178048" y="644002"/>
                  </a:lnTo>
                  <a:lnTo>
                    <a:pt x="1153214" y="628312"/>
                  </a:lnTo>
                  <a:lnTo>
                    <a:pt x="1126404" y="622751"/>
                  </a:lnTo>
                  <a:lnTo>
                    <a:pt x="1356811" y="622751"/>
                  </a:lnTo>
                  <a:lnTo>
                    <a:pt x="1368419" y="651438"/>
                  </a:lnTo>
                  <a:lnTo>
                    <a:pt x="1405395" y="770438"/>
                  </a:lnTo>
                  <a:lnTo>
                    <a:pt x="1414206" y="792292"/>
                  </a:lnTo>
                  <a:lnTo>
                    <a:pt x="1425189" y="832280"/>
                  </a:lnTo>
                  <a:lnTo>
                    <a:pt x="1435091" y="902873"/>
                  </a:lnTo>
                  <a:lnTo>
                    <a:pt x="1437589" y="955130"/>
                  </a:lnTo>
                  <a:lnTo>
                    <a:pt x="1435931" y="1006280"/>
                  </a:lnTo>
                  <a:lnTo>
                    <a:pt x="1430165" y="1056141"/>
                  </a:lnTo>
                  <a:lnTo>
                    <a:pt x="1420335" y="1104527"/>
                  </a:lnTo>
                  <a:lnTo>
                    <a:pt x="1406488" y="1151256"/>
                  </a:lnTo>
                  <a:lnTo>
                    <a:pt x="1388670" y="1196144"/>
                  </a:lnTo>
                  <a:lnTo>
                    <a:pt x="1366926" y="1239008"/>
                  </a:lnTo>
                  <a:lnTo>
                    <a:pt x="1341302" y="1279663"/>
                  </a:lnTo>
                  <a:lnTo>
                    <a:pt x="1311844" y="1317926"/>
                  </a:lnTo>
                  <a:lnTo>
                    <a:pt x="1287651" y="1344011"/>
                  </a:lnTo>
                  <a:close/>
                </a:path>
                <a:path w="1437640" h="1506854">
                  <a:moveTo>
                    <a:pt x="652785" y="1253834"/>
                  </a:moveTo>
                  <a:lnTo>
                    <a:pt x="267543" y="1253834"/>
                  </a:lnTo>
                  <a:lnTo>
                    <a:pt x="271565" y="1253597"/>
                  </a:lnTo>
                  <a:lnTo>
                    <a:pt x="598038" y="1214764"/>
                  </a:lnTo>
                  <a:lnTo>
                    <a:pt x="610524" y="1223188"/>
                  </a:lnTo>
                  <a:lnTo>
                    <a:pt x="622827" y="1231168"/>
                  </a:lnTo>
                  <a:lnTo>
                    <a:pt x="634480" y="1239172"/>
                  </a:lnTo>
                  <a:lnTo>
                    <a:pt x="645020" y="1247667"/>
                  </a:lnTo>
                  <a:lnTo>
                    <a:pt x="652785" y="1253834"/>
                  </a:lnTo>
                  <a:close/>
                </a:path>
                <a:path w="1437640" h="1506854">
                  <a:moveTo>
                    <a:pt x="897841" y="1506611"/>
                  </a:moveTo>
                  <a:lnTo>
                    <a:pt x="843929" y="1503971"/>
                  </a:lnTo>
                  <a:lnTo>
                    <a:pt x="791039" y="1496138"/>
                  </a:lnTo>
                  <a:lnTo>
                    <a:pt x="739516" y="1483246"/>
                  </a:lnTo>
                  <a:lnTo>
                    <a:pt x="689706" y="1465428"/>
                  </a:lnTo>
                  <a:lnTo>
                    <a:pt x="641953" y="1442817"/>
                  </a:lnTo>
                  <a:lnTo>
                    <a:pt x="596604" y="1415544"/>
                  </a:lnTo>
                  <a:lnTo>
                    <a:pt x="554004" y="1383744"/>
                  </a:lnTo>
                  <a:lnTo>
                    <a:pt x="1245071" y="1383744"/>
                  </a:lnTo>
                  <a:lnTo>
                    <a:pt x="1208125" y="1411564"/>
                  </a:lnTo>
                  <a:lnTo>
                    <a:pt x="1168721" y="1436146"/>
                  </a:lnTo>
                  <a:lnTo>
                    <a:pt x="1127290" y="1457236"/>
                  </a:lnTo>
                  <a:lnTo>
                    <a:pt x="1084063" y="1474729"/>
                  </a:lnTo>
                  <a:lnTo>
                    <a:pt x="1039272" y="1488519"/>
                  </a:lnTo>
                  <a:lnTo>
                    <a:pt x="993150" y="1498499"/>
                  </a:lnTo>
                  <a:lnTo>
                    <a:pt x="945929" y="1504565"/>
                  </a:lnTo>
                  <a:lnTo>
                    <a:pt x="897841" y="1506611"/>
                  </a:lnTo>
                  <a:close/>
                </a:path>
              </a:pathLst>
            </a:custGeom>
            <a:solidFill>
              <a:srgbClr val="31378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30023" y="3928833"/>
            <a:ext cx="2646981" cy="292100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-12700" y="401393"/>
            <a:ext cx="169545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165">
                <a:solidFill>
                  <a:srgbClr val="000000"/>
                </a:solidFill>
                <a:latin typeface="Malgun Gothic"/>
                <a:cs typeface="Malgun Gothic"/>
              </a:rPr>
              <a:t>A</a:t>
            </a:r>
            <a:r>
              <a:rPr dirty="0" sz="5500" spc="-90">
                <a:solidFill>
                  <a:srgbClr val="000000"/>
                </a:solidFill>
                <a:latin typeface="Malgun Gothic"/>
                <a:cs typeface="Malgun Gothic"/>
              </a:rPr>
              <a:t>S</a:t>
            </a:r>
            <a:r>
              <a:rPr dirty="0" sz="5500" spc="70">
                <a:solidFill>
                  <a:srgbClr val="000000"/>
                </a:solidFill>
                <a:latin typeface="Malgun Gothic"/>
                <a:cs typeface="Malgun Gothic"/>
              </a:rPr>
              <a:t>-</a:t>
            </a:r>
            <a:r>
              <a:rPr dirty="0" sz="5500" spc="-160">
                <a:solidFill>
                  <a:srgbClr val="000000"/>
                </a:solidFill>
                <a:latin typeface="Malgun Gothic"/>
                <a:cs typeface="Malgun Gothic"/>
              </a:rPr>
              <a:t>I</a:t>
            </a:r>
            <a:r>
              <a:rPr dirty="0" sz="5500" spc="135">
                <a:solidFill>
                  <a:srgbClr val="000000"/>
                </a:solidFill>
                <a:latin typeface="Malgun Gothic"/>
                <a:cs typeface="Malgun Gothic"/>
              </a:rPr>
              <a:t>S</a:t>
            </a:r>
            <a:endParaRPr sz="55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11437" y="7341138"/>
            <a:ext cx="21590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4">
                <a:latin typeface="Malgun Gothic"/>
                <a:cs typeface="Malgun Gothic"/>
              </a:rPr>
              <a:t>자체제</a:t>
            </a:r>
            <a:r>
              <a:rPr dirty="0" sz="2500" spc="-200">
                <a:latin typeface="Malgun Gothic"/>
                <a:cs typeface="Malgun Gothic"/>
              </a:rPr>
              <a:t>작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204">
                <a:latin typeface="Malgun Gothic"/>
                <a:cs typeface="Malgun Gothic"/>
              </a:rPr>
              <a:t>어려</a:t>
            </a:r>
            <a:r>
              <a:rPr dirty="0" sz="2500" spc="-200">
                <a:latin typeface="Malgun Gothic"/>
                <a:cs typeface="Malgun Gothic"/>
              </a:rPr>
              <a:t>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37522" y="7341138"/>
            <a:ext cx="15748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0">
                <a:latin typeface="Malgun Gothic"/>
                <a:cs typeface="Malgun Gothic"/>
              </a:rPr>
              <a:t>긴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204">
                <a:latin typeface="Malgun Gothic"/>
                <a:cs typeface="Malgun Gothic"/>
              </a:rPr>
              <a:t>제작기</a:t>
            </a:r>
            <a:r>
              <a:rPr dirty="0" sz="2500" spc="-200">
                <a:latin typeface="Malgun Gothic"/>
                <a:cs typeface="Malgun Gothic"/>
              </a:rPr>
              <a:t>간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23132" y="7341138"/>
            <a:ext cx="15748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4">
                <a:latin typeface="Malgun Gothic"/>
                <a:cs typeface="Malgun Gothic"/>
              </a:rPr>
              <a:t>선택</a:t>
            </a:r>
            <a:r>
              <a:rPr dirty="0" sz="2500" spc="-200">
                <a:latin typeface="Malgun Gothic"/>
                <a:cs typeface="Malgun Gothic"/>
              </a:rPr>
              <a:t>의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204">
                <a:latin typeface="Malgun Gothic"/>
                <a:cs typeface="Malgun Gothic"/>
              </a:rPr>
              <a:t>한</a:t>
            </a:r>
            <a:r>
              <a:rPr dirty="0" sz="2500" spc="-200">
                <a:latin typeface="Malgun Gothic"/>
                <a:cs typeface="Malgun Gothic"/>
              </a:rPr>
              <a:t>계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612141" y="7341138"/>
            <a:ext cx="11938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4">
                <a:latin typeface="Malgun Gothic"/>
                <a:cs typeface="Malgun Gothic"/>
              </a:rPr>
              <a:t>관리소</a:t>
            </a:r>
            <a:r>
              <a:rPr dirty="0" sz="2500" spc="-200">
                <a:latin typeface="Malgun Gothic"/>
                <a:cs typeface="Malgun Gothic"/>
              </a:rPr>
              <a:t>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02627" y="2736173"/>
            <a:ext cx="2308860" cy="9886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2405">
              <a:lnSpc>
                <a:spcPct val="100299"/>
              </a:lnSpc>
              <a:spcBef>
                <a:spcPts val="95"/>
              </a:spcBef>
              <a:tabLst>
                <a:tab pos="641985" algn="l"/>
              </a:tabLst>
            </a:pPr>
            <a:r>
              <a:rPr dirty="0" sz="3150" spc="-245">
                <a:latin typeface="Malgun Gothic"/>
                <a:cs typeface="Malgun Gothic"/>
              </a:rPr>
              <a:t>개</a:t>
            </a:r>
            <a:r>
              <a:rPr dirty="0" sz="3150" spc="-480">
                <a:latin typeface="Malgun Gothic"/>
                <a:cs typeface="Malgun Gothic"/>
              </a:rPr>
              <a:t> </a:t>
            </a:r>
            <a:r>
              <a:rPr dirty="0" sz="3150" spc="-245">
                <a:latin typeface="Malgun Gothic"/>
                <a:cs typeface="Malgun Gothic"/>
              </a:rPr>
              <a:t>발</a:t>
            </a:r>
            <a:r>
              <a:rPr dirty="0" sz="3150" spc="-480">
                <a:latin typeface="Malgun Gothic"/>
                <a:cs typeface="Malgun Gothic"/>
              </a:rPr>
              <a:t> </a:t>
            </a:r>
            <a:r>
              <a:rPr dirty="0" sz="3150" spc="-245">
                <a:latin typeface="Malgun Gothic"/>
                <a:cs typeface="Malgun Gothic"/>
              </a:rPr>
              <a:t>자</a:t>
            </a:r>
            <a:r>
              <a:rPr dirty="0" sz="3150" spc="-480">
                <a:latin typeface="Malgun Gothic"/>
                <a:cs typeface="Malgun Gothic"/>
              </a:rPr>
              <a:t> </a:t>
            </a:r>
            <a:r>
              <a:rPr dirty="0" sz="3150" spc="-165">
                <a:latin typeface="Malgun Gothic"/>
                <a:cs typeface="Malgun Gothic"/>
              </a:rPr>
              <a:t>는  다</a:t>
            </a:r>
            <a:r>
              <a:rPr dirty="0" sz="3150">
                <a:latin typeface="Malgun Gothic"/>
                <a:cs typeface="Malgun Gothic"/>
              </a:rPr>
              <a:t>	</a:t>
            </a:r>
            <a:r>
              <a:rPr dirty="0" sz="3150" spc="-245">
                <a:latin typeface="Malgun Gothic"/>
                <a:cs typeface="Malgun Gothic"/>
              </a:rPr>
              <a:t>안</a:t>
            </a:r>
            <a:r>
              <a:rPr dirty="0" sz="3150" spc="-480">
                <a:latin typeface="Malgun Gothic"/>
                <a:cs typeface="Malgun Gothic"/>
              </a:rPr>
              <a:t> </a:t>
            </a:r>
            <a:r>
              <a:rPr dirty="0" sz="3150" spc="-245">
                <a:latin typeface="Malgun Gothic"/>
                <a:cs typeface="Malgun Gothic"/>
              </a:rPr>
              <a:t>된</a:t>
            </a:r>
            <a:r>
              <a:rPr dirty="0" sz="3150" spc="-480">
                <a:latin typeface="Malgun Gothic"/>
                <a:cs typeface="Malgun Gothic"/>
              </a:rPr>
              <a:t> </a:t>
            </a:r>
            <a:r>
              <a:rPr dirty="0" sz="3150" spc="-245">
                <a:latin typeface="Malgun Gothic"/>
                <a:cs typeface="Malgun Gothic"/>
              </a:rPr>
              <a:t>대</a:t>
            </a:r>
            <a:r>
              <a:rPr dirty="0" sz="3150" spc="-480">
                <a:latin typeface="Malgun Gothic"/>
                <a:cs typeface="Malgun Gothic"/>
              </a:rPr>
              <a:t> </a:t>
            </a:r>
            <a:r>
              <a:rPr dirty="0" sz="3150" spc="5" b="1">
                <a:latin typeface="Arial"/>
                <a:cs typeface="Arial"/>
              </a:rPr>
              <a:t>.</a:t>
            </a:r>
            <a:r>
              <a:rPr dirty="0" sz="3150" spc="-245" b="1">
                <a:latin typeface="Arial"/>
                <a:cs typeface="Arial"/>
              </a:rPr>
              <a:t> </a:t>
            </a:r>
            <a:r>
              <a:rPr dirty="0" sz="3150" spc="5" b="1">
                <a:latin typeface="Arial"/>
                <a:cs typeface="Arial"/>
              </a:rPr>
              <a:t>.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349" y="3354331"/>
            <a:ext cx="2999105" cy="2997200"/>
          </a:xfrm>
          <a:custGeom>
            <a:avLst/>
            <a:gdLst/>
            <a:ahLst/>
            <a:cxnLst/>
            <a:rect l="l" t="t" r="r" b="b"/>
            <a:pathLst>
              <a:path w="2999104" h="2997200">
                <a:moveTo>
                  <a:pt x="815111" y="12699"/>
                </a:moveTo>
                <a:lnTo>
                  <a:pt x="685553" y="12699"/>
                </a:lnTo>
                <a:lnTo>
                  <a:pt x="692324" y="0"/>
                </a:lnTo>
                <a:lnTo>
                  <a:pt x="808288" y="0"/>
                </a:lnTo>
                <a:lnTo>
                  <a:pt x="815111" y="12699"/>
                </a:lnTo>
                <a:close/>
              </a:path>
              <a:path w="2999104" h="2997200">
                <a:moveTo>
                  <a:pt x="1447222" y="12699"/>
                </a:moveTo>
                <a:lnTo>
                  <a:pt x="1271906" y="12699"/>
                </a:lnTo>
                <a:lnTo>
                  <a:pt x="1278683" y="0"/>
                </a:lnTo>
                <a:lnTo>
                  <a:pt x="1425914" y="0"/>
                </a:lnTo>
                <a:lnTo>
                  <a:pt x="1447222" y="12699"/>
                </a:lnTo>
                <a:close/>
              </a:path>
              <a:path w="2999104" h="2997200">
                <a:moveTo>
                  <a:pt x="840643" y="25399"/>
                </a:moveTo>
                <a:lnTo>
                  <a:pt x="666314" y="25399"/>
                </a:lnTo>
                <a:lnTo>
                  <a:pt x="672548" y="12699"/>
                </a:lnTo>
                <a:lnTo>
                  <a:pt x="834543" y="12699"/>
                </a:lnTo>
                <a:lnTo>
                  <a:pt x="840643" y="25399"/>
                </a:lnTo>
                <a:close/>
              </a:path>
              <a:path w="2999104" h="2997200">
                <a:moveTo>
                  <a:pt x="1561483" y="88899"/>
                </a:moveTo>
                <a:lnTo>
                  <a:pt x="1134758" y="88899"/>
                </a:lnTo>
                <a:lnTo>
                  <a:pt x="1139698" y="76199"/>
                </a:lnTo>
                <a:lnTo>
                  <a:pt x="1149919" y="76199"/>
                </a:lnTo>
                <a:lnTo>
                  <a:pt x="1155195" y="63499"/>
                </a:lnTo>
                <a:lnTo>
                  <a:pt x="1166056" y="63499"/>
                </a:lnTo>
                <a:lnTo>
                  <a:pt x="1171641" y="50799"/>
                </a:lnTo>
                <a:lnTo>
                  <a:pt x="1183095" y="50799"/>
                </a:lnTo>
                <a:lnTo>
                  <a:pt x="1188957" y="38099"/>
                </a:lnTo>
                <a:lnTo>
                  <a:pt x="1207061" y="38099"/>
                </a:lnTo>
                <a:lnTo>
                  <a:pt x="1213253" y="25399"/>
                </a:lnTo>
                <a:lnTo>
                  <a:pt x="1232265" y="25399"/>
                </a:lnTo>
                <a:lnTo>
                  <a:pt x="1238732" y="12699"/>
                </a:lnTo>
                <a:lnTo>
                  <a:pt x="1467964" y="12699"/>
                </a:lnTo>
                <a:lnTo>
                  <a:pt x="1507500" y="38099"/>
                </a:lnTo>
                <a:lnTo>
                  <a:pt x="1543048" y="63499"/>
                </a:lnTo>
                <a:lnTo>
                  <a:pt x="1559234" y="76199"/>
                </a:lnTo>
                <a:lnTo>
                  <a:pt x="1561483" y="88899"/>
                </a:lnTo>
                <a:close/>
              </a:path>
              <a:path w="2999104" h="2997200">
                <a:moveTo>
                  <a:pt x="852140" y="38099"/>
                </a:moveTo>
                <a:lnTo>
                  <a:pt x="648958" y="38099"/>
                </a:lnTo>
                <a:lnTo>
                  <a:pt x="654504" y="25399"/>
                </a:lnTo>
                <a:lnTo>
                  <a:pt x="846509" y="25399"/>
                </a:lnTo>
                <a:lnTo>
                  <a:pt x="852140" y="38099"/>
                </a:lnTo>
                <a:close/>
              </a:path>
              <a:path w="2999104" h="2997200">
                <a:moveTo>
                  <a:pt x="852139" y="1460499"/>
                </a:moveTo>
                <a:lnTo>
                  <a:pt x="648958" y="1460499"/>
                </a:lnTo>
                <a:lnTo>
                  <a:pt x="643651" y="1447799"/>
                </a:lnTo>
                <a:lnTo>
                  <a:pt x="43859" y="850899"/>
                </a:lnTo>
                <a:lnTo>
                  <a:pt x="17687" y="812799"/>
                </a:lnTo>
                <a:lnTo>
                  <a:pt x="2867" y="774699"/>
                </a:lnTo>
                <a:lnTo>
                  <a:pt x="0" y="749299"/>
                </a:lnTo>
                <a:lnTo>
                  <a:pt x="716" y="736599"/>
                </a:lnTo>
                <a:lnTo>
                  <a:pt x="6452" y="698499"/>
                </a:lnTo>
                <a:lnTo>
                  <a:pt x="25158" y="660399"/>
                </a:lnTo>
                <a:lnTo>
                  <a:pt x="643651" y="38099"/>
                </a:lnTo>
                <a:lnTo>
                  <a:pt x="862673" y="38099"/>
                </a:lnTo>
                <a:lnTo>
                  <a:pt x="867524" y="50799"/>
                </a:lnTo>
                <a:lnTo>
                  <a:pt x="872088" y="50799"/>
                </a:lnTo>
                <a:lnTo>
                  <a:pt x="876365" y="63499"/>
                </a:lnTo>
                <a:lnTo>
                  <a:pt x="880337" y="63499"/>
                </a:lnTo>
                <a:lnTo>
                  <a:pt x="883981" y="76199"/>
                </a:lnTo>
                <a:lnTo>
                  <a:pt x="887299" y="76199"/>
                </a:lnTo>
                <a:lnTo>
                  <a:pt x="890289" y="88899"/>
                </a:lnTo>
                <a:lnTo>
                  <a:pt x="892939" y="88899"/>
                </a:lnTo>
                <a:lnTo>
                  <a:pt x="895235" y="101599"/>
                </a:lnTo>
                <a:lnTo>
                  <a:pt x="897176" y="114299"/>
                </a:lnTo>
                <a:lnTo>
                  <a:pt x="898762" y="114299"/>
                </a:lnTo>
                <a:lnTo>
                  <a:pt x="899987" y="126999"/>
                </a:lnTo>
                <a:lnTo>
                  <a:pt x="900843" y="126999"/>
                </a:lnTo>
                <a:lnTo>
                  <a:pt x="901331" y="139699"/>
                </a:lnTo>
                <a:lnTo>
                  <a:pt x="901201" y="152399"/>
                </a:lnTo>
                <a:lnTo>
                  <a:pt x="900584" y="165099"/>
                </a:lnTo>
                <a:lnTo>
                  <a:pt x="899600" y="165099"/>
                </a:lnTo>
                <a:lnTo>
                  <a:pt x="898248" y="177799"/>
                </a:lnTo>
                <a:lnTo>
                  <a:pt x="896535" y="177799"/>
                </a:lnTo>
                <a:lnTo>
                  <a:pt x="894470" y="190499"/>
                </a:lnTo>
                <a:lnTo>
                  <a:pt x="892052" y="190499"/>
                </a:lnTo>
                <a:lnTo>
                  <a:pt x="889282" y="203199"/>
                </a:lnTo>
                <a:lnTo>
                  <a:pt x="886173" y="203199"/>
                </a:lnTo>
                <a:lnTo>
                  <a:pt x="882740" y="215899"/>
                </a:lnTo>
                <a:lnTo>
                  <a:pt x="878984" y="228599"/>
                </a:lnTo>
                <a:lnTo>
                  <a:pt x="870520" y="228599"/>
                </a:lnTo>
                <a:lnTo>
                  <a:pt x="865855" y="241299"/>
                </a:lnTo>
                <a:lnTo>
                  <a:pt x="860907" y="241299"/>
                </a:lnTo>
                <a:lnTo>
                  <a:pt x="855678" y="253999"/>
                </a:lnTo>
                <a:lnTo>
                  <a:pt x="511847" y="596899"/>
                </a:lnTo>
                <a:lnTo>
                  <a:pt x="1243187" y="596899"/>
                </a:lnTo>
                <a:lnTo>
                  <a:pt x="1250166" y="609599"/>
                </a:lnTo>
                <a:lnTo>
                  <a:pt x="1270344" y="609599"/>
                </a:lnTo>
                <a:lnTo>
                  <a:pt x="1276740" y="622299"/>
                </a:lnTo>
                <a:lnTo>
                  <a:pt x="1288990" y="622299"/>
                </a:lnTo>
                <a:lnTo>
                  <a:pt x="1294786" y="634999"/>
                </a:lnTo>
                <a:lnTo>
                  <a:pt x="1305688" y="634999"/>
                </a:lnTo>
                <a:lnTo>
                  <a:pt x="1310769" y="647699"/>
                </a:lnTo>
                <a:lnTo>
                  <a:pt x="1315571" y="647699"/>
                </a:lnTo>
                <a:lnTo>
                  <a:pt x="1320093" y="660399"/>
                </a:lnTo>
                <a:lnTo>
                  <a:pt x="1324336" y="660399"/>
                </a:lnTo>
                <a:lnTo>
                  <a:pt x="1328279" y="673099"/>
                </a:lnTo>
                <a:lnTo>
                  <a:pt x="1331902" y="673099"/>
                </a:lnTo>
                <a:lnTo>
                  <a:pt x="1335207" y="685799"/>
                </a:lnTo>
                <a:lnTo>
                  <a:pt x="1338192" y="685799"/>
                </a:lnTo>
                <a:lnTo>
                  <a:pt x="1340845" y="698499"/>
                </a:lnTo>
                <a:lnTo>
                  <a:pt x="1343151" y="698499"/>
                </a:lnTo>
                <a:lnTo>
                  <a:pt x="1345111" y="711199"/>
                </a:lnTo>
                <a:lnTo>
                  <a:pt x="1346725" y="711199"/>
                </a:lnTo>
                <a:lnTo>
                  <a:pt x="1347986" y="723899"/>
                </a:lnTo>
                <a:lnTo>
                  <a:pt x="1348886" y="736599"/>
                </a:lnTo>
                <a:lnTo>
                  <a:pt x="1349426" y="736599"/>
                </a:lnTo>
                <a:lnTo>
                  <a:pt x="1349607" y="749299"/>
                </a:lnTo>
                <a:lnTo>
                  <a:pt x="1349426" y="749299"/>
                </a:lnTo>
                <a:lnTo>
                  <a:pt x="1348886" y="761999"/>
                </a:lnTo>
                <a:lnTo>
                  <a:pt x="1347986" y="761999"/>
                </a:lnTo>
                <a:lnTo>
                  <a:pt x="1346725" y="774699"/>
                </a:lnTo>
                <a:lnTo>
                  <a:pt x="1345111" y="787399"/>
                </a:lnTo>
                <a:lnTo>
                  <a:pt x="1343151" y="787399"/>
                </a:lnTo>
                <a:lnTo>
                  <a:pt x="1340845" y="800099"/>
                </a:lnTo>
                <a:lnTo>
                  <a:pt x="1338192" y="800099"/>
                </a:lnTo>
                <a:lnTo>
                  <a:pt x="1335207" y="812799"/>
                </a:lnTo>
                <a:lnTo>
                  <a:pt x="1331902" y="812799"/>
                </a:lnTo>
                <a:lnTo>
                  <a:pt x="1328279" y="825499"/>
                </a:lnTo>
                <a:lnTo>
                  <a:pt x="1324336" y="825499"/>
                </a:lnTo>
                <a:lnTo>
                  <a:pt x="1320093" y="838199"/>
                </a:lnTo>
                <a:lnTo>
                  <a:pt x="1315571" y="838199"/>
                </a:lnTo>
                <a:lnTo>
                  <a:pt x="1310769" y="850899"/>
                </a:lnTo>
                <a:lnTo>
                  <a:pt x="1300351" y="850899"/>
                </a:lnTo>
                <a:lnTo>
                  <a:pt x="1294786" y="863599"/>
                </a:lnTo>
                <a:lnTo>
                  <a:pt x="1282965" y="863599"/>
                </a:lnTo>
                <a:lnTo>
                  <a:pt x="1276740" y="876299"/>
                </a:lnTo>
                <a:lnTo>
                  <a:pt x="1263778" y="876299"/>
                </a:lnTo>
                <a:lnTo>
                  <a:pt x="1257041" y="888999"/>
                </a:lnTo>
                <a:lnTo>
                  <a:pt x="511847" y="888999"/>
                </a:lnTo>
                <a:lnTo>
                  <a:pt x="855678" y="1244599"/>
                </a:lnTo>
                <a:lnTo>
                  <a:pt x="865855" y="1244599"/>
                </a:lnTo>
                <a:lnTo>
                  <a:pt x="870520" y="1257299"/>
                </a:lnTo>
                <a:lnTo>
                  <a:pt x="874903" y="1257299"/>
                </a:lnTo>
                <a:lnTo>
                  <a:pt x="878983" y="1269999"/>
                </a:lnTo>
                <a:lnTo>
                  <a:pt x="882739" y="1269999"/>
                </a:lnTo>
                <a:lnTo>
                  <a:pt x="886172" y="1282699"/>
                </a:lnTo>
                <a:lnTo>
                  <a:pt x="889281" y="1282699"/>
                </a:lnTo>
                <a:lnTo>
                  <a:pt x="892051" y="1295399"/>
                </a:lnTo>
                <a:lnTo>
                  <a:pt x="894469" y="1295399"/>
                </a:lnTo>
                <a:lnTo>
                  <a:pt x="896534" y="1308099"/>
                </a:lnTo>
                <a:lnTo>
                  <a:pt x="898247" y="1320799"/>
                </a:lnTo>
                <a:lnTo>
                  <a:pt x="899599" y="1320799"/>
                </a:lnTo>
                <a:lnTo>
                  <a:pt x="900583" y="1333499"/>
                </a:lnTo>
                <a:lnTo>
                  <a:pt x="901200" y="1333499"/>
                </a:lnTo>
                <a:lnTo>
                  <a:pt x="901448" y="1346199"/>
                </a:lnTo>
                <a:lnTo>
                  <a:pt x="901329" y="1358899"/>
                </a:lnTo>
                <a:lnTo>
                  <a:pt x="900841" y="1358899"/>
                </a:lnTo>
                <a:lnTo>
                  <a:pt x="899985" y="1371599"/>
                </a:lnTo>
                <a:lnTo>
                  <a:pt x="898760" y="1371599"/>
                </a:lnTo>
                <a:lnTo>
                  <a:pt x="897174" y="1384299"/>
                </a:lnTo>
                <a:lnTo>
                  <a:pt x="895233" y="1384299"/>
                </a:lnTo>
                <a:lnTo>
                  <a:pt x="892938" y="1396999"/>
                </a:lnTo>
                <a:lnTo>
                  <a:pt x="890288" y="1409699"/>
                </a:lnTo>
                <a:lnTo>
                  <a:pt x="887297" y="1409699"/>
                </a:lnTo>
                <a:lnTo>
                  <a:pt x="883980" y="1422399"/>
                </a:lnTo>
                <a:lnTo>
                  <a:pt x="880335" y="1422399"/>
                </a:lnTo>
                <a:lnTo>
                  <a:pt x="876364" y="1435099"/>
                </a:lnTo>
                <a:lnTo>
                  <a:pt x="872086" y="1435099"/>
                </a:lnTo>
                <a:lnTo>
                  <a:pt x="867522" y="1447799"/>
                </a:lnTo>
                <a:lnTo>
                  <a:pt x="857535" y="1447799"/>
                </a:lnTo>
                <a:lnTo>
                  <a:pt x="852139" y="1460499"/>
                </a:lnTo>
                <a:close/>
              </a:path>
              <a:path w="2999104" h="2997200">
                <a:moveTo>
                  <a:pt x="1572992" y="101599"/>
                </a:moveTo>
                <a:lnTo>
                  <a:pt x="1125228" y="101599"/>
                </a:lnTo>
                <a:lnTo>
                  <a:pt x="1129933" y="88899"/>
                </a:lnTo>
                <a:lnTo>
                  <a:pt x="1565831" y="88899"/>
                </a:lnTo>
                <a:lnTo>
                  <a:pt x="1572992" y="101599"/>
                </a:lnTo>
                <a:close/>
              </a:path>
              <a:path w="2999104" h="2997200">
                <a:moveTo>
                  <a:pt x="1592822" y="126999"/>
                </a:moveTo>
                <a:lnTo>
                  <a:pt x="1103588" y="126999"/>
                </a:lnTo>
                <a:lnTo>
                  <a:pt x="1107657" y="114299"/>
                </a:lnTo>
                <a:lnTo>
                  <a:pt x="1116190" y="114299"/>
                </a:lnTo>
                <a:lnTo>
                  <a:pt x="1120647" y="101599"/>
                </a:lnTo>
                <a:lnTo>
                  <a:pt x="1579878" y="101599"/>
                </a:lnTo>
                <a:lnTo>
                  <a:pt x="1586488" y="114299"/>
                </a:lnTo>
                <a:lnTo>
                  <a:pt x="1592822" y="126999"/>
                </a:lnTo>
                <a:close/>
              </a:path>
              <a:path w="2999104" h="2997200">
                <a:moveTo>
                  <a:pt x="1603468" y="139699"/>
                </a:moveTo>
                <a:lnTo>
                  <a:pt x="1095854" y="139699"/>
                </a:lnTo>
                <a:lnTo>
                  <a:pt x="1099654" y="126999"/>
                </a:lnTo>
                <a:lnTo>
                  <a:pt x="1600020" y="126999"/>
                </a:lnTo>
                <a:lnTo>
                  <a:pt x="1603468" y="139699"/>
                </a:lnTo>
                <a:close/>
              </a:path>
              <a:path w="2999104" h="2997200">
                <a:moveTo>
                  <a:pt x="1617700" y="165099"/>
                </a:moveTo>
                <a:lnTo>
                  <a:pt x="1082058" y="165099"/>
                </a:lnTo>
                <a:lnTo>
                  <a:pt x="1085294" y="152399"/>
                </a:lnTo>
                <a:lnTo>
                  <a:pt x="1088672" y="152399"/>
                </a:lnTo>
                <a:lnTo>
                  <a:pt x="1092192" y="139699"/>
                </a:lnTo>
                <a:lnTo>
                  <a:pt x="1608478" y="139699"/>
                </a:lnTo>
                <a:lnTo>
                  <a:pt x="1613222" y="152399"/>
                </a:lnTo>
                <a:lnTo>
                  <a:pt x="1617700" y="165099"/>
                </a:lnTo>
                <a:close/>
              </a:path>
              <a:path w="2999104" h="2997200">
                <a:moveTo>
                  <a:pt x="1623861" y="177799"/>
                </a:moveTo>
                <a:lnTo>
                  <a:pt x="1076027" y="177799"/>
                </a:lnTo>
                <a:lnTo>
                  <a:pt x="1078968" y="165099"/>
                </a:lnTo>
                <a:lnTo>
                  <a:pt x="1621912" y="165099"/>
                </a:lnTo>
                <a:lnTo>
                  <a:pt x="1623861" y="177799"/>
                </a:lnTo>
                <a:close/>
              </a:path>
              <a:path w="2999104" h="2997200">
                <a:moveTo>
                  <a:pt x="1654301" y="1041399"/>
                </a:moveTo>
                <a:lnTo>
                  <a:pt x="1272527" y="1041399"/>
                </a:lnTo>
                <a:lnTo>
                  <a:pt x="1279642" y="1028699"/>
                </a:lnTo>
                <a:lnTo>
                  <a:pt x="1307588" y="1028699"/>
                </a:lnTo>
                <a:lnTo>
                  <a:pt x="1314424" y="1015999"/>
                </a:lnTo>
                <a:lnTo>
                  <a:pt x="1341028" y="1015999"/>
                </a:lnTo>
                <a:lnTo>
                  <a:pt x="1347479" y="1003299"/>
                </a:lnTo>
                <a:lnTo>
                  <a:pt x="1360100" y="1003299"/>
                </a:lnTo>
                <a:lnTo>
                  <a:pt x="1366272" y="990599"/>
                </a:lnTo>
                <a:lnTo>
                  <a:pt x="1378306" y="990599"/>
                </a:lnTo>
                <a:lnTo>
                  <a:pt x="1384162" y="977899"/>
                </a:lnTo>
                <a:lnTo>
                  <a:pt x="1395544" y="977899"/>
                </a:lnTo>
                <a:lnTo>
                  <a:pt x="1401056" y="965199"/>
                </a:lnTo>
                <a:lnTo>
                  <a:pt x="1406447" y="965199"/>
                </a:lnTo>
                <a:lnTo>
                  <a:pt x="1411717" y="952499"/>
                </a:lnTo>
                <a:lnTo>
                  <a:pt x="1421867" y="952499"/>
                </a:lnTo>
                <a:lnTo>
                  <a:pt x="1426741" y="939799"/>
                </a:lnTo>
                <a:lnTo>
                  <a:pt x="1431481" y="939799"/>
                </a:lnTo>
                <a:lnTo>
                  <a:pt x="1436082" y="927099"/>
                </a:lnTo>
                <a:lnTo>
                  <a:pt x="1440537" y="927099"/>
                </a:lnTo>
                <a:lnTo>
                  <a:pt x="1444848" y="914399"/>
                </a:lnTo>
                <a:lnTo>
                  <a:pt x="1449013" y="914399"/>
                </a:lnTo>
                <a:lnTo>
                  <a:pt x="1453028" y="901699"/>
                </a:lnTo>
                <a:lnTo>
                  <a:pt x="1456888" y="901699"/>
                </a:lnTo>
                <a:lnTo>
                  <a:pt x="1460593" y="888999"/>
                </a:lnTo>
                <a:lnTo>
                  <a:pt x="1464143" y="888999"/>
                </a:lnTo>
                <a:lnTo>
                  <a:pt x="1467534" y="876299"/>
                </a:lnTo>
                <a:lnTo>
                  <a:pt x="1470761" y="876299"/>
                </a:lnTo>
                <a:lnTo>
                  <a:pt x="1473825" y="863599"/>
                </a:lnTo>
                <a:lnTo>
                  <a:pt x="1476726" y="863599"/>
                </a:lnTo>
                <a:lnTo>
                  <a:pt x="1479460" y="850899"/>
                </a:lnTo>
                <a:lnTo>
                  <a:pt x="1482024" y="850899"/>
                </a:lnTo>
                <a:lnTo>
                  <a:pt x="1484418" y="838199"/>
                </a:lnTo>
                <a:lnTo>
                  <a:pt x="1486641" y="838199"/>
                </a:lnTo>
                <a:lnTo>
                  <a:pt x="1488692" y="825499"/>
                </a:lnTo>
                <a:lnTo>
                  <a:pt x="1490567" y="812799"/>
                </a:lnTo>
                <a:lnTo>
                  <a:pt x="1492267" y="812799"/>
                </a:lnTo>
                <a:lnTo>
                  <a:pt x="1493792" y="800099"/>
                </a:lnTo>
                <a:lnTo>
                  <a:pt x="1495140" y="800099"/>
                </a:lnTo>
                <a:lnTo>
                  <a:pt x="1496309" y="787399"/>
                </a:lnTo>
                <a:lnTo>
                  <a:pt x="1497299" y="787399"/>
                </a:lnTo>
                <a:lnTo>
                  <a:pt x="1498110" y="774699"/>
                </a:lnTo>
                <a:lnTo>
                  <a:pt x="1498742" y="761999"/>
                </a:lnTo>
                <a:lnTo>
                  <a:pt x="1499194" y="761999"/>
                </a:lnTo>
                <a:lnTo>
                  <a:pt x="1499464" y="749299"/>
                </a:lnTo>
                <a:lnTo>
                  <a:pt x="1499464" y="736599"/>
                </a:lnTo>
                <a:lnTo>
                  <a:pt x="1499194" y="736599"/>
                </a:lnTo>
                <a:lnTo>
                  <a:pt x="1498742" y="723899"/>
                </a:lnTo>
                <a:lnTo>
                  <a:pt x="1498111" y="711199"/>
                </a:lnTo>
                <a:lnTo>
                  <a:pt x="1497299" y="711199"/>
                </a:lnTo>
                <a:lnTo>
                  <a:pt x="1496309" y="698499"/>
                </a:lnTo>
                <a:lnTo>
                  <a:pt x="1495140" y="698499"/>
                </a:lnTo>
                <a:lnTo>
                  <a:pt x="1493792" y="685799"/>
                </a:lnTo>
                <a:lnTo>
                  <a:pt x="1492267" y="685799"/>
                </a:lnTo>
                <a:lnTo>
                  <a:pt x="1490567" y="673099"/>
                </a:lnTo>
                <a:lnTo>
                  <a:pt x="1488692" y="660399"/>
                </a:lnTo>
                <a:lnTo>
                  <a:pt x="1486641" y="660399"/>
                </a:lnTo>
                <a:lnTo>
                  <a:pt x="1484418" y="647699"/>
                </a:lnTo>
                <a:lnTo>
                  <a:pt x="1482024" y="647699"/>
                </a:lnTo>
                <a:lnTo>
                  <a:pt x="1479460" y="634999"/>
                </a:lnTo>
                <a:lnTo>
                  <a:pt x="1476726" y="634999"/>
                </a:lnTo>
                <a:lnTo>
                  <a:pt x="1473825" y="622299"/>
                </a:lnTo>
                <a:lnTo>
                  <a:pt x="1470761" y="622299"/>
                </a:lnTo>
                <a:lnTo>
                  <a:pt x="1467534" y="609599"/>
                </a:lnTo>
                <a:lnTo>
                  <a:pt x="1464143" y="609599"/>
                </a:lnTo>
                <a:lnTo>
                  <a:pt x="1460593" y="596899"/>
                </a:lnTo>
                <a:lnTo>
                  <a:pt x="1456888" y="596899"/>
                </a:lnTo>
                <a:lnTo>
                  <a:pt x="1453028" y="584199"/>
                </a:lnTo>
                <a:lnTo>
                  <a:pt x="1449013" y="584199"/>
                </a:lnTo>
                <a:lnTo>
                  <a:pt x="1444848" y="571499"/>
                </a:lnTo>
                <a:lnTo>
                  <a:pt x="1440537" y="571499"/>
                </a:lnTo>
                <a:lnTo>
                  <a:pt x="1436082" y="558799"/>
                </a:lnTo>
                <a:lnTo>
                  <a:pt x="1431481" y="558799"/>
                </a:lnTo>
                <a:lnTo>
                  <a:pt x="1426741" y="546099"/>
                </a:lnTo>
                <a:lnTo>
                  <a:pt x="1421867" y="546099"/>
                </a:lnTo>
                <a:lnTo>
                  <a:pt x="1416859" y="533399"/>
                </a:lnTo>
                <a:lnTo>
                  <a:pt x="1406447" y="533399"/>
                </a:lnTo>
                <a:lnTo>
                  <a:pt x="1401056" y="520699"/>
                </a:lnTo>
                <a:lnTo>
                  <a:pt x="1395544" y="520699"/>
                </a:lnTo>
                <a:lnTo>
                  <a:pt x="1389910" y="507999"/>
                </a:lnTo>
                <a:lnTo>
                  <a:pt x="1378306" y="507999"/>
                </a:lnTo>
                <a:lnTo>
                  <a:pt x="1372343" y="495299"/>
                </a:lnTo>
                <a:lnTo>
                  <a:pt x="1360100" y="495299"/>
                </a:lnTo>
                <a:lnTo>
                  <a:pt x="1353836" y="482599"/>
                </a:lnTo>
                <a:lnTo>
                  <a:pt x="1334493" y="482599"/>
                </a:lnTo>
                <a:lnTo>
                  <a:pt x="1327881" y="469899"/>
                </a:lnTo>
                <a:lnTo>
                  <a:pt x="1307588" y="469899"/>
                </a:lnTo>
                <a:lnTo>
                  <a:pt x="1300690" y="457199"/>
                </a:lnTo>
                <a:lnTo>
                  <a:pt x="1258165" y="457199"/>
                </a:lnTo>
                <a:lnTo>
                  <a:pt x="1250927" y="444499"/>
                </a:lnTo>
                <a:lnTo>
                  <a:pt x="1049711" y="444499"/>
                </a:lnTo>
                <a:lnTo>
                  <a:pt x="1049711" y="292099"/>
                </a:lnTo>
                <a:lnTo>
                  <a:pt x="1050064" y="279399"/>
                </a:lnTo>
                <a:lnTo>
                  <a:pt x="1050485" y="279399"/>
                </a:lnTo>
                <a:lnTo>
                  <a:pt x="1051070" y="266699"/>
                </a:lnTo>
                <a:lnTo>
                  <a:pt x="1051817" y="266699"/>
                </a:lnTo>
                <a:lnTo>
                  <a:pt x="1052727" y="253999"/>
                </a:lnTo>
                <a:lnTo>
                  <a:pt x="1053798" y="241299"/>
                </a:lnTo>
                <a:lnTo>
                  <a:pt x="1055030" y="241299"/>
                </a:lnTo>
                <a:lnTo>
                  <a:pt x="1056424" y="228599"/>
                </a:lnTo>
                <a:lnTo>
                  <a:pt x="1057976" y="228599"/>
                </a:lnTo>
                <a:lnTo>
                  <a:pt x="1059687" y="215899"/>
                </a:lnTo>
                <a:lnTo>
                  <a:pt x="1061557" y="215899"/>
                </a:lnTo>
                <a:lnTo>
                  <a:pt x="1063584" y="203199"/>
                </a:lnTo>
                <a:lnTo>
                  <a:pt x="1065765" y="203199"/>
                </a:lnTo>
                <a:lnTo>
                  <a:pt x="1068102" y="190499"/>
                </a:lnTo>
                <a:lnTo>
                  <a:pt x="1070592" y="190499"/>
                </a:lnTo>
                <a:lnTo>
                  <a:pt x="1073235" y="177799"/>
                </a:lnTo>
                <a:lnTo>
                  <a:pt x="1625811" y="177799"/>
                </a:lnTo>
                <a:lnTo>
                  <a:pt x="1627610" y="190499"/>
                </a:lnTo>
                <a:lnTo>
                  <a:pt x="1639076" y="215899"/>
                </a:lnTo>
                <a:lnTo>
                  <a:pt x="1647346" y="241299"/>
                </a:lnTo>
                <a:lnTo>
                  <a:pt x="1652421" y="279399"/>
                </a:lnTo>
                <a:lnTo>
                  <a:pt x="1654301" y="317499"/>
                </a:lnTo>
                <a:lnTo>
                  <a:pt x="1654301" y="1041399"/>
                </a:lnTo>
                <a:close/>
              </a:path>
              <a:path w="2999104" h="2997200">
                <a:moveTo>
                  <a:pt x="2348918" y="2971799"/>
                </a:moveTo>
                <a:lnTo>
                  <a:pt x="1091308" y="2971799"/>
                </a:lnTo>
                <a:lnTo>
                  <a:pt x="1063419" y="2959099"/>
                </a:lnTo>
                <a:lnTo>
                  <a:pt x="1009024" y="2933699"/>
                </a:lnTo>
                <a:lnTo>
                  <a:pt x="957211" y="2908299"/>
                </a:lnTo>
                <a:lnTo>
                  <a:pt x="908230" y="2882899"/>
                </a:lnTo>
                <a:lnTo>
                  <a:pt x="885051" y="2857499"/>
                </a:lnTo>
                <a:lnTo>
                  <a:pt x="862785" y="2844799"/>
                </a:lnTo>
                <a:lnTo>
                  <a:pt x="841433" y="2819399"/>
                </a:lnTo>
                <a:lnTo>
                  <a:pt x="387540" y="2362199"/>
                </a:lnTo>
                <a:lnTo>
                  <a:pt x="381853" y="2362199"/>
                </a:lnTo>
                <a:lnTo>
                  <a:pt x="376331" y="2349499"/>
                </a:lnTo>
                <a:lnTo>
                  <a:pt x="370974" y="2349499"/>
                </a:lnTo>
                <a:lnTo>
                  <a:pt x="365782" y="2336799"/>
                </a:lnTo>
                <a:lnTo>
                  <a:pt x="360763" y="2336799"/>
                </a:lnTo>
                <a:lnTo>
                  <a:pt x="355923" y="2324099"/>
                </a:lnTo>
                <a:lnTo>
                  <a:pt x="351264" y="2324099"/>
                </a:lnTo>
                <a:lnTo>
                  <a:pt x="346786" y="2311399"/>
                </a:lnTo>
                <a:lnTo>
                  <a:pt x="342493" y="2311399"/>
                </a:lnTo>
                <a:lnTo>
                  <a:pt x="338394" y="2298699"/>
                </a:lnTo>
                <a:lnTo>
                  <a:pt x="334488" y="2298699"/>
                </a:lnTo>
                <a:lnTo>
                  <a:pt x="330775" y="2285999"/>
                </a:lnTo>
                <a:lnTo>
                  <a:pt x="327261" y="2285999"/>
                </a:lnTo>
                <a:lnTo>
                  <a:pt x="323950" y="2273299"/>
                </a:lnTo>
                <a:lnTo>
                  <a:pt x="320843" y="2260599"/>
                </a:lnTo>
                <a:lnTo>
                  <a:pt x="317940" y="2260599"/>
                </a:lnTo>
                <a:lnTo>
                  <a:pt x="315244" y="2247899"/>
                </a:lnTo>
                <a:lnTo>
                  <a:pt x="312761" y="2247899"/>
                </a:lnTo>
                <a:lnTo>
                  <a:pt x="310490" y="2235199"/>
                </a:lnTo>
                <a:lnTo>
                  <a:pt x="308431" y="2222499"/>
                </a:lnTo>
                <a:lnTo>
                  <a:pt x="306587" y="2222499"/>
                </a:lnTo>
                <a:lnTo>
                  <a:pt x="304961" y="2209799"/>
                </a:lnTo>
                <a:lnTo>
                  <a:pt x="303552" y="2197099"/>
                </a:lnTo>
                <a:lnTo>
                  <a:pt x="302362" y="2197099"/>
                </a:lnTo>
                <a:lnTo>
                  <a:pt x="301390" y="2184399"/>
                </a:lnTo>
                <a:lnTo>
                  <a:pt x="1052560" y="2184399"/>
                </a:lnTo>
                <a:lnTo>
                  <a:pt x="1049711" y="1041399"/>
                </a:lnTo>
                <a:lnTo>
                  <a:pt x="2434648" y="1041399"/>
                </a:lnTo>
                <a:lnTo>
                  <a:pt x="2472931" y="1054099"/>
                </a:lnTo>
                <a:lnTo>
                  <a:pt x="2510944" y="1054099"/>
                </a:lnTo>
                <a:lnTo>
                  <a:pt x="2548688" y="1066799"/>
                </a:lnTo>
                <a:lnTo>
                  <a:pt x="2585856" y="1066799"/>
                </a:lnTo>
                <a:lnTo>
                  <a:pt x="2622146" y="1079499"/>
                </a:lnTo>
                <a:lnTo>
                  <a:pt x="2657558" y="1104899"/>
                </a:lnTo>
                <a:lnTo>
                  <a:pt x="2692091" y="1117599"/>
                </a:lnTo>
                <a:lnTo>
                  <a:pt x="2711479" y="1130299"/>
                </a:lnTo>
                <a:lnTo>
                  <a:pt x="2748871" y="1155699"/>
                </a:lnTo>
                <a:lnTo>
                  <a:pt x="2784366" y="1181099"/>
                </a:lnTo>
                <a:lnTo>
                  <a:pt x="2817662" y="1206499"/>
                </a:lnTo>
                <a:lnTo>
                  <a:pt x="2848663" y="1244599"/>
                </a:lnTo>
                <a:lnTo>
                  <a:pt x="2863210" y="1257299"/>
                </a:lnTo>
                <a:lnTo>
                  <a:pt x="2877105" y="1269999"/>
                </a:lnTo>
                <a:lnTo>
                  <a:pt x="2890349" y="1295399"/>
                </a:lnTo>
                <a:lnTo>
                  <a:pt x="2902906" y="1308099"/>
                </a:lnTo>
                <a:lnTo>
                  <a:pt x="2914739" y="1333499"/>
                </a:lnTo>
                <a:lnTo>
                  <a:pt x="2925846" y="1346199"/>
                </a:lnTo>
                <a:lnTo>
                  <a:pt x="2936230" y="1371599"/>
                </a:lnTo>
                <a:lnTo>
                  <a:pt x="2945860" y="1396999"/>
                </a:lnTo>
                <a:lnTo>
                  <a:pt x="2954709" y="1409699"/>
                </a:lnTo>
                <a:lnTo>
                  <a:pt x="2962776" y="1435099"/>
                </a:lnTo>
                <a:lnTo>
                  <a:pt x="2970062" y="1447799"/>
                </a:lnTo>
                <a:lnTo>
                  <a:pt x="2976546" y="1473199"/>
                </a:lnTo>
                <a:lnTo>
                  <a:pt x="2982210" y="1498599"/>
                </a:lnTo>
                <a:lnTo>
                  <a:pt x="2987053" y="1523999"/>
                </a:lnTo>
                <a:lnTo>
                  <a:pt x="2991075" y="1536699"/>
                </a:lnTo>
                <a:lnTo>
                  <a:pt x="2994267" y="1562099"/>
                </a:lnTo>
                <a:lnTo>
                  <a:pt x="2996617" y="1587499"/>
                </a:lnTo>
                <a:lnTo>
                  <a:pt x="2998125" y="1600199"/>
                </a:lnTo>
                <a:lnTo>
                  <a:pt x="2998792" y="1625599"/>
                </a:lnTo>
                <a:lnTo>
                  <a:pt x="2998618" y="1650999"/>
                </a:lnTo>
                <a:lnTo>
                  <a:pt x="2997600" y="1676399"/>
                </a:lnTo>
                <a:lnTo>
                  <a:pt x="2995740" y="1701799"/>
                </a:lnTo>
                <a:lnTo>
                  <a:pt x="2993037" y="1714499"/>
                </a:lnTo>
                <a:lnTo>
                  <a:pt x="2929759" y="2158999"/>
                </a:lnTo>
                <a:lnTo>
                  <a:pt x="2922143" y="2209799"/>
                </a:lnTo>
                <a:lnTo>
                  <a:pt x="2912679" y="2247899"/>
                </a:lnTo>
                <a:lnTo>
                  <a:pt x="2901367" y="2298699"/>
                </a:lnTo>
                <a:lnTo>
                  <a:pt x="2888208" y="2336799"/>
                </a:lnTo>
                <a:lnTo>
                  <a:pt x="2873246" y="2387599"/>
                </a:lnTo>
                <a:lnTo>
                  <a:pt x="2856527" y="2425699"/>
                </a:lnTo>
                <a:lnTo>
                  <a:pt x="2838052" y="2476499"/>
                </a:lnTo>
                <a:lnTo>
                  <a:pt x="2817820" y="2514599"/>
                </a:lnTo>
                <a:lnTo>
                  <a:pt x="2795900" y="2552699"/>
                </a:lnTo>
                <a:lnTo>
                  <a:pt x="2772359" y="2603499"/>
                </a:lnTo>
                <a:lnTo>
                  <a:pt x="2747199" y="2641599"/>
                </a:lnTo>
                <a:lnTo>
                  <a:pt x="2720418" y="2679699"/>
                </a:lnTo>
                <a:lnTo>
                  <a:pt x="2692107" y="2717799"/>
                </a:lnTo>
                <a:lnTo>
                  <a:pt x="2662354" y="2755899"/>
                </a:lnTo>
                <a:lnTo>
                  <a:pt x="2631159" y="2781299"/>
                </a:lnTo>
                <a:lnTo>
                  <a:pt x="2598524" y="2819399"/>
                </a:lnTo>
                <a:lnTo>
                  <a:pt x="2577192" y="2844799"/>
                </a:lnTo>
                <a:lnTo>
                  <a:pt x="2554949" y="2857499"/>
                </a:lnTo>
                <a:lnTo>
                  <a:pt x="2531795" y="2882899"/>
                </a:lnTo>
                <a:lnTo>
                  <a:pt x="2482866" y="2908299"/>
                </a:lnTo>
                <a:lnTo>
                  <a:pt x="2431111" y="2933699"/>
                </a:lnTo>
                <a:lnTo>
                  <a:pt x="2376776" y="2959099"/>
                </a:lnTo>
                <a:lnTo>
                  <a:pt x="2348918" y="2971799"/>
                </a:lnTo>
                <a:close/>
              </a:path>
              <a:path w="2999104" h="2997200">
                <a:moveTo>
                  <a:pt x="840642" y="1473199"/>
                </a:moveTo>
                <a:lnTo>
                  <a:pt x="666315" y="1473199"/>
                </a:lnTo>
                <a:lnTo>
                  <a:pt x="660290" y="1460499"/>
                </a:lnTo>
                <a:lnTo>
                  <a:pt x="846507" y="1460499"/>
                </a:lnTo>
                <a:lnTo>
                  <a:pt x="840642" y="1473199"/>
                </a:lnTo>
                <a:close/>
              </a:path>
              <a:path w="2999104" h="2997200">
                <a:moveTo>
                  <a:pt x="815110" y="1485899"/>
                </a:moveTo>
                <a:lnTo>
                  <a:pt x="685553" y="1485899"/>
                </a:lnTo>
                <a:lnTo>
                  <a:pt x="678961" y="1473199"/>
                </a:lnTo>
                <a:lnTo>
                  <a:pt x="821761" y="1473199"/>
                </a:lnTo>
                <a:lnTo>
                  <a:pt x="815110" y="1485899"/>
                </a:lnTo>
                <a:close/>
              </a:path>
              <a:path w="2999104" h="2997200">
                <a:moveTo>
                  <a:pt x="787081" y="1498599"/>
                </a:moveTo>
                <a:lnTo>
                  <a:pt x="720658" y="1498599"/>
                </a:lnTo>
                <a:lnTo>
                  <a:pt x="713407" y="1485899"/>
                </a:lnTo>
                <a:lnTo>
                  <a:pt x="794255" y="1485899"/>
                </a:lnTo>
                <a:lnTo>
                  <a:pt x="787081" y="1498599"/>
                </a:lnTo>
                <a:close/>
              </a:path>
              <a:path w="2999104" h="2997200">
                <a:moveTo>
                  <a:pt x="646985" y="1866899"/>
                </a:moveTo>
                <a:lnTo>
                  <a:pt x="552140" y="1866899"/>
                </a:lnTo>
                <a:lnTo>
                  <a:pt x="565614" y="1854199"/>
                </a:lnTo>
                <a:lnTo>
                  <a:pt x="633491" y="1854199"/>
                </a:lnTo>
                <a:lnTo>
                  <a:pt x="646985" y="1866899"/>
                </a:lnTo>
                <a:close/>
              </a:path>
              <a:path w="2999104" h="2997200">
                <a:moveTo>
                  <a:pt x="699751" y="1879599"/>
                </a:moveTo>
                <a:lnTo>
                  <a:pt x="499332" y="1879599"/>
                </a:lnTo>
                <a:lnTo>
                  <a:pt x="512302" y="1866899"/>
                </a:lnTo>
                <a:lnTo>
                  <a:pt x="686770" y="1866899"/>
                </a:lnTo>
                <a:lnTo>
                  <a:pt x="699751" y="1879599"/>
                </a:lnTo>
                <a:close/>
              </a:path>
              <a:path w="2999104" h="2997200">
                <a:moveTo>
                  <a:pt x="737408" y="1892299"/>
                </a:moveTo>
                <a:lnTo>
                  <a:pt x="461602" y="1892299"/>
                </a:lnTo>
                <a:lnTo>
                  <a:pt x="473959" y="1879599"/>
                </a:lnTo>
                <a:lnTo>
                  <a:pt x="725070" y="1879599"/>
                </a:lnTo>
                <a:lnTo>
                  <a:pt x="737408" y="1892299"/>
                </a:lnTo>
                <a:close/>
              </a:path>
              <a:path w="2999104" h="2997200">
                <a:moveTo>
                  <a:pt x="761258" y="1904999"/>
                </a:moveTo>
                <a:lnTo>
                  <a:pt x="437736" y="1904999"/>
                </a:lnTo>
                <a:lnTo>
                  <a:pt x="449528" y="1892299"/>
                </a:lnTo>
                <a:lnTo>
                  <a:pt x="749486" y="1892299"/>
                </a:lnTo>
                <a:lnTo>
                  <a:pt x="761258" y="1904999"/>
                </a:lnTo>
                <a:close/>
              </a:path>
              <a:path w="2999104" h="2997200">
                <a:moveTo>
                  <a:pt x="794692" y="1930399"/>
                </a:moveTo>
                <a:lnTo>
                  <a:pt x="406873" y="1930399"/>
                </a:lnTo>
                <a:lnTo>
                  <a:pt x="413186" y="1917699"/>
                </a:lnTo>
                <a:lnTo>
                  <a:pt x="419638" y="1917699"/>
                </a:lnTo>
                <a:lnTo>
                  <a:pt x="426227" y="1904999"/>
                </a:lnTo>
                <a:lnTo>
                  <a:pt x="772722" y="1904999"/>
                </a:lnTo>
                <a:lnTo>
                  <a:pt x="783881" y="1917699"/>
                </a:lnTo>
                <a:lnTo>
                  <a:pt x="794692" y="1930399"/>
                </a:lnTo>
                <a:close/>
              </a:path>
              <a:path w="2999104" h="2997200">
                <a:moveTo>
                  <a:pt x="1052560" y="2184399"/>
                </a:moveTo>
                <a:lnTo>
                  <a:pt x="300640" y="2184399"/>
                </a:lnTo>
                <a:lnTo>
                  <a:pt x="300111" y="2171699"/>
                </a:lnTo>
                <a:lnTo>
                  <a:pt x="299803" y="2158999"/>
                </a:lnTo>
                <a:lnTo>
                  <a:pt x="299850" y="2146299"/>
                </a:lnTo>
                <a:lnTo>
                  <a:pt x="300207" y="2133599"/>
                </a:lnTo>
                <a:lnTo>
                  <a:pt x="300784" y="2133599"/>
                </a:lnTo>
                <a:lnTo>
                  <a:pt x="301583" y="2120899"/>
                </a:lnTo>
                <a:lnTo>
                  <a:pt x="302601" y="2108199"/>
                </a:lnTo>
                <a:lnTo>
                  <a:pt x="303839" y="2108199"/>
                </a:lnTo>
                <a:lnTo>
                  <a:pt x="305296" y="2095499"/>
                </a:lnTo>
                <a:lnTo>
                  <a:pt x="306970" y="2095499"/>
                </a:lnTo>
                <a:lnTo>
                  <a:pt x="308860" y="2082799"/>
                </a:lnTo>
                <a:lnTo>
                  <a:pt x="310964" y="2070099"/>
                </a:lnTo>
                <a:lnTo>
                  <a:pt x="313283" y="2070099"/>
                </a:lnTo>
                <a:lnTo>
                  <a:pt x="315814" y="2057399"/>
                </a:lnTo>
                <a:lnTo>
                  <a:pt x="318552" y="2044699"/>
                </a:lnTo>
                <a:lnTo>
                  <a:pt x="321498" y="2044699"/>
                </a:lnTo>
                <a:lnTo>
                  <a:pt x="324652" y="2031999"/>
                </a:lnTo>
                <a:lnTo>
                  <a:pt x="328009" y="2031999"/>
                </a:lnTo>
                <a:lnTo>
                  <a:pt x="331564" y="2019299"/>
                </a:lnTo>
                <a:lnTo>
                  <a:pt x="335317" y="2019299"/>
                </a:lnTo>
                <a:lnTo>
                  <a:pt x="339269" y="2006599"/>
                </a:lnTo>
                <a:lnTo>
                  <a:pt x="343412" y="1993899"/>
                </a:lnTo>
                <a:lnTo>
                  <a:pt x="347742" y="1993899"/>
                </a:lnTo>
                <a:lnTo>
                  <a:pt x="352258" y="1981199"/>
                </a:lnTo>
                <a:lnTo>
                  <a:pt x="356960" y="1981199"/>
                </a:lnTo>
                <a:lnTo>
                  <a:pt x="361841" y="1968499"/>
                </a:lnTo>
                <a:lnTo>
                  <a:pt x="366894" y="1968499"/>
                </a:lnTo>
                <a:lnTo>
                  <a:pt x="372120" y="1955799"/>
                </a:lnTo>
                <a:lnTo>
                  <a:pt x="377517" y="1955799"/>
                </a:lnTo>
                <a:lnTo>
                  <a:pt x="383078" y="1943099"/>
                </a:lnTo>
                <a:lnTo>
                  <a:pt x="388795" y="1943099"/>
                </a:lnTo>
                <a:lnTo>
                  <a:pt x="394668" y="1930399"/>
                </a:lnTo>
                <a:lnTo>
                  <a:pt x="805113" y="1930399"/>
                </a:lnTo>
                <a:lnTo>
                  <a:pt x="815146" y="1943099"/>
                </a:lnTo>
                <a:lnTo>
                  <a:pt x="824789" y="1955799"/>
                </a:lnTo>
                <a:lnTo>
                  <a:pt x="1052560" y="2184399"/>
                </a:lnTo>
                <a:close/>
              </a:path>
              <a:path w="2999104" h="2997200">
                <a:moveTo>
                  <a:pt x="2291950" y="2984499"/>
                </a:moveTo>
                <a:lnTo>
                  <a:pt x="1148337" y="2984499"/>
                </a:lnTo>
                <a:lnTo>
                  <a:pt x="1119614" y="2971799"/>
                </a:lnTo>
                <a:lnTo>
                  <a:pt x="2320643" y="2971799"/>
                </a:lnTo>
                <a:lnTo>
                  <a:pt x="2291950" y="2984499"/>
                </a:lnTo>
                <a:close/>
              </a:path>
              <a:path w="2999104" h="2997200">
                <a:moveTo>
                  <a:pt x="2233867" y="2997199"/>
                </a:moveTo>
                <a:lnTo>
                  <a:pt x="1206481" y="2997199"/>
                </a:lnTo>
                <a:lnTo>
                  <a:pt x="1177339" y="2984499"/>
                </a:lnTo>
                <a:lnTo>
                  <a:pt x="2262979" y="2984499"/>
                </a:lnTo>
                <a:lnTo>
                  <a:pt x="2233867" y="2997199"/>
                </a:lnTo>
                <a:close/>
              </a:path>
            </a:pathLst>
          </a:custGeom>
          <a:solidFill>
            <a:srgbClr val="1FA1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2668" y="3706189"/>
            <a:ext cx="3467099" cy="3448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96094" y="3333676"/>
            <a:ext cx="3028949" cy="30225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94033" y="3333686"/>
            <a:ext cx="3028950" cy="3022600"/>
          </a:xfrm>
          <a:custGeom>
            <a:avLst/>
            <a:gdLst/>
            <a:ahLst/>
            <a:cxnLst/>
            <a:rect l="l" t="t" r="r" b="b"/>
            <a:pathLst>
              <a:path w="3028950" h="3022600">
                <a:moveTo>
                  <a:pt x="2271712" y="1956701"/>
                </a:moveTo>
                <a:lnTo>
                  <a:pt x="1590192" y="1552333"/>
                </a:lnTo>
                <a:lnTo>
                  <a:pt x="1590192" y="757237"/>
                </a:lnTo>
                <a:lnTo>
                  <a:pt x="1363027" y="757237"/>
                </a:lnTo>
                <a:lnTo>
                  <a:pt x="1363027" y="1665922"/>
                </a:lnTo>
                <a:lnTo>
                  <a:pt x="2157361" y="2142972"/>
                </a:lnTo>
                <a:lnTo>
                  <a:pt x="2271712" y="1956701"/>
                </a:lnTo>
                <a:close/>
              </a:path>
              <a:path w="3028950" h="3022600">
                <a:moveTo>
                  <a:pt x="3028950" y="1511300"/>
                </a:moveTo>
                <a:lnTo>
                  <a:pt x="3028200" y="1460500"/>
                </a:lnTo>
                <a:lnTo>
                  <a:pt x="3025965" y="1409700"/>
                </a:lnTo>
                <a:lnTo>
                  <a:pt x="3022269" y="1358900"/>
                </a:lnTo>
                <a:lnTo>
                  <a:pt x="3017139" y="1320800"/>
                </a:lnTo>
                <a:lnTo>
                  <a:pt x="3010585" y="1270000"/>
                </a:lnTo>
                <a:lnTo>
                  <a:pt x="3002648" y="1231900"/>
                </a:lnTo>
                <a:lnTo>
                  <a:pt x="2993326" y="1181100"/>
                </a:lnTo>
                <a:lnTo>
                  <a:pt x="2982658" y="1130300"/>
                </a:lnTo>
                <a:lnTo>
                  <a:pt x="2970669" y="1092200"/>
                </a:lnTo>
                <a:lnTo>
                  <a:pt x="2957372" y="1041400"/>
                </a:lnTo>
                <a:lnTo>
                  <a:pt x="2942780" y="1003300"/>
                </a:lnTo>
                <a:lnTo>
                  <a:pt x="2926943" y="965200"/>
                </a:lnTo>
                <a:lnTo>
                  <a:pt x="2909862" y="914400"/>
                </a:lnTo>
                <a:lnTo>
                  <a:pt x="2891561" y="876300"/>
                </a:lnTo>
                <a:lnTo>
                  <a:pt x="2872067" y="838200"/>
                </a:lnTo>
                <a:lnTo>
                  <a:pt x="2851391" y="800100"/>
                </a:lnTo>
                <a:lnTo>
                  <a:pt x="2829572" y="762000"/>
                </a:lnTo>
                <a:lnTo>
                  <a:pt x="2806623" y="723900"/>
                </a:lnTo>
                <a:lnTo>
                  <a:pt x="2782582" y="685800"/>
                </a:lnTo>
                <a:lnTo>
                  <a:pt x="2757436" y="647700"/>
                </a:lnTo>
                <a:lnTo>
                  <a:pt x="2731236" y="609600"/>
                </a:lnTo>
                <a:lnTo>
                  <a:pt x="2726055" y="602361"/>
                </a:lnTo>
                <a:lnTo>
                  <a:pt x="2726055" y="1511300"/>
                </a:lnTo>
                <a:lnTo>
                  <a:pt x="2725089" y="1562100"/>
                </a:lnTo>
                <a:lnTo>
                  <a:pt x="2722232" y="1600200"/>
                </a:lnTo>
                <a:lnTo>
                  <a:pt x="2717508" y="1651000"/>
                </a:lnTo>
                <a:lnTo>
                  <a:pt x="2710954" y="1701800"/>
                </a:lnTo>
                <a:lnTo>
                  <a:pt x="2702610" y="1752600"/>
                </a:lnTo>
                <a:lnTo>
                  <a:pt x="2692514" y="1790700"/>
                </a:lnTo>
                <a:lnTo>
                  <a:pt x="2680703" y="1841500"/>
                </a:lnTo>
                <a:lnTo>
                  <a:pt x="2667203" y="1879600"/>
                </a:lnTo>
                <a:lnTo>
                  <a:pt x="2652064" y="1930400"/>
                </a:lnTo>
                <a:lnTo>
                  <a:pt x="2635313" y="1968500"/>
                </a:lnTo>
                <a:lnTo>
                  <a:pt x="2616987" y="2006600"/>
                </a:lnTo>
                <a:lnTo>
                  <a:pt x="2597124" y="2057400"/>
                </a:lnTo>
                <a:lnTo>
                  <a:pt x="2575750" y="2095500"/>
                </a:lnTo>
                <a:lnTo>
                  <a:pt x="2552916" y="2133600"/>
                </a:lnTo>
                <a:lnTo>
                  <a:pt x="2528659" y="2171700"/>
                </a:lnTo>
                <a:lnTo>
                  <a:pt x="2503005" y="2209800"/>
                </a:lnTo>
                <a:lnTo>
                  <a:pt x="2475992" y="2247900"/>
                </a:lnTo>
                <a:lnTo>
                  <a:pt x="2447658" y="2286000"/>
                </a:lnTo>
                <a:lnTo>
                  <a:pt x="2418042" y="2311400"/>
                </a:lnTo>
                <a:lnTo>
                  <a:pt x="2387168" y="2349500"/>
                </a:lnTo>
                <a:lnTo>
                  <a:pt x="2355100" y="2374900"/>
                </a:lnTo>
                <a:lnTo>
                  <a:pt x="2321839" y="2413000"/>
                </a:lnTo>
                <a:lnTo>
                  <a:pt x="2287447" y="2438400"/>
                </a:lnTo>
                <a:lnTo>
                  <a:pt x="2251938" y="2463800"/>
                </a:lnTo>
                <a:lnTo>
                  <a:pt x="2215375" y="2501900"/>
                </a:lnTo>
                <a:lnTo>
                  <a:pt x="2177770" y="2527300"/>
                </a:lnTo>
                <a:lnTo>
                  <a:pt x="2139175" y="2552700"/>
                </a:lnTo>
                <a:lnTo>
                  <a:pt x="2099614" y="2565400"/>
                </a:lnTo>
                <a:lnTo>
                  <a:pt x="2059139" y="2590800"/>
                </a:lnTo>
                <a:lnTo>
                  <a:pt x="2017763" y="2616200"/>
                </a:lnTo>
                <a:lnTo>
                  <a:pt x="1932508" y="2641600"/>
                </a:lnTo>
                <a:lnTo>
                  <a:pt x="1888693" y="2667000"/>
                </a:lnTo>
                <a:lnTo>
                  <a:pt x="1798878" y="2692400"/>
                </a:lnTo>
                <a:lnTo>
                  <a:pt x="1752942" y="2692400"/>
                </a:lnTo>
                <a:lnTo>
                  <a:pt x="1706372" y="2705100"/>
                </a:lnTo>
                <a:lnTo>
                  <a:pt x="1659204" y="2705100"/>
                </a:lnTo>
                <a:lnTo>
                  <a:pt x="1611477" y="2717800"/>
                </a:lnTo>
                <a:lnTo>
                  <a:pt x="1417459" y="2717800"/>
                </a:lnTo>
                <a:lnTo>
                  <a:pt x="1369733" y="2705100"/>
                </a:lnTo>
                <a:lnTo>
                  <a:pt x="1322565" y="2705100"/>
                </a:lnTo>
                <a:lnTo>
                  <a:pt x="1275994" y="2692400"/>
                </a:lnTo>
                <a:lnTo>
                  <a:pt x="1230058" y="2692400"/>
                </a:lnTo>
                <a:lnTo>
                  <a:pt x="1140244" y="2667000"/>
                </a:lnTo>
                <a:lnTo>
                  <a:pt x="1096429" y="2641600"/>
                </a:lnTo>
                <a:lnTo>
                  <a:pt x="1011174" y="2616200"/>
                </a:lnTo>
                <a:lnTo>
                  <a:pt x="969797" y="2590800"/>
                </a:lnTo>
                <a:lnTo>
                  <a:pt x="929322" y="2565400"/>
                </a:lnTo>
                <a:lnTo>
                  <a:pt x="889762" y="2552700"/>
                </a:lnTo>
                <a:lnTo>
                  <a:pt x="851166" y="2527300"/>
                </a:lnTo>
                <a:lnTo>
                  <a:pt x="813562" y="2501900"/>
                </a:lnTo>
                <a:lnTo>
                  <a:pt x="776998" y="2463800"/>
                </a:lnTo>
                <a:lnTo>
                  <a:pt x="741502" y="2438400"/>
                </a:lnTo>
                <a:lnTo>
                  <a:pt x="707097" y="2413000"/>
                </a:lnTo>
                <a:lnTo>
                  <a:pt x="673849" y="2374900"/>
                </a:lnTo>
                <a:lnTo>
                  <a:pt x="641769" y="2349500"/>
                </a:lnTo>
                <a:lnTo>
                  <a:pt x="610895" y="2311400"/>
                </a:lnTo>
                <a:lnTo>
                  <a:pt x="581279" y="2286000"/>
                </a:lnTo>
                <a:lnTo>
                  <a:pt x="552945" y="2247900"/>
                </a:lnTo>
                <a:lnTo>
                  <a:pt x="525932" y="2209800"/>
                </a:lnTo>
                <a:lnTo>
                  <a:pt x="500278" y="2171700"/>
                </a:lnTo>
                <a:lnTo>
                  <a:pt x="476021" y="2133600"/>
                </a:lnTo>
                <a:lnTo>
                  <a:pt x="453186" y="2095500"/>
                </a:lnTo>
                <a:lnTo>
                  <a:pt x="431825" y="2057400"/>
                </a:lnTo>
                <a:lnTo>
                  <a:pt x="411962" y="2006600"/>
                </a:lnTo>
                <a:lnTo>
                  <a:pt x="393623" y="1968500"/>
                </a:lnTo>
                <a:lnTo>
                  <a:pt x="376872" y="1930400"/>
                </a:lnTo>
                <a:lnTo>
                  <a:pt x="361734" y="1879600"/>
                </a:lnTo>
                <a:lnTo>
                  <a:pt x="348234" y="1841500"/>
                </a:lnTo>
                <a:lnTo>
                  <a:pt x="336423" y="1790700"/>
                </a:lnTo>
                <a:lnTo>
                  <a:pt x="326326" y="1752600"/>
                </a:lnTo>
                <a:lnTo>
                  <a:pt x="317982" y="1701800"/>
                </a:lnTo>
                <a:lnTo>
                  <a:pt x="311442" y="1651000"/>
                </a:lnTo>
                <a:lnTo>
                  <a:pt x="306717" y="1600200"/>
                </a:lnTo>
                <a:lnTo>
                  <a:pt x="303847" y="1562100"/>
                </a:lnTo>
                <a:lnTo>
                  <a:pt x="302895" y="1511300"/>
                </a:lnTo>
                <a:lnTo>
                  <a:pt x="303847" y="1460500"/>
                </a:lnTo>
                <a:lnTo>
                  <a:pt x="306717" y="1409700"/>
                </a:lnTo>
                <a:lnTo>
                  <a:pt x="311442" y="1358900"/>
                </a:lnTo>
                <a:lnTo>
                  <a:pt x="317982" y="1320800"/>
                </a:lnTo>
                <a:lnTo>
                  <a:pt x="326326" y="1270000"/>
                </a:lnTo>
                <a:lnTo>
                  <a:pt x="336423" y="1219200"/>
                </a:lnTo>
                <a:lnTo>
                  <a:pt x="348234" y="1181100"/>
                </a:lnTo>
                <a:lnTo>
                  <a:pt x="361734" y="1130300"/>
                </a:lnTo>
                <a:lnTo>
                  <a:pt x="376872" y="1092200"/>
                </a:lnTo>
                <a:lnTo>
                  <a:pt x="393623" y="1041400"/>
                </a:lnTo>
                <a:lnTo>
                  <a:pt x="411962" y="1003300"/>
                </a:lnTo>
                <a:lnTo>
                  <a:pt x="431825" y="965200"/>
                </a:lnTo>
                <a:lnTo>
                  <a:pt x="453186" y="927100"/>
                </a:lnTo>
                <a:lnTo>
                  <a:pt x="476021" y="889000"/>
                </a:lnTo>
                <a:lnTo>
                  <a:pt x="500278" y="850900"/>
                </a:lnTo>
                <a:lnTo>
                  <a:pt x="525932" y="812800"/>
                </a:lnTo>
                <a:lnTo>
                  <a:pt x="552945" y="774700"/>
                </a:lnTo>
                <a:lnTo>
                  <a:pt x="581279" y="736600"/>
                </a:lnTo>
                <a:lnTo>
                  <a:pt x="610895" y="698500"/>
                </a:lnTo>
                <a:lnTo>
                  <a:pt x="641769" y="673100"/>
                </a:lnTo>
                <a:lnTo>
                  <a:pt x="673849" y="635000"/>
                </a:lnTo>
                <a:lnTo>
                  <a:pt x="707097" y="609600"/>
                </a:lnTo>
                <a:lnTo>
                  <a:pt x="741502" y="571500"/>
                </a:lnTo>
                <a:lnTo>
                  <a:pt x="776998" y="546100"/>
                </a:lnTo>
                <a:lnTo>
                  <a:pt x="813562" y="520700"/>
                </a:lnTo>
                <a:lnTo>
                  <a:pt x="851166" y="495300"/>
                </a:lnTo>
                <a:lnTo>
                  <a:pt x="889762" y="469900"/>
                </a:lnTo>
                <a:lnTo>
                  <a:pt x="929322" y="444500"/>
                </a:lnTo>
                <a:lnTo>
                  <a:pt x="969797" y="431800"/>
                </a:lnTo>
                <a:lnTo>
                  <a:pt x="1011174" y="406400"/>
                </a:lnTo>
                <a:lnTo>
                  <a:pt x="1053388" y="381000"/>
                </a:lnTo>
                <a:lnTo>
                  <a:pt x="1096429" y="368300"/>
                </a:lnTo>
                <a:lnTo>
                  <a:pt x="1275994" y="317500"/>
                </a:lnTo>
                <a:lnTo>
                  <a:pt x="1322565" y="317500"/>
                </a:lnTo>
                <a:lnTo>
                  <a:pt x="1369733" y="304800"/>
                </a:lnTo>
                <a:lnTo>
                  <a:pt x="1417459" y="304800"/>
                </a:lnTo>
                <a:lnTo>
                  <a:pt x="1465719" y="292100"/>
                </a:lnTo>
                <a:lnTo>
                  <a:pt x="1563217" y="292100"/>
                </a:lnTo>
                <a:lnTo>
                  <a:pt x="1611477" y="304800"/>
                </a:lnTo>
                <a:lnTo>
                  <a:pt x="1659204" y="304800"/>
                </a:lnTo>
                <a:lnTo>
                  <a:pt x="1706372" y="317500"/>
                </a:lnTo>
                <a:lnTo>
                  <a:pt x="1752942" y="317500"/>
                </a:lnTo>
                <a:lnTo>
                  <a:pt x="1932508" y="368300"/>
                </a:lnTo>
                <a:lnTo>
                  <a:pt x="1975548" y="381000"/>
                </a:lnTo>
                <a:lnTo>
                  <a:pt x="2017763" y="406400"/>
                </a:lnTo>
                <a:lnTo>
                  <a:pt x="2059139" y="431800"/>
                </a:lnTo>
                <a:lnTo>
                  <a:pt x="2099614" y="444500"/>
                </a:lnTo>
                <a:lnTo>
                  <a:pt x="2139175" y="469900"/>
                </a:lnTo>
                <a:lnTo>
                  <a:pt x="2177770" y="495300"/>
                </a:lnTo>
                <a:lnTo>
                  <a:pt x="2215375" y="520700"/>
                </a:lnTo>
                <a:lnTo>
                  <a:pt x="2251938" y="546100"/>
                </a:lnTo>
                <a:lnTo>
                  <a:pt x="2287447" y="571500"/>
                </a:lnTo>
                <a:lnTo>
                  <a:pt x="2321839" y="609600"/>
                </a:lnTo>
                <a:lnTo>
                  <a:pt x="2355100" y="635000"/>
                </a:lnTo>
                <a:lnTo>
                  <a:pt x="2387168" y="673100"/>
                </a:lnTo>
                <a:lnTo>
                  <a:pt x="2418042" y="698500"/>
                </a:lnTo>
                <a:lnTo>
                  <a:pt x="2447658" y="736600"/>
                </a:lnTo>
                <a:lnTo>
                  <a:pt x="2475992" y="774700"/>
                </a:lnTo>
                <a:lnTo>
                  <a:pt x="2503005" y="812800"/>
                </a:lnTo>
                <a:lnTo>
                  <a:pt x="2528659" y="850900"/>
                </a:lnTo>
                <a:lnTo>
                  <a:pt x="2552916" y="889000"/>
                </a:lnTo>
                <a:lnTo>
                  <a:pt x="2575750" y="927100"/>
                </a:lnTo>
                <a:lnTo>
                  <a:pt x="2597124" y="965200"/>
                </a:lnTo>
                <a:lnTo>
                  <a:pt x="2616987" y="1003300"/>
                </a:lnTo>
                <a:lnTo>
                  <a:pt x="2635313" y="1041400"/>
                </a:lnTo>
                <a:lnTo>
                  <a:pt x="2652064" y="1092200"/>
                </a:lnTo>
                <a:lnTo>
                  <a:pt x="2667203" y="1130300"/>
                </a:lnTo>
                <a:lnTo>
                  <a:pt x="2680703" y="1181100"/>
                </a:lnTo>
                <a:lnTo>
                  <a:pt x="2692514" y="1219200"/>
                </a:lnTo>
                <a:lnTo>
                  <a:pt x="2702610" y="1270000"/>
                </a:lnTo>
                <a:lnTo>
                  <a:pt x="2710954" y="1320800"/>
                </a:lnTo>
                <a:lnTo>
                  <a:pt x="2717508" y="1358900"/>
                </a:lnTo>
                <a:lnTo>
                  <a:pt x="2722232" y="1409700"/>
                </a:lnTo>
                <a:lnTo>
                  <a:pt x="2725089" y="1460500"/>
                </a:lnTo>
                <a:lnTo>
                  <a:pt x="2726055" y="1511300"/>
                </a:lnTo>
                <a:lnTo>
                  <a:pt x="2726055" y="602361"/>
                </a:lnTo>
                <a:lnTo>
                  <a:pt x="2704007" y="571500"/>
                </a:lnTo>
                <a:lnTo>
                  <a:pt x="2675750" y="533400"/>
                </a:lnTo>
                <a:lnTo>
                  <a:pt x="2646502" y="508000"/>
                </a:lnTo>
                <a:lnTo>
                  <a:pt x="2616276" y="469900"/>
                </a:lnTo>
                <a:lnTo>
                  <a:pt x="2585110" y="431800"/>
                </a:lnTo>
                <a:lnTo>
                  <a:pt x="2553004" y="406400"/>
                </a:lnTo>
                <a:lnTo>
                  <a:pt x="2519997" y="381000"/>
                </a:lnTo>
                <a:lnTo>
                  <a:pt x="2486114" y="342900"/>
                </a:lnTo>
                <a:lnTo>
                  <a:pt x="2451354" y="317500"/>
                </a:lnTo>
                <a:lnTo>
                  <a:pt x="2415768" y="292100"/>
                </a:lnTo>
                <a:lnTo>
                  <a:pt x="2379357" y="266700"/>
                </a:lnTo>
                <a:lnTo>
                  <a:pt x="2342146" y="241300"/>
                </a:lnTo>
                <a:lnTo>
                  <a:pt x="2304173" y="215900"/>
                </a:lnTo>
                <a:lnTo>
                  <a:pt x="2265451" y="190500"/>
                </a:lnTo>
                <a:lnTo>
                  <a:pt x="2225992" y="165100"/>
                </a:lnTo>
                <a:lnTo>
                  <a:pt x="2185822" y="152400"/>
                </a:lnTo>
                <a:lnTo>
                  <a:pt x="2144979" y="127000"/>
                </a:lnTo>
                <a:lnTo>
                  <a:pt x="2061324" y="101600"/>
                </a:lnTo>
                <a:lnTo>
                  <a:pt x="2018550" y="76200"/>
                </a:lnTo>
                <a:lnTo>
                  <a:pt x="1841754" y="25400"/>
                </a:lnTo>
                <a:lnTo>
                  <a:pt x="1796237" y="25400"/>
                </a:lnTo>
                <a:lnTo>
                  <a:pt x="1703755" y="0"/>
                </a:lnTo>
                <a:lnTo>
                  <a:pt x="1323682" y="0"/>
                </a:lnTo>
                <a:lnTo>
                  <a:pt x="1231239" y="25400"/>
                </a:lnTo>
                <a:lnTo>
                  <a:pt x="1185748" y="25400"/>
                </a:lnTo>
                <a:lnTo>
                  <a:pt x="1009040" y="76200"/>
                </a:lnTo>
                <a:lnTo>
                  <a:pt x="966304" y="101600"/>
                </a:lnTo>
                <a:lnTo>
                  <a:pt x="882713" y="127000"/>
                </a:lnTo>
                <a:lnTo>
                  <a:pt x="841908" y="152400"/>
                </a:lnTo>
                <a:lnTo>
                  <a:pt x="801776" y="165100"/>
                </a:lnTo>
                <a:lnTo>
                  <a:pt x="762355" y="190500"/>
                </a:lnTo>
                <a:lnTo>
                  <a:pt x="723671" y="215900"/>
                </a:lnTo>
                <a:lnTo>
                  <a:pt x="685736" y="241300"/>
                </a:lnTo>
                <a:lnTo>
                  <a:pt x="648563" y="266700"/>
                </a:lnTo>
                <a:lnTo>
                  <a:pt x="612203" y="292100"/>
                </a:lnTo>
                <a:lnTo>
                  <a:pt x="576656" y="317500"/>
                </a:lnTo>
                <a:lnTo>
                  <a:pt x="541947" y="342900"/>
                </a:lnTo>
                <a:lnTo>
                  <a:pt x="508088" y="381000"/>
                </a:lnTo>
                <a:lnTo>
                  <a:pt x="475132" y="406400"/>
                </a:lnTo>
                <a:lnTo>
                  <a:pt x="443077" y="431800"/>
                </a:lnTo>
                <a:lnTo>
                  <a:pt x="411949" y="469900"/>
                </a:lnTo>
                <a:lnTo>
                  <a:pt x="381762" y="508000"/>
                </a:lnTo>
                <a:lnTo>
                  <a:pt x="352564" y="533400"/>
                </a:lnTo>
                <a:lnTo>
                  <a:pt x="324345" y="571500"/>
                </a:lnTo>
                <a:lnTo>
                  <a:pt x="297154" y="609600"/>
                </a:lnTo>
                <a:lnTo>
                  <a:pt x="271005" y="647700"/>
                </a:lnTo>
                <a:lnTo>
                  <a:pt x="245910" y="685800"/>
                </a:lnTo>
                <a:lnTo>
                  <a:pt x="221894" y="723900"/>
                </a:lnTo>
                <a:lnTo>
                  <a:pt x="198983" y="762000"/>
                </a:lnTo>
                <a:lnTo>
                  <a:pt x="177203" y="800100"/>
                </a:lnTo>
                <a:lnTo>
                  <a:pt x="156578" y="838200"/>
                </a:lnTo>
                <a:lnTo>
                  <a:pt x="137109" y="876300"/>
                </a:lnTo>
                <a:lnTo>
                  <a:pt x="118846" y="914400"/>
                </a:lnTo>
                <a:lnTo>
                  <a:pt x="101790" y="965200"/>
                </a:lnTo>
                <a:lnTo>
                  <a:pt x="85979" y="1003300"/>
                </a:lnTo>
                <a:lnTo>
                  <a:pt x="71424" y="1041400"/>
                </a:lnTo>
                <a:lnTo>
                  <a:pt x="58153" y="1092200"/>
                </a:lnTo>
                <a:lnTo>
                  <a:pt x="46177" y="1130300"/>
                </a:lnTo>
                <a:lnTo>
                  <a:pt x="35534" y="1181100"/>
                </a:lnTo>
                <a:lnTo>
                  <a:pt x="26238" y="1231900"/>
                </a:lnTo>
                <a:lnTo>
                  <a:pt x="18313" y="1270000"/>
                </a:lnTo>
                <a:lnTo>
                  <a:pt x="11772" y="1320800"/>
                </a:lnTo>
                <a:lnTo>
                  <a:pt x="6654" y="1358900"/>
                </a:lnTo>
                <a:lnTo>
                  <a:pt x="2971" y="1409700"/>
                </a:lnTo>
                <a:lnTo>
                  <a:pt x="736" y="1460500"/>
                </a:lnTo>
                <a:lnTo>
                  <a:pt x="0" y="1511300"/>
                </a:lnTo>
                <a:lnTo>
                  <a:pt x="736" y="1562100"/>
                </a:lnTo>
                <a:lnTo>
                  <a:pt x="2971" y="1600200"/>
                </a:lnTo>
                <a:lnTo>
                  <a:pt x="6654" y="1651000"/>
                </a:lnTo>
                <a:lnTo>
                  <a:pt x="11772" y="1701800"/>
                </a:lnTo>
                <a:lnTo>
                  <a:pt x="18313" y="1739900"/>
                </a:lnTo>
                <a:lnTo>
                  <a:pt x="26238" y="1790700"/>
                </a:lnTo>
                <a:lnTo>
                  <a:pt x="35534" y="1841500"/>
                </a:lnTo>
                <a:lnTo>
                  <a:pt x="46177" y="1879600"/>
                </a:lnTo>
                <a:lnTo>
                  <a:pt x="58153" y="1930400"/>
                </a:lnTo>
                <a:lnTo>
                  <a:pt x="71424" y="1968500"/>
                </a:lnTo>
                <a:lnTo>
                  <a:pt x="85979" y="2006600"/>
                </a:lnTo>
                <a:lnTo>
                  <a:pt x="101790" y="2057400"/>
                </a:lnTo>
                <a:lnTo>
                  <a:pt x="118846" y="2095500"/>
                </a:lnTo>
                <a:lnTo>
                  <a:pt x="137109" y="2133600"/>
                </a:lnTo>
                <a:lnTo>
                  <a:pt x="156578" y="2184400"/>
                </a:lnTo>
                <a:lnTo>
                  <a:pt x="177203" y="2222500"/>
                </a:lnTo>
                <a:lnTo>
                  <a:pt x="198983" y="2260600"/>
                </a:lnTo>
                <a:lnTo>
                  <a:pt x="221894" y="2298700"/>
                </a:lnTo>
                <a:lnTo>
                  <a:pt x="245910" y="2336800"/>
                </a:lnTo>
                <a:lnTo>
                  <a:pt x="271005" y="2374900"/>
                </a:lnTo>
                <a:lnTo>
                  <a:pt x="297154" y="2413000"/>
                </a:lnTo>
                <a:lnTo>
                  <a:pt x="324345" y="2451100"/>
                </a:lnTo>
                <a:lnTo>
                  <a:pt x="352564" y="2476500"/>
                </a:lnTo>
                <a:lnTo>
                  <a:pt x="381762" y="2514600"/>
                </a:lnTo>
                <a:lnTo>
                  <a:pt x="411949" y="2552700"/>
                </a:lnTo>
                <a:lnTo>
                  <a:pt x="443077" y="2578100"/>
                </a:lnTo>
                <a:lnTo>
                  <a:pt x="475132" y="2616200"/>
                </a:lnTo>
                <a:lnTo>
                  <a:pt x="508088" y="2641600"/>
                </a:lnTo>
                <a:lnTo>
                  <a:pt x="541947" y="2667000"/>
                </a:lnTo>
                <a:lnTo>
                  <a:pt x="576656" y="2692400"/>
                </a:lnTo>
                <a:lnTo>
                  <a:pt x="612203" y="2730500"/>
                </a:lnTo>
                <a:lnTo>
                  <a:pt x="648563" y="2755900"/>
                </a:lnTo>
                <a:lnTo>
                  <a:pt x="685736" y="2781300"/>
                </a:lnTo>
                <a:lnTo>
                  <a:pt x="723671" y="2806700"/>
                </a:lnTo>
                <a:lnTo>
                  <a:pt x="762355" y="2819400"/>
                </a:lnTo>
                <a:lnTo>
                  <a:pt x="801776" y="2844800"/>
                </a:lnTo>
                <a:lnTo>
                  <a:pt x="841908" y="2870200"/>
                </a:lnTo>
                <a:lnTo>
                  <a:pt x="882713" y="2882900"/>
                </a:lnTo>
                <a:lnTo>
                  <a:pt x="924191" y="2908300"/>
                </a:lnTo>
                <a:lnTo>
                  <a:pt x="1140752" y="2971800"/>
                </a:lnTo>
                <a:lnTo>
                  <a:pt x="1277239" y="3009900"/>
                </a:lnTo>
                <a:lnTo>
                  <a:pt x="1370584" y="3009900"/>
                </a:lnTo>
                <a:lnTo>
                  <a:pt x="1417904" y="3022600"/>
                </a:lnTo>
                <a:lnTo>
                  <a:pt x="1609534" y="3022600"/>
                </a:lnTo>
                <a:lnTo>
                  <a:pt x="1656854" y="3009900"/>
                </a:lnTo>
                <a:lnTo>
                  <a:pt x="1750225" y="3009900"/>
                </a:lnTo>
                <a:lnTo>
                  <a:pt x="1886775" y="2971800"/>
                </a:lnTo>
                <a:lnTo>
                  <a:pt x="2103475" y="2908300"/>
                </a:lnTo>
                <a:lnTo>
                  <a:pt x="2144979" y="2882900"/>
                </a:lnTo>
                <a:lnTo>
                  <a:pt x="2185822" y="2870200"/>
                </a:lnTo>
                <a:lnTo>
                  <a:pt x="2225992" y="2844800"/>
                </a:lnTo>
                <a:lnTo>
                  <a:pt x="2265451" y="2819400"/>
                </a:lnTo>
                <a:lnTo>
                  <a:pt x="2304173" y="2806700"/>
                </a:lnTo>
                <a:lnTo>
                  <a:pt x="2342146" y="2781300"/>
                </a:lnTo>
                <a:lnTo>
                  <a:pt x="2379357" y="2755900"/>
                </a:lnTo>
                <a:lnTo>
                  <a:pt x="2415768" y="2730500"/>
                </a:lnTo>
                <a:lnTo>
                  <a:pt x="2427630" y="2717800"/>
                </a:lnTo>
                <a:lnTo>
                  <a:pt x="2451354" y="2692400"/>
                </a:lnTo>
                <a:lnTo>
                  <a:pt x="2486114" y="2667000"/>
                </a:lnTo>
                <a:lnTo>
                  <a:pt x="2519997" y="2641600"/>
                </a:lnTo>
                <a:lnTo>
                  <a:pt x="2553004" y="2616200"/>
                </a:lnTo>
                <a:lnTo>
                  <a:pt x="2585110" y="2578100"/>
                </a:lnTo>
                <a:lnTo>
                  <a:pt x="2616276" y="2552700"/>
                </a:lnTo>
                <a:lnTo>
                  <a:pt x="2646502" y="2514600"/>
                </a:lnTo>
                <a:lnTo>
                  <a:pt x="2675750" y="2476500"/>
                </a:lnTo>
                <a:lnTo>
                  <a:pt x="2704007" y="2451100"/>
                </a:lnTo>
                <a:lnTo>
                  <a:pt x="2731236" y="2413000"/>
                </a:lnTo>
                <a:lnTo>
                  <a:pt x="2757436" y="2374900"/>
                </a:lnTo>
                <a:lnTo>
                  <a:pt x="2782582" y="2336800"/>
                </a:lnTo>
                <a:lnTo>
                  <a:pt x="2806623" y="2298700"/>
                </a:lnTo>
                <a:lnTo>
                  <a:pt x="2829572" y="2260600"/>
                </a:lnTo>
                <a:lnTo>
                  <a:pt x="2851391" y="2222500"/>
                </a:lnTo>
                <a:lnTo>
                  <a:pt x="2872067" y="2184400"/>
                </a:lnTo>
                <a:lnTo>
                  <a:pt x="2891561" y="2133600"/>
                </a:lnTo>
                <a:lnTo>
                  <a:pt x="2909862" y="2095500"/>
                </a:lnTo>
                <a:lnTo>
                  <a:pt x="2926943" y="2057400"/>
                </a:lnTo>
                <a:lnTo>
                  <a:pt x="2942780" y="2006600"/>
                </a:lnTo>
                <a:lnTo>
                  <a:pt x="2957372" y="1968500"/>
                </a:lnTo>
                <a:lnTo>
                  <a:pt x="2970669" y="1930400"/>
                </a:lnTo>
                <a:lnTo>
                  <a:pt x="2982658" y="1879600"/>
                </a:lnTo>
                <a:lnTo>
                  <a:pt x="2993326" y="1841500"/>
                </a:lnTo>
                <a:lnTo>
                  <a:pt x="3002648" y="1790700"/>
                </a:lnTo>
                <a:lnTo>
                  <a:pt x="3010585" y="1739900"/>
                </a:lnTo>
                <a:lnTo>
                  <a:pt x="3017139" y="1701800"/>
                </a:lnTo>
                <a:lnTo>
                  <a:pt x="3022269" y="1651000"/>
                </a:lnTo>
                <a:lnTo>
                  <a:pt x="3025965" y="1600200"/>
                </a:lnTo>
                <a:lnTo>
                  <a:pt x="3028200" y="1562100"/>
                </a:lnTo>
                <a:lnTo>
                  <a:pt x="3028950" y="1511300"/>
                </a:lnTo>
                <a:close/>
              </a:path>
            </a:pathLst>
          </a:custGeom>
          <a:solidFill>
            <a:srgbClr val="1FA1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202565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5">
                <a:solidFill>
                  <a:srgbClr val="000000"/>
                </a:solidFill>
                <a:latin typeface="Malgun Gothic"/>
                <a:cs typeface="Malgun Gothic"/>
              </a:rPr>
              <a:t>T</a:t>
            </a:r>
            <a:r>
              <a:rPr dirty="0" sz="5500" spc="-340">
                <a:solidFill>
                  <a:srgbClr val="000000"/>
                </a:solidFill>
                <a:latin typeface="Malgun Gothic"/>
                <a:cs typeface="Malgun Gothic"/>
              </a:rPr>
              <a:t>O</a:t>
            </a:r>
            <a:r>
              <a:rPr dirty="0" sz="5500" spc="70">
                <a:solidFill>
                  <a:srgbClr val="000000"/>
                </a:solidFill>
                <a:latin typeface="Malgun Gothic"/>
                <a:cs typeface="Malgun Gothic"/>
              </a:rPr>
              <a:t>-</a:t>
            </a:r>
            <a:r>
              <a:rPr dirty="0" sz="5500" spc="-30">
                <a:solidFill>
                  <a:srgbClr val="000000"/>
                </a:solidFill>
                <a:latin typeface="Malgun Gothic"/>
                <a:cs typeface="Malgun Gothic"/>
              </a:rPr>
              <a:t>B</a:t>
            </a:r>
            <a:r>
              <a:rPr dirty="0" sz="5500" spc="505">
                <a:solidFill>
                  <a:srgbClr val="000000"/>
                </a:solidFill>
                <a:latin typeface="Malgun Gothic"/>
                <a:cs typeface="Malgun Gothic"/>
              </a:rPr>
              <a:t>E</a:t>
            </a:r>
            <a:endParaRPr sz="55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388" y="7107732"/>
            <a:ext cx="2362200" cy="84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1815" marR="5080" indent="-539750">
              <a:lnSpc>
                <a:spcPct val="107500"/>
              </a:lnSpc>
              <a:spcBef>
                <a:spcPts val="100"/>
              </a:spcBef>
            </a:pPr>
            <a:r>
              <a:rPr dirty="0" sz="2500" spc="-204">
                <a:latin typeface="Malgun Gothic"/>
                <a:cs typeface="Malgun Gothic"/>
              </a:rPr>
              <a:t>드래그앤드롭으</a:t>
            </a:r>
            <a:r>
              <a:rPr dirty="0" sz="2500" spc="-114">
                <a:latin typeface="Malgun Gothic"/>
                <a:cs typeface="Malgun Gothic"/>
              </a:rPr>
              <a:t>로  </a:t>
            </a:r>
            <a:r>
              <a:rPr dirty="0" sz="2500" spc="-204">
                <a:latin typeface="Malgun Gothic"/>
                <a:cs typeface="Malgun Gothic"/>
              </a:rPr>
              <a:t>쉬</a:t>
            </a:r>
            <a:r>
              <a:rPr dirty="0" sz="2500" spc="-200">
                <a:latin typeface="Malgun Gothic"/>
                <a:cs typeface="Malgun Gothic"/>
              </a:rPr>
              <a:t>운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204">
                <a:latin typeface="Malgun Gothic"/>
                <a:cs typeface="Malgun Gothic"/>
              </a:rPr>
              <a:t>제</a:t>
            </a:r>
            <a:r>
              <a:rPr dirty="0" sz="2500" spc="-200">
                <a:latin typeface="Malgun Gothic"/>
                <a:cs typeface="Malgun Gothic"/>
              </a:rPr>
              <a:t>작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3024" y="7341133"/>
            <a:ext cx="19558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4">
                <a:latin typeface="Malgun Gothic"/>
                <a:cs typeface="Malgun Gothic"/>
              </a:rPr>
              <a:t>제</a:t>
            </a:r>
            <a:r>
              <a:rPr dirty="0" sz="2500" spc="-200">
                <a:latin typeface="Malgun Gothic"/>
                <a:cs typeface="Malgun Gothic"/>
              </a:rPr>
              <a:t>작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204">
                <a:latin typeface="Malgun Gothic"/>
                <a:cs typeface="Malgun Gothic"/>
              </a:rPr>
              <a:t>시</a:t>
            </a:r>
            <a:r>
              <a:rPr dirty="0" sz="2500" spc="-200">
                <a:latin typeface="Malgun Gothic"/>
                <a:cs typeface="Malgun Gothic"/>
              </a:rPr>
              <a:t>간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204">
                <a:latin typeface="Malgun Gothic"/>
                <a:cs typeface="Malgun Gothic"/>
              </a:rPr>
              <a:t>단</a:t>
            </a:r>
            <a:r>
              <a:rPr dirty="0" sz="2500" spc="-200">
                <a:latin typeface="Malgun Gothic"/>
                <a:cs typeface="Malgun Gothic"/>
              </a:rPr>
              <a:t>축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43761" y="7341133"/>
            <a:ext cx="15748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4">
                <a:latin typeface="Malgun Gothic"/>
                <a:cs typeface="Malgun Gothic"/>
              </a:rPr>
              <a:t>다양</a:t>
            </a:r>
            <a:r>
              <a:rPr dirty="0" sz="2500" spc="-200">
                <a:latin typeface="Malgun Gothic"/>
                <a:cs typeface="Malgun Gothic"/>
              </a:rPr>
              <a:t>한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204">
                <a:latin typeface="Malgun Gothic"/>
                <a:cs typeface="Malgun Gothic"/>
              </a:rPr>
              <a:t>테</a:t>
            </a:r>
            <a:r>
              <a:rPr dirty="0" sz="2500" spc="-200">
                <a:latin typeface="Malgun Gothic"/>
                <a:cs typeface="Malgun Gothic"/>
              </a:rPr>
              <a:t>마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98163" y="7341133"/>
            <a:ext cx="12827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4">
                <a:latin typeface="Malgun Gothic"/>
                <a:cs typeface="Malgun Gothic"/>
              </a:rPr>
              <a:t>쉬</a:t>
            </a:r>
            <a:r>
              <a:rPr dirty="0" sz="2500" spc="-200">
                <a:latin typeface="Malgun Gothic"/>
                <a:cs typeface="Malgun Gothic"/>
              </a:rPr>
              <a:t>운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204">
                <a:latin typeface="Malgun Gothic"/>
                <a:cs typeface="Malgun Gothic"/>
              </a:rPr>
              <a:t>관</a:t>
            </a:r>
            <a:r>
              <a:rPr dirty="0" sz="2500" spc="-200">
                <a:latin typeface="Malgun Gothic"/>
                <a:cs typeface="Malgun Gothic"/>
              </a:rPr>
              <a:t>리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401390"/>
            <a:ext cx="131064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latin typeface="Malgun Gothic"/>
                <a:cs typeface="Malgun Gothic"/>
              </a:rPr>
              <a:t>목</a:t>
            </a:r>
            <a:r>
              <a:rPr dirty="0" sz="5500" spc="-330">
                <a:latin typeface="Malgun Gothic"/>
                <a:cs typeface="Malgun Gothic"/>
              </a:rPr>
              <a:t>표</a:t>
            </a:r>
            <a:endParaRPr sz="5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7458" y="2694933"/>
            <a:ext cx="15153640" cy="326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73580">
              <a:lnSpc>
                <a:spcPct val="151800"/>
              </a:lnSpc>
              <a:spcBef>
                <a:spcPts val="100"/>
              </a:spcBef>
            </a:pPr>
            <a:r>
              <a:rPr dirty="0" sz="7000" spc="-360" b="1">
                <a:solidFill>
                  <a:srgbClr val="0A3B7B"/>
                </a:solidFill>
                <a:latin typeface="Malgun Gothic"/>
                <a:cs typeface="Malgun Gothic"/>
              </a:rPr>
              <a:t>다양</a:t>
            </a:r>
            <a:r>
              <a:rPr dirty="0" sz="7000" spc="-355" b="1">
                <a:solidFill>
                  <a:srgbClr val="0A3B7B"/>
                </a:solidFill>
                <a:latin typeface="Malgun Gothic"/>
                <a:cs typeface="Malgun Gothic"/>
              </a:rPr>
              <a:t>한</a:t>
            </a:r>
            <a:r>
              <a:rPr dirty="0" sz="7000" spc="-50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7000" spc="-360" b="1">
                <a:solidFill>
                  <a:srgbClr val="0A3B7B"/>
                </a:solidFill>
                <a:latin typeface="Malgun Gothic"/>
                <a:cs typeface="Malgun Gothic"/>
              </a:rPr>
              <a:t>기능들</a:t>
            </a:r>
            <a:r>
              <a:rPr dirty="0" sz="7000" spc="-355" b="1">
                <a:solidFill>
                  <a:srgbClr val="0A3B7B"/>
                </a:solidFill>
                <a:latin typeface="Malgun Gothic"/>
                <a:cs typeface="Malgun Gothic"/>
              </a:rPr>
              <a:t>을</a:t>
            </a:r>
            <a:r>
              <a:rPr dirty="0" sz="7000" spc="-50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7000" spc="-10" b="1">
                <a:solidFill>
                  <a:srgbClr val="0A3B7B"/>
                </a:solidFill>
                <a:latin typeface="Malgun Gothic"/>
                <a:cs typeface="Malgun Gothic"/>
              </a:rPr>
              <a:t>제</a:t>
            </a:r>
            <a:r>
              <a:rPr dirty="0" sz="7000" spc="-360" b="1">
                <a:solidFill>
                  <a:srgbClr val="0A3B7B"/>
                </a:solidFill>
                <a:latin typeface="Malgun Gothic"/>
                <a:cs typeface="Malgun Gothic"/>
              </a:rPr>
              <a:t>공하지만</a:t>
            </a:r>
            <a:r>
              <a:rPr dirty="0" sz="7000" spc="275" b="1">
                <a:solidFill>
                  <a:srgbClr val="0A3B7B"/>
                </a:solidFill>
                <a:latin typeface="Malgun Gothic"/>
                <a:cs typeface="Malgun Gothic"/>
              </a:rPr>
              <a:t>, </a:t>
            </a:r>
            <a:r>
              <a:rPr dirty="0" sz="7000" spc="320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7000" spc="-360" b="1">
                <a:solidFill>
                  <a:srgbClr val="0A3B7B"/>
                </a:solidFill>
                <a:latin typeface="Malgun Gothic"/>
                <a:cs typeface="Malgun Gothic"/>
              </a:rPr>
              <a:t>누구</a:t>
            </a:r>
            <a:r>
              <a:rPr dirty="0" sz="7000" spc="-355" b="1">
                <a:solidFill>
                  <a:srgbClr val="0A3B7B"/>
                </a:solidFill>
                <a:latin typeface="Malgun Gothic"/>
                <a:cs typeface="Malgun Gothic"/>
              </a:rPr>
              <a:t>나</a:t>
            </a:r>
            <a:r>
              <a:rPr dirty="0" sz="7000" spc="-50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7000" spc="-360" b="1">
                <a:solidFill>
                  <a:srgbClr val="0A3B7B"/>
                </a:solidFill>
                <a:latin typeface="Malgun Gothic"/>
                <a:cs typeface="Malgun Gothic"/>
              </a:rPr>
              <a:t>쉽</a:t>
            </a:r>
            <a:r>
              <a:rPr dirty="0" sz="7000" spc="-5" b="1">
                <a:solidFill>
                  <a:srgbClr val="0A3B7B"/>
                </a:solidFill>
                <a:latin typeface="Malgun Gothic"/>
                <a:cs typeface="Malgun Gothic"/>
              </a:rPr>
              <a:t>게</a:t>
            </a:r>
            <a:r>
              <a:rPr dirty="0" sz="7000" spc="-50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7000" spc="-360" b="1">
                <a:solidFill>
                  <a:srgbClr val="0A3B7B"/>
                </a:solidFill>
                <a:latin typeface="Malgun Gothic"/>
                <a:cs typeface="Malgun Gothic"/>
              </a:rPr>
              <a:t>홈</a:t>
            </a:r>
            <a:r>
              <a:rPr dirty="0" sz="7000" spc="-10" b="1">
                <a:solidFill>
                  <a:srgbClr val="0A3B7B"/>
                </a:solidFill>
                <a:latin typeface="Malgun Gothic"/>
                <a:cs typeface="Malgun Gothic"/>
              </a:rPr>
              <a:t>페</a:t>
            </a:r>
            <a:r>
              <a:rPr dirty="0" sz="7000" spc="-360" b="1">
                <a:solidFill>
                  <a:srgbClr val="0A3B7B"/>
                </a:solidFill>
                <a:latin typeface="Malgun Gothic"/>
                <a:cs typeface="Malgun Gothic"/>
              </a:rPr>
              <a:t>이</a:t>
            </a:r>
            <a:r>
              <a:rPr dirty="0" sz="7000" spc="-355" b="1">
                <a:solidFill>
                  <a:srgbClr val="0A3B7B"/>
                </a:solidFill>
                <a:latin typeface="Malgun Gothic"/>
                <a:cs typeface="Malgun Gothic"/>
              </a:rPr>
              <a:t>지</a:t>
            </a:r>
            <a:r>
              <a:rPr dirty="0" sz="7000" spc="-50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7000" spc="-10" b="1">
                <a:solidFill>
                  <a:srgbClr val="0A3B7B"/>
                </a:solidFill>
                <a:latin typeface="Malgun Gothic"/>
                <a:cs typeface="Malgun Gothic"/>
              </a:rPr>
              <a:t>제</a:t>
            </a:r>
            <a:r>
              <a:rPr dirty="0" sz="7000" spc="-360" b="1">
                <a:solidFill>
                  <a:srgbClr val="0A3B7B"/>
                </a:solidFill>
                <a:latin typeface="Malgun Gothic"/>
                <a:cs typeface="Malgun Gothic"/>
              </a:rPr>
              <a:t>작</a:t>
            </a:r>
            <a:r>
              <a:rPr dirty="0" sz="7000" spc="-355" b="1">
                <a:solidFill>
                  <a:srgbClr val="0A3B7B"/>
                </a:solidFill>
                <a:latin typeface="Malgun Gothic"/>
                <a:cs typeface="Malgun Gothic"/>
              </a:rPr>
              <a:t>을</a:t>
            </a:r>
            <a:r>
              <a:rPr dirty="0" sz="7000" spc="-50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7000" spc="-355" b="1">
                <a:solidFill>
                  <a:srgbClr val="0A3B7B"/>
                </a:solidFill>
                <a:latin typeface="Malgun Gothic"/>
                <a:cs typeface="Malgun Gothic"/>
              </a:rPr>
              <a:t>할</a:t>
            </a:r>
            <a:r>
              <a:rPr dirty="0" sz="7000" spc="-50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7000" spc="-355" b="1">
                <a:solidFill>
                  <a:srgbClr val="0A3B7B"/>
                </a:solidFill>
                <a:latin typeface="Malgun Gothic"/>
                <a:cs typeface="Malgun Gothic"/>
              </a:rPr>
              <a:t>수</a:t>
            </a:r>
            <a:r>
              <a:rPr dirty="0" sz="7000" spc="-50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7000" spc="-360" b="1">
                <a:solidFill>
                  <a:srgbClr val="0A3B7B"/>
                </a:solidFill>
                <a:latin typeface="Malgun Gothic"/>
                <a:cs typeface="Malgun Gothic"/>
              </a:rPr>
              <a:t>있</a:t>
            </a:r>
            <a:r>
              <a:rPr dirty="0" sz="7000" spc="-355" b="1">
                <a:solidFill>
                  <a:srgbClr val="0A3B7B"/>
                </a:solidFill>
                <a:latin typeface="Malgun Gothic"/>
                <a:cs typeface="Malgun Gothic"/>
              </a:rPr>
              <a:t>는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5191" y="6486621"/>
            <a:ext cx="4538345" cy="1091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0" spc="-360" b="1">
                <a:solidFill>
                  <a:srgbClr val="0A3B7B"/>
                </a:solidFill>
                <a:latin typeface="Malgun Gothic"/>
                <a:cs typeface="Malgun Gothic"/>
              </a:rPr>
              <a:t>시스</a:t>
            </a:r>
            <a:r>
              <a:rPr dirty="0" sz="7000" spc="-5" b="1">
                <a:solidFill>
                  <a:srgbClr val="0A3B7B"/>
                </a:solidFill>
                <a:latin typeface="Malgun Gothic"/>
                <a:cs typeface="Malgun Gothic"/>
              </a:rPr>
              <a:t>템</a:t>
            </a:r>
            <a:r>
              <a:rPr dirty="0" sz="7000" spc="-505" b="1">
                <a:solidFill>
                  <a:srgbClr val="0A3B7B"/>
                </a:solidFill>
                <a:latin typeface="Malgun Gothic"/>
                <a:cs typeface="Malgun Gothic"/>
              </a:rPr>
              <a:t> </a:t>
            </a:r>
            <a:r>
              <a:rPr dirty="0" sz="7000" spc="-360" b="1">
                <a:solidFill>
                  <a:srgbClr val="0A3B7B"/>
                </a:solidFill>
                <a:latin typeface="Malgun Gothic"/>
                <a:cs typeface="Malgun Gothic"/>
              </a:rPr>
              <a:t>구</a:t>
            </a:r>
            <a:r>
              <a:rPr dirty="0" sz="7000" spc="-355" b="1">
                <a:solidFill>
                  <a:srgbClr val="0A3B7B"/>
                </a:solidFill>
                <a:latin typeface="Malgun Gothic"/>
                <a:cs typeface="Malgun Gothic"/>
              </a:rPr>
              <a:t>축</a:t>
            </a:r>
            <a:endParaRPr sz="7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4" y="1999539"/>
            <a:ext cx="3857069" cy="38480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10312" y="2194212"/>
            <a:ext cx="4696460" cy="3596640"/>
            <a:chOff x="6610312" y="2194212"/>
            <a:chExt cx="4696460" cy="3596640"/>
          </a:xfrm>
        </p:grpSpPr>
        <p:sp>
          <p:nvSpPr>
            <p:cNvPr id="4" name="object 4"/>
            <p:cNvSpPr/>
            <p:nvPr/>
          </p:nvSpPr>
          <p:spPr>
            <a:xfrm>
              <a:off x="6756101" y="3615230"/>
              <a:ext cx="4413885" cy="2175510"/>
            </a:xfrm>
            <a:custGeom>
              <a:avLst/>
              <a:gdLst/>
              <a:ahLst/>
              <a:cxnLst/>
              <a:rect l="l" t="t" r="r" b="b"/>
              <a:pathLst>
                <a:path w="4413884" h="2175510">
                  <a:moveTo>
                    <a:pt x="4413633" y="2175214"/>
                  </a:moveTo>
                  <a:lnTo>
                    <a:pt x="0" y="2175214"/>
                  </a:lnTo>
                  <a:lnTo>
                    <a:pt x="0" y="0"/>
                  </a:lnTo>
                  <a:lnTo>
                    <a:pt x="4413633" y="0"/>
                  </a:lnTo>
                  <a:lnTo>
                    <a:pt x="4413633" y="2175214"/>
                  </a:lnTo>
                  <a:close/>
                </a:path>
              </a:pathLst>
            </a:custGeom>
            <a:solidFill>
              <a:srgbClr val="FDC8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56101" y="2719391"/>
              <a:ext cx="4413885" cy="895985"/>
            </a:xfrm>
            <a:custGeom>
              <a:avLst/>
              <a:gdLst/>
              <a:ahLst/>
              <a:cxnLst/>
              <a:rect l="l" t="t" r="r" b="b"/>
              <a:pathLst>
                <a:path w="4413884" h="895985">
                  <a:moveTo>
                    <a:pt x="4413633" y="895839"/>
                  </a:moveTo>
                  <a:lnTo>
                    <a:pt x="0" y="895839"/>
                  </a:lnTo>
                  <a:lnTo>
                    <a:pt x="482652" y="0"/>
                  </a:lnTo>
                  <a:lnTo>
                    <a:pt x="3930981" y="0"/>
                  </a:lnTo>
                  <a:lnTo>
                    <a:pt x="4413633" y="895839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10312" y="3498605"/>
              <a:ext cx="4696460" cy="116839"/>
            </a:xfrm>
            <a:custGeom>
              <a:avLst/>
              <a:gdLst/>
              <a:ahLst/>
              <a:cxnLst/>
              <a:rect l="l" t="t" r="r" b="b"/>
              <a:pathLst>
                <a:path w="4696459" h="116839">
                  <a:moveTo>
                    <a:pt x="4696192" y="116624"/>
                  </a:moveTo>
                  <a:lnTo>
                    <a:pt x="0" y="116624"/>
                  </a:lnTo>
                  <a:lnTo>
                    <a:pt x="0" y="0"/>
                  </a:lnTo>
                  <a:lnTo>
                    <a:pt x="4696192" y="0"/>
                  </a:lnTo>
                  <a:lnTo>
                    <a:pt x="4696192" y="116624"/>
                  </a:lnTo>
                  <a:close/>
                </a:path>
              </a:pathLst>
            </a:custGeom>
            <a:solidFill>
              <a:srgbClr val="E336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28953" y="2719391"/>
              <a:ext cx="1668145" cy="3071495"/>
            </a:xfrm>
            <a:custGeom>
              <a:avLst/>
              <a:gdLst/>
              <a:ahLst/>
              <a:cxnLst/>
              <a:rect l="l" t="t" r="r" b="b"/>
              <a:pathLst>
                <a:path w="1668145" h="3071495">
                  <a:moveTo>
                    <a:pt x="1668113" y="3071053"/>
                  </a:moveTo>
                  <a:lnTo>
                    <a:pt x="0" y="3071053"/>
                  </a:lnTo>
                  <a:lnTo>
                    <a:pt x="0" y="895839"/>
                  </a:lnTo>
                  <a:lnTo>
                    <a:pt x="834056" y="0"/>
                  </a:lnTo>
                  <a:lnTo>
                    <a:pt x="1668113" y="895839"/>
                  </a:lnTo>
                  <a:lnTo>
                    <a:pt x="1668113" y="3071053"/>
                  </a:lnTo>
                  <a:close/>
                </a:path>
              </a:pathLst>
            </a:custGeom>
            <a:solidFill>
              <a:srgbClr val="F6A6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12894" y="4828567"/>
              <a:ext cx="700405" cy="962025"/>
            </a:xfrm>
            <a:custGeom>
              <a:avLst/>
              <a:gdLst/>
              <a:ahLst/>
              <a:cxnLst/>
              <a:rect l="l" t="t" r="r" b="b"/>
              <a:pathLst>
                <a:path w="700404" h="962025">
                  <a:moveTo>
                    <a:pt x="700047" y="961876"/>
                  </a:moveTo>
                  <a:lnTo>
                    <a:pt x="0" y="961876"/>
                  </a:lnTo>
                  <a:lnTo>
                    <a:pt x="0" y="349689"/>
                  </a:lnTo>
                  <a:lnTo>
                    <a:pt x="3197" y="302234"/>
                  </a:lnTo>
                  <a:lnTo>
                    <a:pt x="12512" y="256721"/>
                  </a:lnTo>
                  <a:lnTo>
                    <a:pt x="27525" y="213566"/>
                  </a:lnTo>
                  <a:lnTo>
                    <a:pt x="47819" y="173185"/>
                  </a:lnTo>
                  <a:lnTo>
                    <a:pt x="72976" y="135996"/>
                  </a:lnTo>
                  <a:lnTo>
                    <a:pt x="102577" y="102414"/>
                  </a:lnTo>
                  <a:lnTo>
                    <a:pt x="136205" y="72856"/>
                  </a:lnTo>
                  <a:lnTo>
                    <a:pt x="173442" y="47738"/>
                  </a:lnTo>
                  <a:lnTo>
                    <a:pt x="213869" y="27477"/>
                  </a:lnTo>
                  <a:lnTo>
                    <a:pt x="257069" y="12489"/>
                  </a:lnTo>
                  <a:lnTo>
                    <a:pt x="302624" y="3191"/>
                  </a:lnTo>
                  <a:lnTo>
                    <a:pt x="350116" y="0"/>
                  </a:lnTo>
                  <a:lnTo>
                    <a:pt x="397603" y="3191"/>
                  </a:lnTo>
                  <a:lnTo>
                    <a:pt x="443148" y="12489"/>
                  </a:lnTo>
                  <a:lnTo>
                    <a:pt x="486333" y="27477"/>
                  </a:lnTo>
                  <a:lnTo>
                    <a:pt x="526742" y="47738"/>
                  </a:lnTo>
                  <a:lnTo>
                    <a:pt x="563957" y="72856"/>
                  </a:lnTo>
                  <a:lnTo>
                    <a:pt x="597562" y="102414"/>
                  </a:lnTo>
                  <a:lnTo>
                    <a:pt x="627141" y="135996"/>
                  </a:lnTo>
                  <a:lnTo>
                    <a:pt x="652276" y="173185"/>
                  </a:lnTo>
                  <a:lnTo>
                    <a:pt x="672551" y="213566"/>
                  </a:lnTo>
                  <a:lnTo>
                    <a:pt x="687549" y="256721"/>
                  </a:lnTo>
                  <a:lnTo>
                    <a:pt x="696853" y="302234"/>
                  </a:lnTo>
                  <a:lnTo>
                    <a:pt x="700047" y="349689"/>
                  </a:lnTo>
                  <a:lnTo>
                    <a:pt x="700047" y="961876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65771" y="4828567"/>
              <a:ext cx="347980" cy="962025"/>
            </a:xfrm>
            <a:custGeom>
              <a:avLst/>
              <a:gdLst/>
              <a:ahLst/>
              <a:cxnLst/>
              <a:rect l="l" t="t" r="r" b="b"/>
              <a:pathLst>
                <a:path w="347979" h="962025">
                  <a:moveTo>
                    <a:pt x="347354" y="961693"/>
                  </a:moveTo>
                  <a:lnTo>
                    <a:pt x="0" y="961693"/>
                  </a:lnTo>
                  <a:lnTo>
                    <a:pt x="0" y="0"/>
                  </a:lnTo>
                  <a:lnTo>
                    <a:pt x="47162" y="3518"/>
                  </a:lnTo>
                  <a:lnTo>
                    <a:pt x="92381" y="13063"/>
                  </a:lnTo>
                  <a:lnTo>
                    <a:pt x="135245" y="28224"/>
                  </a:lnTo>
                  <a:lnTo>
                    <a:pt x="175344" y="48590"/>
                  </a:lnTo>
                  <a:lnTo>
                    <a:pt x="212267" y="73748"/>
                  </a:lnTo>
                  <a:lnTo>
                    <a:pt x="245605" y="103288"/>
                  </a:lnTo>
                  <a:lnTo>
                    <a:pt x="274947" y="136798"/>
                  </a:lnTo>
                  <a:lnTo>
                    <a:pt x="299883" y="173867"/>
                  </a:lnTo>
                  <a:lnTo>
                    <a:pt x="320001" y="214084"/>
                  </a:lnTo>
                  <a:lnTo>
                    <a:pt x="334893" y="257036"/>
                  </a:lnTo>
                  <a:lnTo>
                    <a:pt x="344148" y="302314"/>
                  </a:lnTo>
                  <a:lnTo>
                    <a:pt x="347354" y="349506"/>
                  </a:lnTo>
                  <a:lnTo>
                    <a:pt x="347354" y="961693"/>
                  </a:lnTo>
                  <a:close/>
                </a:path>
              </a:pathLst>
            </a:custGeom>
            <a:solidFill>
              <a:srgbClr val="E336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10317" y="3668207"/>
              <a:ext cx="711200" cy="710565"/>
            </a:xfrm>
            <a:custGeom>
              <a:avLst/>
              <a:gdLst/>
              <a:ahLst/>
              <a:cxnLst/>
              <a:rect l="l" t="t" r="r" b="b"/>
              <a:pathLst>
                <a:path w="711200" h="710564">
                  <a:moveTo>
                    <a:pt x="355454" y="710416"/>
                  </a:moveTo>
                  <a:lnTo>
                    <a:pt x="303298" y="706572"/>
                  </a:lnTo>
                  <a:lnTo>
                    <a:pt x="252271" y="695121"/>
                  </a:lnTo>
                  <a:lnTo>
                    <a:pt x="203477" y="676312"/>
                  </a:lnTo>
                  <a:lnTo>
                    <a:pt x="157974" y="650552"/>
                  </a:lnTo>
                  <a:lnTo>
                    <a:pt x="116745" y="618400"/>
                  </a:lnTo>
                  <a:lnTo>
                    <a:pt x="80684" y="580550"/>
                  </a:lnTo>
                  <a:lnTo>
                    <a:pt x="50570" y="537822"/>
                  </a:lnTo>
                  <a:lnTo>
                    <a:pt x="27057" y="491140"/>
                  </a:lnTo>
                  <a:lnTo>
                    <a:pt x="10652" y="441517"/>
                  </a:lnTo>
                  <a:lnTo>
                    <a:pt x="1711" y="390024"/>
                  </a:lnTo>
                  <a:lnTo>
                    <a:pt x="0" y="355208"/>
                  </a:lnTo>
                  <a:lnTo>
                    <a:pt x="428" y="337778"/>
                  </a:lnTo>
                  <a:lnTo>
                    <a:pt x="6829" y="285910"/>
                  </a:lnTo>
                  <a:lnTo>
                    <a:pt x="20778" y="235541"/>
                  </a:lnTo>
                  <a:lnTo>
                    <a:pt x="41971" y="187763"/>
                  </a:lnTo>
                  <a:lnTo>
                    <a:pt x="69950" y="143610"/>
                  </a:lnTo>
                  <a:lnTo>
                    <a:pt x="104109" y="104037"/>
                  </a:lnTo>
                  <a:lnTo>
                    <a:pt x="143710" y="69901"/>
                  </a:lnTo>
                  <a:lnTo>
                    <a:pt x="187893" y="41942"/>
                  </a:lnTo>
                  <a:lnTo>
                    <a:pt x="235705" y="20763"/>
                  </a:lnTo>
                  <a:lnTo>
                    <a:pt x="286108" y="6825"/>
                  </a:lnTo>
                  <a:lnTo>
                    <a:pt x="338013" y="427"/>
                  </a:lnTo>
                  <a:lnTo>
                    <a:pt x="355454" y="0"/>
                  </a:lnTo>
                  <a:lnTo>
                    <a:pt x="372895" y="427"/>
                  </a:lnTo>
                  <a:lnTo>
                    <a:pt x="424799" y="6825"/>
                  </a:lnTo>
                  <a:lnTo>
                    <a:pt x="475203" y="20763"/>
                  </a:lnTo>
                  <a:lnTo>
                    <a:pt x="523014" y="41942"/>
                  </a:lnTo>
                  <a:lnTo>
                    <a:pt x="567198" y="69901"/>
                  </a:lnTo>
                  <a:lnTo>
                    <a:pt x="606798" y="104037"/>
                  </a:lnTo>
                  <a:lnTo>
                    <a:pt x="640957" y="143610"/>
                  </a:lnTo>
                  <a:lnTo>
                    <a:pt x="668936" y="187763"/>
                  </a:lnTo>
                  <a:lnTo>
                    <a:pt x="690129" y="235541"/>
                  </a:lnTo>
                  <a:lnTo>
                    <a:pt x="704078" y="285910"/>
                  </a:lnTo>
                  <a:lnTo>
                    <a:pt x="710480" y="337778"/>
                  </a:lnTo>
                  <a:lnTo>
                    <a:pt x="710908" y="355208"/>
                  </a:lnTo>
                  <a:lnTo>
                    <a:pt x="710480" y="372637"/>
                  </a:lnTo>
                  <a:lnTo>
                    <a:pt x="704078" y="424505"/>
                  </a:lnTo>
                  <a:lnTo>
                    <a:pt x="690129" y="474874"/>
                  </a:lnTo>
                  <a:lnTo>
                    <a:pt x="668936" y="522652"/>
                  </a:lnTo>
                  <a:lnTo>
                    <a:pt x="640957" y="566805"/>
                  </a:lnTo>
                  <a:lnTo>
                    <a:pt x="606798" y="606378"/>
                  </a:lnTo>
                  <a:lnTo>
                    <a:pt x="567197" y="640513"/>
                  </a:lnTo>
                  <a:lnTo>
                    <a:pt x="523013" y="668473"/>
                  </a:lnTo>
                  <a:lnTo>
                    <a:pt x="475202" y="689652"/>
                  </a:lnTo>
                  <a:lnTo>
                    <a:pt x="424799" y="703591"/>
                  </a:lnTo>
                  <a:lnTo>
                    <a:pt x="372895" y="709989"/>
                  </a:lnTo>
                  <a:lnTo>
                    <a:pt x="355454" y="710416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85689" y="3743443"/>
              <a:ext cx="560705" cy="560070"/>
            </a:xfrm>
            <a:custGeom>
              <a:avLst/>
              <a:gdLst/>
              <a:ahLst/>
              <a:cxnLst/>
              <a:rect l="l" t="t" r="r" b="b"/>
              <a:pathLst>
                <a:path w="560704" h="560070">
                  <a:moveTo>
                    <a:pt x="286959" y="559861"/>
                  </a:moveTo>
                  <a:lnTo>
                    <a:pt x="245784" y="557839"/>
                  </a:lnTo>
                  <a:lnTo>
                    <a:pt x="205359" y="549804"/>
                  </a:lnTo>
                  <a:lnTo>
                    <a:pt x="166544" y="535925"/>
                  </a:lnTo>
                  <a:lnTo>
                    <a:pt x="130194" y="516509"/>
                  </a:lnTo>
                  <a:lnTo>
                    <a:pt x="97082" y="491969"/>
                  </a:lnTo>
                  <a:lnTo>
                    <a:pt x="67938" y="462844"/>
                  </a:lnTo>
                  <a:lnTo>
                    <a:pt x="43380" y="429755"/>
                  </a:lnTo>
                  <a:lnTo>
                    <a:pt x="23951" y="393430"/>
                  </a:lnTo>
                  <a:lnTo>
                    <a:pt x="10063" y="354642"/>
                  </a:lnTo>
                  <a:lnTo>
                    <a:pt x="2022" y="314246"/>
                  </a:lnTo>
                  <a:lnTo>
                    <a:pt x="0" y="273099"/>
                  </a:lnTo>
                  <a:lnTo>
                    <a:pt x="1264" y="252530"/>
                  </a:lnTo>
                  <a:lnTo>
                    <a:pt x="8311" y="211944"/>
                  </a:lnTo>
                  <a:lnTo>
                    <a:pt x="21241" y="172831"/>
                  </a:lnTo>
                  <a:lnTo>
                    <a:pt x="39774" y="136037"/>
                  </a:lnTo>
                  <a:lnTo>
                    <a:pt x="63510" y="102359"/>
                  </a:lnTo>
                  <a:lnTo>
                    <a:pt x="91933" y="72526"/>
                  </a:lnTo>
                  <a:lnTo>
                    <a:pt x="124429" y="47183"/>
                  </a:lnTo>
                  <a:lnTo>
                    <a:pt x="160295" y="26880"/>
                  </a:lnTo>
                  <a:lnTo>
                    <a:pt x="198753" y="12055"/>
                  </a:lnTo>
                  <a:lnTo>
                    <a:pt x="238973" y="3030"/>
                  </a:lnTo>
                  <a:lnTo>
                    <a:pt x="280081" y="0"/>
                  </a:lnTo>
                  <a:lnTo>
                    <a:pt x="300690" y="758"/>
                  </a:lnTo>
                  <a:lnTo>
                    <a:pt x="341468" y="6803"/>
                  </a:lnTo>
                  <a:lnTo>
                    <a:pt x="380910" y="18759"/>
                  </a:lnTo>
                  <a:lnTo>
                    <a:pt x="418177" y="36372"/>
                  </a:lnTo>
                  <a:lnTo>
                    <a:pt x="452447" y="59255"/>
                  </a:lnTo>
                  <a:lnTo>
                    <a:pt x="482992" y="86921"/>
                  </a:lnTo>
                  <a:lnTo>
                    <a:pt x="509140" y="118759"/>
                  </a:lnTo>
                  <a:lnTo>
                    <a:pt x="530333" y="154095"/>
                  </a:lnTo>
                  <a:lnTo>
                    <a:pt x="546106" y="192148"/>
                  </a:lnTo>
                  <a:lnTo>
                    <a:pt x="556123" y="232109"/>
                  </a:lnTo>
                  <a:lnTo>
                    <a:pt x="560164" y="273099"/>
                  </a:lnTo>
                  <a:lnTo>
                    <a:pt x="560248" y="279972"/>
                  </a:lnTo>
                  <a:lnTo>
                    <a:pt x="559489" y="300566"/>
                  </a:lnTo>
                  <a:lnTo>
                    <a:pt x="553439" y="341316"/>
                  </a:lnTo>
                  <a:lnTo>
                    <a:pt x="541475" y="380730"/>
                  </a:lnTo>
                  <a:lnTo>
                    <a:pt x="523849" y="417972"/>
                  </a:lnTo>
                  <a:lnTo>
                    <a:pt x="500951" y="452218"/>
                  </a:lnTo>
                  <a:lnTo>
                    <a:pt x="473266" y="482743"/>
                  </a:lnTo>
                  <a:lnTo>
                    <a:pt x="441405" y="508872"/>
                  </a:lnTo>
                  <a:lnTo>
                    <a:pt x="406045" y="530052"/>
                  </a:lnTo>
                  <a:lnTo>
                    <a:pt x="367966" y="545813"/>
                  </a:lnTo>
                  <a:lnTo>
                    <a:pt x="327977" y="555823"/>
                  </a:lnTo>
                  <a:lnTo>
                    <a:pt x="286959" y="559861"/>
                  </a:lnTo>
                  <a:close/>
                </a:path>
              </a:pathLst>
            </a:custGeom>
            <a:solidFill>
              <a:srgbClr val="B4D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88171" y="3743451"/>
              <a:ext cx="558165" cy="557530"/>
            </a:xfrm>
            <a:custGeom>
              <a:avLst/>
              <a:gdLst/>
              <a:ahLst/>
              <a:cxnLst/>
              <a:rect l="l" t="t" r="r" b="b"/>
              <a:pathLst>
                <a:path w="558165" h="557529">
                  <a:moveTo>
                    <a:pt x="469950" y="483235"/>
                  </a:moveTo>
                  <a:lnTo>
                    <a:pt x="75107" y="86817"/>
                  </a:lnTo>
                  <a:lnTo>
                    <a:pt x="47637" y="120497"/>
                  </a:lnTo>
                  <a:lnTo>
                    <a:pt x="25539" y="158216"/>
                  </a:lnTo>
                  <a:lnTo>
                    <a:pt x="9461" y="199428"/>
                  </a:lnTo>
                  <a:lnTo>
                    <a:pt x="0" y="243547"/>
                  </a:lnTo>
                  <a:lnTo>
                    <a:pt x="314045" y="557364"/>
                  </a:lnTo>
                  <a:lnTo>
                    <a:pt x="357847" y="548005"/>
                  </a:lnTo>
                  <a:lnTo>
                    <a:pt x="398830" y="532168"/>
                  </a:lnTo>
                  <a:lnTo>
                    <a:pt x="436410" y="510387"/>
                  </a:lnTo>
                  <a:lnTo>
                    <a:pt x="469950" y="483235"/>
                  </a:lnTo>
                  <a:close/>
                </a:path>
                <a:path w="558165" h="557529">
                  <a:moveTo>
                    <a:pt x="557758" y="279971"/>
                  </a:moveTo>
                  <a:lnTo>
                    <a:pt x="554101" y="234581"/>
                  </a:lnTo>
                  <a:lnTo>
                    <a:pt x="543483" y="191516"/>
                  </a:lnTo>
                  <a:lnTo>
                    <a:pt x="526503" y="151358"/>
                  </a:lnTo>
                  <a:lnTo>
                    <a:pt x="503732" y="114668"/>
                  </a:lnTo>
                  <a:lnTo>
                    <a:pt x="475729" y="82042"/>
                  </a:lnTo>
                  <a:lnTo>
                    <a:pt x="443090" y="54051"/>
                  </a:lnTo>
                  <a:lnTo>
                    <a:pt x="406387" y="31267"/>
                  </a:lnTo>
                  <a:lnTo>
                    <a:pt x="366179" y="14287"/>
                  </a:lnTo>
                  <a:lnTo>
                    <a:pt x="323062" y="3670"/>
                  </a:lnTo>
                  <a:lnTo>
                    <a:pt x="277596" y="0"/>
                  </a:lnTo>
                  <a:lnTo>
                    <a:pt x="264414" y="304"/>
                  </a:lnTo>
                  <a:lnTo>
                    <a:pt x="251358" y="1219"/>
                  </a:lnTo>
                  <a:lnTo>
                    <a:pt x="238455" y="2717"/>
                  </a:lnTo>
                  <a:lnTo>
                    <a:pt x="225679" y="4775"/>
                  </a:lnTo>
                  <a:lnTo>
                    <a:pt x="552602" y="332943"/>
                  </a:lnTo>
                  <a:lnTo>
                    <a:pt x="554812" y="319989"/>
                  </a:lnTo>
                  <a:lnTo>
                    <a:pt x="556425" y="306806"/>
                  </a:lnTo>
                  <a:lnTo>
                    <a:pt x="557415" y="293446"/>
                  </a:lnTo>
                  <a:lnTo>
                    <a:pt x="557758" y="2799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53064" y="4023416"/>
              <a:ext cx="379730" cy="603250"/>
            </a:xfrm>
            <a:custGeom>
              <a:avLst/>
              <a:gdLst/>
              <a:ahLst/>
              <a:cxnLst/>
              <a:rect l="l" t="t" r="r" b="b"/>
              <a:pathLst>
                <a:path w="379729" h="603250">
                  <a:moveTo>
                    <a:pt x="379200" y="602805"/>
                  </a:moveTo>
                  <a:lnTo>
                    <a:pt x="0" y="602805"/>
                  </a:lnTo>
                  <a:lnTo>
                    <a:pt x="0" y="0"/>
                  </a:lnTo>
                  <a:lnTo>
                    <a:pt x="379200" y="0"/>
                  </a:lnTo>
                  <a:lnTo>
                    <a:pt x="379200" y="602805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92457" y="4054871"/>
              <a:ext cx="300990" cy="540385"/>
            </a:xfrm>
            <a:custGeom>
              <a:avLst/>
              <a:gdLst/>
              <a:ahLst/>
              <a:cxnLst/>
              <a:rect l="l" t="t" r="r" b="b"/>
              <a:pathLst>
                <a:path w="300990" h="540385">
                  <a:moveTo>
                    <a:pt x="300414" y="539894"/>
                  </a:moveTo>
                  <a:lnTo>
                    <a:pt x="0" y="539894"/>
                  </a:lnTo>
                  <a:lnTo>
                    <a:pt x="0" y="0"/>
                  </a:lnTo>
                  <a:lnTo>
                    <a:pt x="300414" y="0"/>
                  </a:lnTo>
                  <a:lnTo>
                    <a:pt x="300414" y="539894"/>
                  </a:lnTo>
                  <a:close/>
                </a:path>
              </a:pathLst>
            </a:custGeom>
            <a:solidFill>
              <a:srgbClr val="B4D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92455" y="4054880"/>
              <a:ext cx="300990" cy="509270"/>
            </a:xfrm>
            <a:custGeom>
              <a:avLst/>
              <a:gdLst/>
              <a:ahLst/>
              <a:cxnLst/>
              <a:rect l="l" t="t" r="r" b="b"/>
              <a:pathLst>
                <a:path w="300990" h="509270">
                  <a:moveTo>
                    <a:pt x="300405" y="362381"/>
                  </a:moveTo>
                  <a:lnTo>
                    <a:pt x="0" y="137414"/>
                  </a:lnTo>
                  <a:lnTo>
                    <a:pt x="0" y="284568"/>
                  </a:lnTo>
                  <a:lnTo>
                    <a:pt x="300405" y="508990"/>
                  </a:lnTo>
                  <a:lnTo>
                    <a:pt x="300405" y="362381"/>
                  </a:lnTo>
                  <a:close/>
                </a:path>
                <a:path w="300990" h="509270">
                  <a:moveTo>
                    <a:pt x="300405" y="83883"/>
                  </a:moveTo>
                  <a:lnTo>
                    <a:pt x="188302" y="0"/>
                  </a:lnTo>
                  <a:lnTo>
                    <a:pt x="48958" y="0"/>
                  </a:lnTo>
                  <a:lnTo>
                    <a:pt x="300405" y="188175"/>
                  </a:lnTo>
                  <a:lnTo>
                    <a:pt x="300405" y="83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41009" y="4023416"/>
              <a:ext cx="379730" cy="603250"/>
            </a:xfrm>
            <a:custGeom>
              <a:avLst/>
              <a:gdLst/>
              <a:ahLst/>
              <a:cxnLst/>
              <a:rect l="l" t="t" r="r" b="b"/>
              <a:pathLst>
                <a:path w="379729" h="603250">
                  <a:moveTo>
                    <a:pt x="379200" y="602805"/>
                  </a:moveTo>
                  <a:lnTo>
                    <a:pt x="0" y="602805"/>
                  </a:lnTo>
                  <a:lnTo>
                    <a:pt x="0" y="0"/>
                  </a:lnTo>
                  <a:lnTo>
                    <a:pt x="379200" y="0"/>
                  </a:lnTo>
                  <a:lnTo>
                    <a:pt x="379200" y="602805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80402" y="4054871"/>
              <a:ext cx="300990" cy="540385"/>
            </a:xfrm>
            <a:custGeom>
              <a:avLst/>
              <a:gdLst/>
              <a:ahLst/>
              <a:cxnLst/>
              <a:rect l="l" t="t" r="r" b="b"/>
              <a:pathLst>
                <a:path w="300990" h="540385">
                  <a:moveTo>
                    <a:pt x="300414" y="539894"/>
                  </a:moveTo>
                  <a:lnTo>
                    <a:pt x="0" y="539894"/>
                  </a:lnTo>
                  <a:lnTo>
                    <a:pt x="0" y="0"/>
                  </a:lnTo>
                  <a:lnTo>
                    <a:pt x="300414" y="0"/>
                  </a:lnTo>
                  <a:lnTo>
                    <a:pt x="300414" y="539894"/>
                  </a:lnTo>
                  <a:close/>
                </a:path>
              </a:pathLst>
            </a:custGeom>
            <a:solidFill>
              <a:srgbClr val="B4D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580401" y="4054880"/>
              <a:ext cx="300990" cy="509270"/>
            </a:xfrm>
            <a:custGeom>
              <a:avLst/>
              <a:gdLst/>
              <a:ahLst/>
              <a:cxnLst/>
              <a:rect l="l" t="t" r="r" b="b"/>
              <a:pathLst>
                <a:path w="300990" h="509270">
                  <a:moveTo>
                    <a:pt x="300228" y="83883"/>
                  </a:moveTo>
                  <a:lnTo>
                    <a:pt x="188125" y="0"/>
                  </a:lnTo>
                  <a:lnTo>
                    <a:pt x="48780" y="0"/>
                  </a:lnTo>
                  <a:lnTo>
                    <a:pt x="300228" y="188175"/>
                  </a:lnTo>
                  <a:lnTo>
                    <a:pt x="300228" y="83883"/>
                  </a:lnTo>
                  <a:close/>
                </a:path>
                <a:path w="300990" h="509270">
                  <a:moveTo>
                    <a:pt x="300405" y="362381"/>
                  </a:moveTo>
                  <a:lnTo>
                    <a:pt x="0" y="137414"/>
                  </a:lnTo>
                  <a:lnTo>
                    <a:pt x="0" y="284568"/>
                  </a:lnTo>
                  <a:lnTo>
                    <a:pt x="300405" y="508990"/>
                  </a:lnTo>
                  <a:lnTo>
                    <a:pt x="300405" y="3623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001209" y="4023416"/>
              <a:ext cx="379730" cy="603250"/>
            </a:xfrm>
            <a:custGeom>
              <a:avLst/>
              <a:gdLst/>
              <a:ahLst/>
              <a:cxnLst/>
              <a:rect l="l" t="t" r="r" b="b"/>
              <a:pathLst>
                <a:path w="379729" h="603250">
                  <a:moveTo>
                    <a:pt x="379200" y="602805"/>
                  </a:moveTo>
                  <a:lnTo>
                    <a:pt x="0" y="602805"/>
                  </a:lnTo>
                  <a:lnTo>
                    <a:pt x="0" y="0"/>
                  </a:lnTo>
                  <a:lnTo>
                    <a:pt x="379200" y="0"/>
                  </a:lnTo>
                  <a:lnTo>
                    <a:pt x="379200" y="602805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040602" y="4054871"/>
              <a:ext cx="300990" cy="540385"/>
            </a:xfrm>
            <a:custGeom>
              <a:avLst/>
              <a:gdLst/>
              <a:ahLst/>
              <a:cxnLst/>
              <a:rect l="l" t="t" r="r" b="b"/>
              <a:pathLst>
                <a:path w="300990" h="540385">
                  <a:moveTo>
                    <a:pt x="300414" y="539894"/>
                  </a:moveTo>
                  <a:lnTo>
                    <a:pt x="0" y="539894"/>
                  </a:lnTo>
                  <a:lnTo>
                    <a:pt x="0" y="0"/>
                  </a:lnTo>
                  <a:lnTo>
                    <a:pt x="300414" y="0"/>
                  </a:lnTo>
                  <a:lnTo>
                    <a:pt x="300414" y="539894"/>
                  </a:lnTo>
                  <a:close/>
                </a:path>
              </a:pathLst>
            </a:custGeom>
            <a:solidFill>
              <a:srgbClr val="B4D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040594" y="4054880"/>
              <a:ext cx="300990" cy="509270"/>
            </a:xfrm>
            <a:custGeom>
              <a:avLst/>
              <a:gdLst/>
              <a:ahLst/>
              <a:cxnLst/>
              <a:rect l="l" t="t" r="r" b="b"/>
              <a:pathLst>
                <a:path w="300990" h="509270">
                  <a:moveTo>
                    <a:pt x="300228" y="83883"/>
                  </a:moveTo>
                  <a:lnTo>
                    <a:pt x="188125" y="0"/>
                  </a:lnTo>
                  <a:lnTo>
                    <a:pt x="48780" y="0"/>
                  </a:lnTo>
                  <a:lnTo>
                    <a:pt x="300228" y="188175"/>
                  </a:lnTo>
                  <a:lnTo>
                    <a:pt x="300228" y="83883"/>
                  </a:lnTo>
                  <a:close/>
                </a:path>
                <a:path w="300990" h="509270">
                  <a:moveTo>
                    <a:pt x="300418" y="362381"/>
                  </a:moveTo>
                  <a:lnTo>
                    <a:pt x="0" y="137414"/>
                  </a:lnTo>
                  <a:lnTo>
                    <a:pt x="0" y="284568"/>
                  </a:lnTo>
                  <a:lnTo>
                    <a:pt x="300418" y="508990"/>
                  </a:lnTo>
                  <a:lnTo>
                    <a:pt x="300418" y="3623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89153" y="4023416"/>
              <a:ext cx="379730" cy="603250"/>
            </a:xfrm>
            <a:custGeom>
              <a:avLst/>
              <a:gdLst/>
              <a:ahLst/>
              <a:cxnLst/>
              <a:rect l="l" t="t" r="r" b="b"/>
              <a:pathLst>
                <a:path w="379729" h="603250">
                  <a:moveTo>
                    <a:pt x="379200" y="602805"/>
                  </a:moveTo>
                  <a:lnTo>
                    <a:pt x="0" y="602805"/>
                  </a:lnTo>
                  <a:lnTo>
                    <a:pt x="0" y="0"/>
                  </a:lnTo>
                  <a:lnTo>
                    <a:pt x="379200" y="0"/>
                  </a:lnTo>
                  <a:lnTo>
                    <a:pt x="379200" y="602805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28546" y="4054871"/>
              <a:ext cx="300990" cy="540385"/>
            </a:xfrm>
            <a:custGeom>
              <a:avLst/>
              <a:gdLst/>
              <a:ahLst/>
              <a:cxnLst/>
              <a:rect l="l" t="t" r="r" b="b"/>
              <a:pathLst>
                <a:path w="300990" h="540385">
                  <a:moveTo>
                    <a:pt x="300415" y="539894"/>
                  </a:moveTo>
                  <a:lnTo>
                    <a:pt x="0" y="539894"/>
                  </a:lnTo>
                  <a:lnTo>
                    <a:pt x="0" y="0"/>
                  </a:lnTo>
                  <a:lnTo>
                    <a:pt x="300415" y="0"/>
                  </a:lnTo>
                  <a:lnTo>
                    <a:pt x="300415" y="539894"/>
                  </a:lnTo>
                  <a:close/>
                </a:path>
              </a:pathLst>
            </a:custGeom>
            <a:solidFill>
              <a:srgbClr val="B4D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628541" y="4054880"/>
              <a:ext cx="300990" cy="509270"/>
            </a:xfrm>
            <a:custGeom>
              <a:avLst/>
              <a:gdLst/>
              <a:ahLst/>
              <a:cxnLst/>
              <a:rect l="l" t="t" r="r" b="b"/>
              <a:pathLst>
                <a:path w="300990" h="509270">
                  <a:moveTo>
                    <a:pt x="300228" y="83883"/>
                  </a:moveTo>
                  <a:lnTo>
                    <a:pt x="188125" y="0"/>
                  </a:lnTo>
                  <a:lnTo>
                    <a:pt x="48780" y="0"/>
                  </a:lnTo>
                  <a:lnTo>
                    <a:pt x="300228" y="188175"/>
                  </a:lnTo>
                  <a:lnTo>
                    <a:pt x="300228" y="83883"/>
                  </a:lnTo>
                  <a:close/>
                </a:path>
                <a:path w="300990" h="509270">
                  <a:moveTo>
                    <a:pt x="300418" y="362381"/>
                  </a:moveTo>
                  <a:lnTo>
                    <a:pt x="0" y="137414"/>
                  </a:lnTo>
                  <a:lnTo>
                    <a:pt x="0" y="284568"/>
                  </a:lnTo>
                  <a:lnTo>
                    <a:pt x="300418" y="508990"/>
                  </a:lnTo>
                  <a:lnTo>
                    <a:pt x="300418" y="3623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955273" y="4788466"/>
              <a:ext cx="379730" cy="603250"/>
            </a:xfrm>
            <a:custGeom>
              <a:avLst/>
              <a:gdLst/>
              <a:ahLst/>
              <a:cxnLst/>
              <a:rect l="l" t="t" r="r" b="b"/>
              <a:pathLst>
                <a:path w="379729" h="603250">
                  <a:moveTo>
                    <a:pt x="379200" y="602805"/>
                  </a:moveTo>
                  <a:lnTo>
                    <a:pt x="0" y="602805"/>
                  </a:lnTo>
                  <a:lnTo>
                    <a:pt x="0" y="0"/>
                  </a:lnTo>
                  <a:lnTo>
                    <a:pt x="379200" y="0"/>
                  </a:lnTo>
                  <a:lnTo>
                    <a:pt x="379200" y="602805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994666" y="4820106"/>
              <a:ext cx="300990" cy="540385"/>
            </a:xfrm>
            <a:custGeom>
              <a:avLst/>
              <a:gdLst/>
              <a:ahLst/>
              <a:cxnLst/>
              <a:rect l="l" t="t" r="r" b="b"/>
              <a:pathLst>
                <a:path w="300990" h="540385">
                  <a:moveTo>
                    <a:pt x="300414" y="539894"/>
                  </a:moveTo>
                  <a:lnTo>
                    <a:pt x="0" y="539894"/>
                  </a:lnTo>
                  <a:lnTo>
                    <a:pt x="0" y="0"/>
                  </a:lnTo>
                  <a:lnTo>
                    <a:pt x="300414" y="0"/>
                  </a:lnTo>
                  <a:lnTo>
                    <a:pt x="300414" y="539894"/>
                  </a:lnTo>
                  <a:close/>
                </a:path>
              </a:pathLst>
            </a:custGeom>
            <a:solidFill>
              <a:srgbClr val="B4D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94664" y="4820106"/>
              <a:ext cx="300990" cy="509270"/>
            </a:xfrm>
            <a:custGeom>
              <a:avLst/>
              <a:gdLst/>
              <a:ahLst/>
              <a:cxnLst/>
              <a:rect l="l" t="t" r="r" b="b"/>
              <a:pathLst>
                <a:path w="300990" h="509270">
                  <a:moveTo>
                    <a:pt x="300405" y="362381"/>
                  </a:moveTo>
                  <a:lnTo>
                    <a:pt x="0" y="137414"/>
                  </a:lnTo>
                  <a:lnTo>
                    <a:pt x="0" y="284581"/>
                  </a:lnTo>
                  <a:lnTo>
                    <a:pt x="300405" y="508990"/>
                  </a:lnTo>
                  <a:lnTo>
                    <a:pt x="300405" y="362381"/>
                  </a:lnTo>
                  <a:close/>
                </a:path>
                <a:path w="300990" h="509270">
                  <a:moveTo>
                    <a:pt x="300405" y="83883"/>
                  </a:moveTo>
                  <a:lnTo>
                    <a:pt x="188302" y="0"/>
                  </a:lnTo>
                  <a:lnTo>
                    <a:pt x="48958" y="0"/>
                  </a:lnTo>
                  <a:lnTo>
                    <a:pt x="300405" y="188188"/>
                  </a:lnTo>
                  <a:lnTo>
                    <a:pt x="300405" y="83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543218" y="4788466"/>
              <a:ext cx="379730" cy="603250"/>
            </a:xfrm>
            <a:custGeom>
              <a:avLst/>
              <a:gdLst/>
              <a:ahLst/>
              <a:cxnLst/>
              <a:rect l="l" t="t" r="r" b="b"/>
              <a:pathLst>
                <a:path w="379729" h="603250">
                  <a:moveTo>
                    <a:pt x="379200" y="602805"/>
                  </a:moveTo>
                  <a:lnTo>
                    <a:pt x="0" y="602805"/>
                  </a:lnTo>
                  <a:lnTo>
                    <a:pt x="0" y="0"/>
                  </a:lnTo>
                  <a:lnTo>
                    <a:pt x="379200" y="0"/>
                  </a:lnTo>
                  <a:lnTo>
                    <a:pt x="379200" y="602805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582611" y="4820106"/>
              <a:ext cx="300990" cy="540385"/>
            </a:xfrm>
            <a:custGeom>
              <a:avLst/>
              <a:gdLst/>
              <a:ahLst/>
              <a:cxnLst/>
              <a:rect l="l" t="t" r="r" b="b"/>
              <a:pathLst>
                <a:path w="300990" h="540385">
                  <a:moveTo>
                    <a:pt x="300414" y="539894"/>
                  </a:moveTo>
                  <a:lnTo>
                    <a:pt x="0" y="539894"/>
                  </a:lnTo>
                  <a:lnTo>
                    <a:pt x="0" y="0"/>
                  </a:lnTo>
                  <a:lnTo>
                    <a:pt x="300414" y="0"/>
                  </a:lnTo>
                  <a:lnTo>
                    <a:pt x="300414" y="539894"/>
                  </a:lnTo>
                  <a:close/>
                </a:path>
              </a:pathLst>
            </a:custGeom>
            <a:solidFill>
              <a:srgbClr val="B4D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82611" y="4820106"/>
              <a:ext cx="300990" cy="509270"/>
            </a:xfrm>
            <a:custGeom>
              <a:avLst/>
              <a:gdLst/>
              <a:ahLst/>
              <a:cxnLst/>
              <a:rect l="l" t="t" r="r" b="b"/>
              <a:pathLst>
                <a:path w="300990" h="509270">
                  <a:moveTo>
                    <a:pt x="300405" y="362381"/>
                  </a:moveTo>
                  <a:lnTo>
                    <a:pt x="0" y="137414"/>
                  </a:lnTo>
                  <a:lnTo>
                    <a:pt x="0" y="284581"/>
                  </a:lnTo>
                  <a:lnTo>
                    <a:pt x="300405" y="508990"/>
                  </a:lnTo>
                  <a:lnTo>
                    <a:pt x="300405" y="362381"/>
                  </a:lnTo>
                  <a:close/>
                </a:path>
                <a:path w="300990" h="509270">
                  <a:moveTo>
                    <a:pt x="300405" y="83883"/>
                  </a:moveTo>
                  <a:lnTo>
                    <a:pt x="188302" y="0"/>
                  </a:lnTo>
                  <a:lnTo>
                    <a:pt x="48958" y="0"/>
                  </a:lnTo>
                  <a:lnTo>
                    <a:pt x="300405" y="188188"/>
                  </a:lnTo>
                  <a:lnTo>
                    <a:pt x="300405" y="83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003418" y="4788466"/>
              <a:ext cx="379730" cy="603250"/>
            </a:xfrm>
            <a:custGeom>
              <a:avLst/>
              <a:gdLst/>
              <a:ahLst/>
              <a:cxnLst/>
              <a:rect l="l" t="t" r="r" b="b"/>
              <a:pathLst>
                <a:path w="379729" h="603250">
                  <a:moveTo>
                    <a:pt x="379200" y="602805"/>
                  </a:moveTo>
                  <a:lnTo>
                    <a:pt x="0" y="602805"/>
                  </a:lnTo>
                  <a:lnTo>
                    <a:pt x="0" y="0"/>
                  </a:lnTo>
                  <a:lnTo>
                    <a:pt x="379200" y="0"/>
                  </a:lnTo>
                  <a:lnTo>
                    <a:pt x="379200" y="602805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042811" y="4820106"/>
              <a:ext cx="300990" cy="540385"/>
            </a:xfrm>
            <a:custGeom>
              <a:avLst/>
              <a:gdLst/>
              <a:ahLst/>
              <a:cxnLst/>
              <a:rect l="l" t="t" r="r" b="b"/>
              <a:pathLst>
                <a:path w="300990" h="540385">
                  <a:moveTo>
                    <a:pt x="300414" y="539894"/>
                  </a:moveTo>
                  <a:lnTo>
                    <a:pt x="0" y="539894"/>
                  </a:lnTo>
                  <a:lnTo>
                    <a:pt x="0" y="0"/>
                  </a:lnTo>
                  <a:lnTo>
                    <a:pt x="300414" y="0"/>
                  </a:lnTo>
                  <a:lnTo>
                    <a:pt x="300414" y="539894"/>
                  </a:lnTo>
                  <a:close/>
                </a:path>
              </a:pathLst>
            </a:custGeom>
            <a:solidFill>
              <a:srgbClr val="B4D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042804" y="4820106"/>
              <a:ext cx="300990" cy="509270"/>
            </a:xfrm>
            <a:custGeom>
              <a:avLst/>
              <a:gdLst/>
              <a:ahLst/>
              <a:cxnLst/>
              <a:rect l="l" t="t" r="r" b="b"/>
              <a:pathLst>
                <a:path w="300990" h="509270">
                  <a:moveTo>
                    <a:pt x="300418" y="362381"/>
                  </a:moveTo>
                  <a:lnTo>
                    <a:pt x="0" y="137414"/>
                  </a:lnTo>
                  <a:lnTo>
                    <a:pt x="0" y="284581"/>
                  </a:lnTo>
                  <a:lnTo>
                    <a:pt x="300418" y="508990"/>
                  </a:lnTo>
                  <a:lnTo>
                    <a:pt x="300418" y="362381"/>
                  </a:lnTo>
                  <a:close/>
                </a:path>
                <a:path w="300990" h="509270">
                  <a:moveTo>
                    <a:pt x="300418" y="83883"/>
                  </a:moveTo>
                  <a:lnTo>
                    <a:pt x="188315" y="0"/>
                  </a:lnTo>
                  <a:lnTo>
                    <a:pt x="48971" y="0"/>
                  </a:lnTo>
                  <a:lnTo>
                    <a:pt x="300418" y="188188"/>
                  </a:lnTo>
                  <a:lnTo>
                    <a:pt x="300418" y="83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591362" y="4788466"/>
              <a:ext cx="379730" cy="603250"/>
            </a:xfrm>
            <a:custGeom>
              <a:avLst/>
              <a:gdLst/>
              <a:ahLst/>
              <a:cxnLst/>
              <a:rect l="l" t="t" r="r" b="b"/>
              <a:pathLst>
                <a:path w="379729" h="603250">
                  <a:moveTo>
                    <a:pt x="379200" y="602805"/>
                  </a:moveTo>
                  <a:lnTo>
                    <a:pt x="0" y="602805"/>
                  </a:lnTo>
                  <a:lnTo>
                    <a:pt x="0" y="0"/>
                  </a:lnTo>
                  <a:lnTo>
                    <a:pt x="379200" y="0"/>
                  </a:lnTo>
                  <a:lnTo>
                    <a:pt x="379200" y="602805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630755" y="4820106"/>
              <a:ext cx="300990" cy="540385"/>
            </a:xfrm>
            <a:custGeom>
              <a:avLst/>
              <a:gdLst/>
              <a:ahLst/>
              <a:cxnLst/>
              <a:rect l="l" t="t" r="r" b="b"/>
              <a:pathLst>
                <a:path w="300990" h="540385">
                  <a:moveTo>
                    <a:pt x="300414" y="539894"/>
                  </a:moveTo>
                  <a:lnTo>
                    <a:pt x="0" y="539894"/>
                  </a:lnTo>
                  <a:lnTo>
                    <a:pt x="0" y="0"/>
                  </a:lnTo>
                  <a:lnTo>
                    <a:pt x="300414" y="0"/>
                  </a:lnTo>
                  <a:lnTo>
                    <a:pt x="300414" y="539894"/>
                  </a:lnTo>
                  <a:close/>
                </a:path>
              </a:pathLst>
            </a:custGeom>
            <a:solidFill>
              <a:srgbClr val="B4D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630751" y="4820106"/>
              <a:ext cx="300990" cy="509270"/>
            </a:xfrm>
            <a:custGeom>
              <a:avLst/>
              <a:gdLst/>
              <a:ahLst/>
              <a:cxnLst/>
              <a:rect l="l" t="t" r="r" b="b"/>
              <a:pathLst>
                <a:path w="300990" h="509270">
                  <a:moveTo>
                    <a:pt x="300418" y="362381"/>
                  </a:moveTo>
                  <a:lnTo>
                    <a:pt x="0" y="137414"/>
                  </a:lnTo>
                  <a:lnTo>
                    <a:pt x="0" y="284581"/>
                  </a:lnTo>
                  <a:lnTo>
                    <a:pt x="300418" y="508990"/>
                  </a:lnTo>
                  <a:lnTo>
                    <a:pt x="300418" y="362381"/>
                  </a:lnTo>
                  <a:close/>
                </a:path>
                <a:path w="300990" h="509270">
                  <a:moveTo>
                    <a:pt x="300418" y="83883"/>
                  </a:moveTo>
                  <a:lnTo>
                    <a:pt x="188315" y="0"/>
                  </a:lnTo>
                  <a:lnTo>
                    <a:pt x="48958" y="0"/>
                  </a:lnTo>
                  <a:lnTo>
                    <a:pt x="300418" y="188188"/>
                  </a:lnTo>
                  <a:lnTo>
                    <a:pt x="300418" y="83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984820" y="2308999"/>
              <a:ext cx="1951989" cy="1306830"/>
            </a:xfrm>
            <a:custGeom>
              <a:avLst/>
              <a:gdLst/>
              <a:ahLst/>
              <a:cxnLst/>
              <a:rect l="l" t="t" r="r" b="b"/>
              <a:pathLst>
                <a:path w="1951990" h="1306829">
                  <a:moveTo>
                    <a:pt x="1951583" y="1306233"/>
                  </a:moveTo>
                  <a:lnTo>
                    <a:pt x="998982" y="260400"/>
                  </a:lnTo>
                  <a:lnTo>
                    <a:pt x="998982" y="0"/>
                  </a:lnTo>
                  <a:lnTo>
                    <a:pt x="947991" y="0"/>
                  </a:lnTo>
                  <a:lnTo>
                    <a:pt x="947991" y="260743"/>
                  </a:lnTo>
                  <a:lnTo>
                    <a:pt x="0" y="1306233"/>
                  </a:lnTo>
                  <a:lnTo>
                    <a:pt x="144132" y="1306233"/>
                  </a:lnTo>
                  <a:lnTo>
                    <a:pt x="975880" y="412877"/>
                  </a:lnTo>
                  <a:lnTo>
                    <a:pt x="1807641" y="1306233"/>
                  </a:lnTo>
                  <a:lnTo>
                    <a:pt x="1951583" y="1306233"/>
                  </a:lnTo>
                  <a:close/>
                </a:path>
              </a:pathLst>
            </a:custGeom>
            <a:solidFill>
              <a:srgbClr val="E336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932821" y="2194212"/>
              <a:ext cx="415925" cy="229870"/>
            </a:xfrm>
            <a:custGeom>
              <a:avLst/>
              <a:gdLst/>
              <a:ahLst/>
              <a:cxnLst/>
              <a:rect l="l" t="t" r="r" b="b"/>
              <a:pathLst>
                <a:path w="415925" h="229869">
                  <a:moveTo>
                    <a:pt x="415647" y="229570"/>
                  </a:moveTo>
                  <a:lnTo>
                    <a:pt x="0" y="229570"/>
                  </a:lnTo>
                  <a:lnTo>
                    <a:pt x="0" y="0"/>
                  </a:lnTo>
                  <a:lnTo>
                    <a:pt x="415647" y="0"/>
                  </a:lnTo>
                  <a:lnTo>
                    <a:pt x="312932" y="114785"/>
                  </a:lnTo>
                  <a:lnTo>
                    <a:pt x="415647" y="229570"/>
                  </a:lnTo>
                  <a:close/>
                </a:path>
              </a:pathLst>
            </a:custGeom>
            <a:solidFill>
              <a:srgbClr val="E8612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94600" y="2320260"/>
            <a:ext cx="3543299" cy="3543299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478917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주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체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별</a:t>
            </a:r>
            <a:r>
              <a:rPr dirty="0" sz="5500" spc="-835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요구사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항</a:t>
            </a:r>
            <a:endParaRPr sz="5500">
              <a:latin typeface="Malgun Gothic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65746" y="6636528"/>
            <a:ext cx="2476500" cy="289242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3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학교</a:t>
            </a:r>
            <a:r>
              <a:rPr dirty="0" sz="2500" spc="130">
                <a:latin typeface="Malgun Gothic"/>
                <a:cs typeface="Malgun Gothic"/>
              </a:rPr>
              <a:t>(</a:t>
            </a:r>
            <a:r>
              <a:rPr dirty="0" sz="2500" spc="-130">
                <a:latin typeface="Malgun Gothic"/>
                <a:cs typeface="Malgun Gothic"/>
              </a:rPr>
              <a:t>회원</a:t>
            </a:r>
            <a:r>
              <a:rPr dirty="0" sz="2500" spc="135">
                <a:latin typeface="Malgun Gothic"/>
                <a:cs typeface="Malgun Gothic"/>
              </a:rPr>
              <a:t>)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관</a:t>
            </a:r>
            <a:r>
              <a:rPr dirty="0" sz="2500" spc="-125">
                <a:latin typeface="Malgun Gothic"/>
                <a:cs typeface="Malgun Gothic"/>
              </a:rPr>
              <a:t>리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권</a:t>
            </a:r>
            <a:r>
              <a:rPr dirty="0" sz="2500" spc="-125">
                <a:latin typeface="Malgun Gothic"/>
                <a:cs typeface="Malgun Gothic"/>
              </a:rPr>
              <a:t>한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관</a:t>
            </a:r>
            <a:r>
              <a:rPr dirty="0" sz="2500" spc="-125">
                <a:latin typeface="Malgun Gothic"/>
                <a:cs typeface="Malgun Gothic"/>
              </a:rPr>
              <a:t>리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통계분석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결</a:t>
            </a:r>
            <a:r>
              <a:rPr dirty="0" sz="2500" spc="-125">
                <a:latin typeface="Malgun Gothic"/>
                <a:cs typeface="Malgun Gothic"/>
              </a:rPr>
              <a:t>제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현</a:t>
            </a:r>
            <a:r>
              <a:rPr dirty="0" sz="2500" spc="-125">
                <a:latin typeface="Malgun Gothic"/>
                <a:cs typeface="Malgun Gothic"/>
              </a:rPr>
              <a:t>황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템플</a:t>
            </a:r>
            <a:r>
              <a:rPr dirty="0" sz="2500" spc="-125">
                <a:latin typeface="Malgun Gothic"/>
                <a:cs typeface="Malgun Gothic"/>
              </a:rPr>
              <a:t>릿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관</a:t>
            </a:r>
            <a:r>
              <a:rPr dirty="0" sz="2500" spc="-125">
                <a:latin typeface="Malgun Gothic"/>
                <a:cs typeface="Malgun Gothic"/>
              </a:rPr>
              <a:t>리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로</a:t>
            </a:r>
            <a:r>
              <a:rPr dirty="0" sz="2500" spc="-125">
                <a:latin typeface="Malgun Gothic"/>
                <a:cs typeface="Malgun Gothic"/>
              </a:rPr>
              <a:t>그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관</a:t>
            </a:r>
            <a:r>
              <a:rPr dirty="0" sz="2500" spc="-125">
                <a:latin typeface="Malgun Gothic"/>
                <a:cs typeface="Malgun Gothic"/>
              </a:rPr>
              <a:t>리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500" spc="825">
                <a:latin typeface="Malgun Gothic"/>
                <a:cs typeface="Malgun Gothic"/>
              </a:rPr>
              <a:t>-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260">
                <a:latin typeface="Malgun Gothic"/>
                <a:cs typeface="Malgun Gothic"/>
              </a:rPr>
              <a:t>1</a:t>
            </a:r>
            <a:r>
              <a:rPr dirty="0" sz="2500" spc="95">
                <a:latin typeface="Malgun Gothic"/>
                <a:cs typeface="Malgun Gothic"/>
              </a:rPr>
              <a:t>:</a:t>
            </a:r>
            <a:r>
              <a:rPr dirty="0" sz="2500" spc="-254">
                <a:latin typeface="Malgun Gothic"/>
                <a:cs typeface="Malgun Gothic"/>
              </a:rPr>
              <a:t>1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문</a:t>
            </a:r>
            <a:r>
              <a:rPr dirty="0" sz="2500" spc="-125">
                <a:latin typeface="Malgun Gothic"/>
                <a:cs typeface="Malgun Gothic"/>
              </a:rPr>
              <a:t>의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02789" y="5666740"/>
            <a:ext cx="2907665" cy="406971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097915">
              <a:lnSpc>
                <a:spcPct val="100000"/>
              </a:lnSpc>
              <a:spcBef>
                <a:spcPts val="1635"/>
              </a:spcBef>
            </a:pPr>
            <a:r>
              <a:rPr dirty="0" sz="2800" spc="-5">
                <a:latin typeface="Malgun Gothic"/>
                <a:cs typeface="Malgun Gothic"/>
              </a:rPr>
              <a:t>학교</a:t>
            </a:r>
            <a:endParaRPr sz="28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1370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사용</a:t>
            </a:r>
            <a:r>
              <a:rPr dirty="0" sz="2500" spc="-125">
                <a:latin typeface="Malgun Gothic"/>
                <a:cs typeface="Malgun Gothic"/>
              </a:rPr>
              <a:t>자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계</a:t>
            </a:r>
            <a:r>
              <a:rPr dirty="0" sz="2500" spc="-125">
                <a:latin typeface="Malgun Gothic"/>
                <a:cs typeface="Malgun Gothic"/>
              </a:rPr>
              <a:t>정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관</a:t>
            </a:r>
            <a:r>
              <a:rPr dirty="0" sz="2500" spc="-125">
                <a:latin typeface="Malgun Gothic"/>
                <a:cs typeface="Malgun Gothic"/>
              </a:rPr>
              <a:t>리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결</a:t>
            </a:r>
            <a:r>
              <a:rPr dirty="0" sz="2500" spc="-125">
                <a:latin typeface="Malgun Gothic"/>
                <a:cs typeface="Malgun Gothic"/>
              </a:rPr>
              <a:t>제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25">
                <a:latin typeface="Malgun Gothic"/>
                <a:cs typeface="Malgun Gothic"/>
              </a:rPr>
              <a:t>및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결제정</a:t>
            </a:r>
            <a:r>
              <a:rPr dirty="0" sz="2500" spc="-125">
                <a:latin typeface="Malgun Gothic"/>
                <a:cs typeface="Malgun Gothic"/>
              </a:rPr>
              <a:t>보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260">
                <a:latin typeface="Malgun Gothic"/>
                <a:cs typeface="Malgun Gothic"/>
              </a:rPr>
              <a:t>1</a:t>
            </a:r>
            <a:r>
              <a:rPr dirty="0" sz="2500" spc="95">
                <a:latin typeface="Malgun Gothic"/>
                <a:cs typeface="Malgun Gothic"/>
              </a:rPr>
              <a:t>:</a:t>
            </a:r>
            <a:r>
              <a:rPr dirty="0" sz="2500" spc="-254">
                <a:latin typeface="Malgun Gothic"/>
                <a:cs typeface="Malgun Gothic"/>
              </a:rPr>
              <a:t>1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문의하</a:t>
            </a:r>
            <a:r>
              <a:rPr dirty="0" sz="2500" spc="-125">
                <a:latin typeface="Malgun Gothic"/>
                <a:cs typeface="Malgun Gothic"/>
              </a:rPr>
              <a:t>기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홈페이</a:t>
            </a:r>
            <a:r>
              <a:rPr dirty="0" sz="2500" spc="-125">
                <a:latin typeface="Malgun Gothic"/>
                <a:cs typeface="Malgun Gothic"/>
              </a:rPr>
              <a:t>지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관</a:t>
            </a:r>
            <a:r>
              <a:rPr dirty="0" sz="2500" spc="-125">
                <a:latin typeface="Malgun Gothic"/>
                <a:cs typeface="Malgun Gothic"/>
              </a:rPr>
              <a:t>리</a:t>
            </a:r>
            <a:endParaRPr sz="2500">
              <a:latin typeface="Malgun Gothic"/>
              <a:cs typeface="Malgun Gothic"/>
            </a:endParaRPr>
          </a:p>
          <a:p>
            <a:pPr marL="278765" marR="5080" indent="-266700">
              <a:lnSpc>
                <a:spcPct val="107500"/>
              </a:lnSpc>
              <a:buFont typeface="Malgun Gothic"/>
              <a:buChar char="-"/>
              <a:tabLst>
                <a:tab pos="337185" algn="l"/>
              </a:tabLst>
            </a:pPr>
            <a:r>
              <a:rPr dirty="0"/>
              <a:t>	</a:t>
            </a:r>
            <a:r>
              <a:rPr dirty="0" sz="2500" spc="-130">
                <a:latin typeface="Malgun Gothic"/>
                <a:cs typeface="Malgun Gothic"/>
              </a:rPr>
              <a:t>메뉴</a:t>
            </a:r>
            <a:r>
              <a:rPr dirty="0" sz="2500" spc="155">
                <a:latin typeface="Malgun Gothic"/>
                <a:cs typeface="Malgun Gothic"/>
              </a:rPr>
              <a:t>,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기능</a:t>
            </a:r>
            <a:r>
              <a:rPr dirty="0" sz="2500" spc="155">
                <a:latin typeface="Malgun Gothic"/>
                <a:cs typeface="Malgun Gothic"/>
              </a:rPr>
              <a:t>,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게시판</a:t>
            </a:r>
            <a:r>
              <a:rPr dirty="0" sz="2500" spc="220">
                <a:latin typeface="Malgun Gothic"/>
                <a:cs typeface="Malgun Gothic"/>
              </a:rPr>
              <a:t>,  </a:t>
            </a:r>
            <a:r>
              <a:rPr dirty="0" sz="2500" spc="-130">
                <a:latin typeface="Malgun Gothic"/>
                <a:cs typeface="Malgun Gothic"/>
              </a:rPr>
              <a:t>콘텐</a:t>
            </a:r>
            <a:r>
              <a:rPr dirty="0" sz="2500" spc="-125">
                <a:latin typeface="Malgun Gothic"/>
                <a:cs typeface="Malgun Gothic"/>
              </a:rPr>
              <a:t>츠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관</a:t>
            </a:r>
            <a:r>
              <a:rPr dirty="0" sz="2500" spc="-125">
                <a:latin typeface="Malgun Gothic"/>
                <a:cs typeface="Malgun Gothic"/>
              </a:rPr>
              <a:t>리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이</a:t>
            </a:r>
            <a:r>
              <a:rPr dirty="0" sz="2500" spc="-125">
                <a:latin typeface="Malgun Gothic"/>
                <a:cs typeface="Malgun Gothic"/>
              </a:rPr>
              <a:t>력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관</a:t>
            </a:r>
            <a:r>
              <a:rPr dirty="0" sz="2500" spc="-125">
                <a:latin typeface="Malgun Gothic"/>
                <a:cs typeface="Malgun Gothic"/>
              </a:rPr>
              <a:t>리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회원관리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408601" y="6787633"/>
            <a:ext cx="2887345" cy="16637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3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로그</a:t>
            </a:r>
            <a:r>
              <a:rPr dirty="0" sz="2500" spc="-125">
                <a:latin typeface="Malgun Gothic"/>
                <a:cs typeface="Malgun Gothic"/>
              </a:rPr>
              <a:t>인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965">
                <a:latin typeface="Malgun Gothic"/>
                <a:cs typeface="Malgun Gothic"/>
              </a:rPr>
              <a:t>/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로그아</a:t>
            </a:r>
            <a:r>
              <a:rPr dirty="0" sz="2500" spc="-125">
                <a:latin typeface="Malgun Gothic"/>
                <a:cs typeface="Malgun Gothic"/>
              </a:rPr>
              <a:t>웃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회원가입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25">
                <a:latin typeface="Malgun Gothic"/>
                <a:cs typeface="Malgun Gothic"/>
              </a:rPr>
              <a:t>내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-130">
                <a:latin typeface="Malgun Gothic"/>
                <a:cs typeface="Malgun Gothic"/>
              </a:rPr>
              <a:t>정보관</a:t>
            </a:r>
            <a:r>
              <a:rPr dirty="0" sz="2500" spc="-125">
                <a:latin typeface="Malgun Gothic"/>
                <a:cs typeface="Malgun Gothic"/>
              </a:rPr>
              <a:t>리</a:t>
            </a:r>
            <a:endParaRPr sz="2500">
              <a:latin typeface="Malgun Gothic"/>
              <a:cs typeface="Malgun Gothic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Char char="-"/>
              <a:tabLst>
                <a:tab pos="337185" algn="l"/>
              </a:tabLst>
            </a:pPr>
            <a:r>
              <a:rPr dirty="0" sz="2500" spc="-130">
                <a:latin typeface="Malgun Gothic"/>
                <a:cs typeface="Malgun Gothic"/>
              </a:rPr>
              <a:t>게시</a:t>
            </a:r>
            <a:r>
              <a:rPr dirty="0" sz="2500" spc="-125">
                <a:latin typeface="Malgun Gothic"/>
                <a:cs typeface="Malgun Gothic"/>
              </a:rPr>
              <a:t>물</a:t>
            </a:r>
            <a:r>
              <a:rPr dirty="0" sz="2500" spc="-180">
                <a:latin typeface="Malgun Gothic"/>
                <a:cs typeface="Malgun Gothic"/>
              </a:rPr>
              <a:t> </a:t>
            </a:r>
            <a:r>
              <a:rPr dirty="0" sz="2500" spc="270">
                <a:latin typeface="Malgun Gothic"/>
                <a:cs typeface="Malgun Gothic"/>
              </a:rPr>
              <a:t>C</a:t>
            </a:r>
            <a:r>
              <a:rPr dirty="0" sz="2500" spc="325">
                <a:latin typeface="Malgun Gothic"/>
                <a:cs typeface="Malgun Gothic"/>
              </a:rPr>
              <a:t>R</a:t>
            </a:r>
            <a:r>
              <a:rPr dirty="0" sz="2500" spc="140">
                <a:latin typeface="Malgun Gothic"/>
                <a:cs typeface="Malgun Gothic"/>
              </a:rPr>
              <a:t>U</a:t>
            </a:r>
            <a:r>
              <a:rPr dirty="0" sz="2500" spc="60">
                <a:latin typeface="Malgun Gothic"/>
                <a:cs typeface="Malgun Gothic"/>
              </a:rPr>
              <a:t>D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57797" y="5894331"/>
            <a:ext cx="1092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Malgun Gothic"/>
                <a:cs typeface="Malgun Gothic"/>
              </a:rPr>
              <a:t>운영</a:t>
            </a:r>
            <a:r>
              <a:rPr dirty="0" sz="2800">
                <a:latin typeface="Malgun Gothic"/>
                <a:cs typeface="Malgun Gothic"/>
              </a:rPr>
              <a:t>자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291598" y="5894331"/>
            <a:ext cx="1547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Malgun Gothic"/>
                <a:cs typeface="Malgun Gothic"/>
              </a:rPr>
              <a:t>학</a:t>
            </a:r>
            <a:r>
              <a:rPr dirty="0" sz="2800">
                <a:latin typeface="Malgun Gothic"/>
                <a:cs typeface="Malgun Gothic"/>
              </a:rPr>
              <a:t>교</a:t>
            </a:r>
            <a:r>
              <a:rPr dirty="0" sz="2800" spc="-204">
                <a:latin typeface="Malgun Gothic"/>
                <a:cs typeface="Malgun Gothic"/>
              </a:rPr>
              <a:t> </a:t>
            </a:r>
            <a:r>
              <a:rPr dirty="0" sz="2800" spc="-5">
                <a:latin typeface="Malgun Gothic"/>
                <a:cs typeface="Malgun Gothic"/>
              </a:rPr>
              <a:t>회</a:t>
            </a:r>
            <a:r>
              <a:rPr dirty="0" sz="2800">
                <a:latin typeface="Malgun Gothic"/>
                <a:cs typeface="Malgun Gothic"/>
              </a:rPr>
              <a:t>원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350" y="3223395"/>
            <a:ext cx="1401445" cy="2577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15" b="1">
                <a:latin typeface="Malgun Gothic"/>
                <a:cs typeface="Malgun Gothic"/>
              </a:rPr>
              <a:t>구분</a:t>
            </a:r>
            <a:endParaRPr sz="1600">
              <a:latin typeface="Malgun Gothic"/>
              <a:cs typeface="Malgun Gothic"/>
            </a:endParaRPr>
          </a:p>
          <a:p>
            <a:pPr indent="300990">
              <a:lnSpc>
                <a:spcPct val="324200"/>
              </a:lnSpc>
            </a:pPr>
            <a:r>
              <a:rPr dirty="0" sz="1600" spc="-35">
                <a:latin typeface="Malgun Gothic"/>
                <a:cs typeface="Malgun Gothic"/>
              </a:rPr>
              <a:t>이클립스 </a:t>
            </a:r>
            <a:r>
              <a:rPr dirty="0" sz="1600" spc="-30">
                <a:latin typeface="Malgun Gothic"/>
                <a:cs typeface="Malgun Gothic"/>
              </a:rPr>
              <a:t> </a:t>
            </a:r>
            <a:r>
              <a:rPr dirty="0" sz="1600" spc="120">
                <a:latin typeface="Malgun Gothic"/>
                <a:cs typeface="Malgun Gothic"/>
              </a:rPr>
              <a:t>S</a:t>
            </a:r>
            <a:r>
              <a:rPr dirty="0" sz="1600" spc="-80">
                <a:latin typeface="Malgun Gothic"/>
                <a:cs typeface="Malgun Gothic"/>
              </a:rPr>
              <a:t>Q</a:t>
            </a:r>
            <a:r>
              <a:rPr dirty="0" sz="1600" spc="114">
                <a:latin typeface="Malgun Gothic"/>
                <a:cs typeface="Malgun Gothic"/>
              </a:rPr>
              <a:t>L</a:t>
            </a:r>
            <a:r>
              <a:rPr dirty="0" sz="1600" spc="-170">
                <a:latin typeface="Malgun Gothic"/>
                <a:cs typeface="Malgun Gothic"/>
              </a:rPr>
              <a:t> </a:t>
            </a:r>
            <a:r>
              <a:rPr dirty="0" sz="1600" spc="-30">
                <a:latin typeface="Malgun Gothic"/>
                <a:cs typeface="Malgun Gothic"/>
              </a:rPr>
              <a:t>D</a:t>
            </a:r>
            <a:r>
              <a:rPr dirty="0" sz="1600" spc="45">
                <a:latin typeface="Malgun Gothic"/>
                <a:cs typeface="Malgun Gothic"/>
              </a:rPr>
              <a:t>e</a:t>
            </a:r>
            <a:r>
              <a:rPr dirty="0" sz="1600" spc="40">
                <a:latin typeface="Malgun Gothic"/>
                <a:cs typeface="Malgun Gothic"/>
              </a:rPr>
              <a:t>v</a:t>
            </a:r>
            <a:r>
              <a:rPr dirty="0" sz="1600" spc="45">
                <a:latin typeface="Malgun Gothic"/>
                <a:cs typeface="Malgun Gothic"/>
              </a:rPr>
              <a:t>e</a:t>
            </a:r>
            <a:r>
              <a:rPr dirty="0" sz="1600" spc="20">
                <a:latin typeface="Malgun Gothic"/>
                <a:cs typeface="Malgun Gothic"/>
              </a:rPr>
              <a:t>l</a:t>
            </a:r>
            <a:r>
              <a:rPr dirty="0" sz="1600" spc="-45">
                <a:latin typeface="Malgun Gothic"/>
                <a:cs typeface="Malgun Gothic"/>
              </a:rPr>
              <a:t>o</a:t>
            </a:r>
            <a:r>
              <a:rPr dirty="0" sz="1600" spc="-10">
                <a:latin typeface="Malgun Gothic"/>
                <a:cs typeface="Malgun Gothic"/>
              </a:rPr>
              <a:t>p</a:t>
            </a:r>
            <a:r>
              <a:rPr dirty="0" sz="1600" spc="45">
                <a:latin typeface="Malgun Gothic"/>
                <a:cs typeface="Malgun Gothic"/>
              </a:rPr>
              <a:t>e</a:t>
            </a:r>
            <a:r>
              <a:rPr dirty="0" sz="1600" spc="40">
                <a:latin typeface="Malgun Gothic"/>
                <a:cs typeface="Malgun Gothic"/>
              </a:rPr>
              <a:t>r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20">
                <a:latin typeface="Malgun Gothic"/>
                <a:cs typeface="Malgun Gothic"/>
              </a:rPr>
              <a:t>Maven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0379" y="3223395"/>
            <a:ext cx="608965" cy="2577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15" b="1">
                <a:latin typeface="Malgun Gothic"/>
                <a:cs typeface="Malgun Gothic"/>
              </a:rPr>
              <a:t>버전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90">
                <a:latin typeface="Malgun Gothic"/>
                <a:cs typeface="Malgun Gothic"/>
              </a:rPr>
              <a:t>3.9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25">
                <a:latin typeface="Malgun Gothic"/>
                <a:cs typeface="Malgun Gothic"/>
              </a:rPr>
              <a:t>17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4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30"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25">
                <a:latin typeface="Malgun Gothic"/>
                <a:cs typeface="Malgun Gothic"/>
              </a:rPr>
              <a:t>3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10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30"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9908" y="2920516"/>
          <a:ext cx="550545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0"/>
                <a:gridCol w="2724150"/>
              </a:tblGrid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414072" y="3247544"/>
            <a:ext cx="557530" cy="1786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>
              <a:lnSpc>
                <a:spcPts val="1610"/>
              </a:lnSpc>
            </a:pPr>
            <a:r>
              <a:rPr dirty="0" sz="1600" spc="-15" b="1">
                <a:latin typeface="Malgun Gothic"/>
                <a:cs typeface="Malgun Gothic"/>
              </a:rPr>
              <a:t>구분</a:t>
            </a:r>
            <a:endParaRPr sz="1600">
              <a:latin typeface="Malgun Gothic"/>
              <a:cs typeface="Malgun Gothic"/>
            </a:endParaRPr>
          </a:p>
          <a:p>
            <a:pPr indent="29845">
              <a:lnSpc>
                <a:spcPct val="324200"/>
              </a:lnSpc>
            </a:pPr>
            <a:r>
              <a:rPr dirty="0" sz="1600" spc="45">
                <a:latin typeface="Malgun Gothic"/>
                <a:cs typeface="Malgun Gothic"/>
              </a:rPr>
              <a:t>JAVA </a:t>
            </a:r>
            <a:r>
              <a:rPr dirty="0" sz="1600" spc="-550">
                <a:latin typeface="Malgun Gothic"/>
                <a:cs typeface="Malgun Gothic"/>
              </a:rPr>
              <a:t> </a:t>
            </a:r>
            <a:r>
              <a:rPr dirty="0" sz="1600" spc="5">
                <a:latin typeface="Malgun Gothic"/>
                <a:cs typeface="Malgun Gothic"/>
              </a:rPr>
              <a:t>H</a:t>
            </a:r>
            <a:r>
              <a:rPr dirty="0" sz="1600" spc="45">
                <a:latin typeface="Malgun Gothic"/>
                <a:cs typeface="Malgun Gothic"/>
              </a:rPr>
              <a:t>T</a:t>
            </a:r>
            <a:r>
              <a:rPr dirty="0" sz="1600" spc="-50">
                <a:latin typeface="Malgun Gothic"/>
                <a:cs typeface="Malgun Gothic"/>
              </a:rPr>
              <a:t>M</a:t>
            </a:r>
            <a:r>
              <a:rPr dirty="0" sz="1600" spc="114">
                <a:latin typeface="Malgun Gothic"/>
                <a:cs typeface="Malgun Gothic"/>
              </a:rPr>
              <a:t>L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2025" y="3247544"/>
            <a:ext cx="608965" cy="1786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15" b="1">
                <a:latin typeface="Malgun Gothic"/>
                <a:cs typeface="Malgun Gothic"/>
              </a:rPr>
              <a:t>버전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25">
                <a:latin typeface="Malgun Gothic"/>
                <a:cs typeface="Malgun Gothic"/>
              </a:rPr>
              <a:t>4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3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2</a:t>
            </a:r>
            <a:r>
              <a:rPr dirty="0" sz="1600" spc="30">
                <a:latin typeface="Malgun Gothic"/>
                <a:cs typeface="Malgun Gothic"/>
              </a:rPr>
              <a:t>5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30">
                <a:latin typeface="Malgun Gothic"/>
                <a:cs typeface="Malgun Gothic"/>
              </a:rPr>
              <a:t>5</a:t>
            </a:r>
            <a:endParaRPr sz="1600">
              <a:latin typeface="Malgun Gothic"/>
              <a:cs typeface="Malgun Gothi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11553" y="2944665"/>
          <a:ext cx="5505450" cy="24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0"/>
                <a:gridCol w="2724150"/>
              </a:tblGrid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24596" y="7721663"/>
            <a:ext cx="614680" cy="996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30">
                <a:latin typeface="Malgun Gothic"/>
                <a:cs typeface="Malgun Gothic"/>
              </a:rPr>
              <a:t>구분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-80">
                <a:latin typeface="Malgun Gothic"/>
                <a:cs typeface="Malgun Gothic"/>
              </a:rPr>
              <a:t>O</a:t>
            </a:r>
            <a:r>
              <a:rPr dirty="0" sz="1600" spc="35">
                <a:latin typeface="Malgun Gothic"/>
                <a:cs typeface="Malgun Gothic"/>
              </a:rPr>
              <a:t>r</a:t>
            </a:r>
            <a:r>
              <a:rPr dirty="0" sz="1600" spc="60">
                <a:latin typeface="Malgun Gothic"/>
                <a:cs typeface="Malgun Gothic"/>
              </a:rPr>
              <a:t>a</a:t>
            </a:r>
            <a:r>
              <a:rPr dirty="0" sz="1600" spc="70">
                <a:latin typeface="Malgun Gothic"/>
                <a:cs typeface="Malgun Gothic"/>
              </a:rPr>
              <a:t>c</a:t>
            </a:r>
            <a:r>
              <a:rPr dirty="0" sz="1600" spc="20">
                <a:latin typeface="Malgun Gothic"/>
                <a:cs typeface="Malgun Gothic"/>
              </a:rPr>
              <a:t>l</a:t>
            </a:r>
            <a:r>
              <a:rPr dirty="0" sz="1600" spc="50">
                <a:latin typeface="Malgun Gothic"/>
                <a:cs typeface="Malgun Gothic"/>
              </a:rPr>
              <a:t>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4391" y="7721663"/>
            <a:ext cx="986155" cy="996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15" b="1">
                <a:latin typeface="Malgun Gothic"/>
                <a:cs typeface="Malgun Gothic"/>
              </a:rPr>
              <a:t>버전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25">
                <a:latin typeface="Malgun Gothic"/>
                <a:cs typeface="Malgun Gothic"/>
              </a:rPr>
              <a:t>11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2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0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1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3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49908" y="7418784"/>
          <a:ext cx="5508625" cy="161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5420"/>
                <a:gridCol w="2725420"/>
              </a:tblGrid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984256" y="3247544"/>
            <a:ext cx="660400" cy="1786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30">
                <a:latin typeface="Malgun Gothic"/>
                <a:cs typeface="Malgun Gothic"/>
              </a:rPr>
              <a:t>구분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324200"/>
              </a:lnSpc>
            </a:pPr>
            <a:r>
              <a:rPr dirty="0" sz="1600" spc="35">
                <a:latin typeface="Malgun Gothic"/>
                <a:cs typeface="Malgun Gothic"/>
              </a:rPr>
              <a:t>t</a:t>
            </a:r>
            <a:r>
              <a:rPr dirty="0" sz="1600" spc="-45">
                <a:latin typeface="Malgun Gothic"/>
                <a:cs typeface="Malgun Gothic"/>
              </a:rPr>
              <a:t>o</a:t>
            </a:r>
            <a:r>
              <a:rPr dirty="0" sz="1600" spc="-50">
                <a:latin typeface="Malgun Gothic"/>
                <a:cs typeface="Malgun Gothic"/>
              </a:rPr>
              <a:t>m</a:t>
            </a:r>
            <a:r>
              <a:rPr dirty="0" sz="1600" spc="70">
                <a:latin typeface="Malgun Gothic"/>
                <a:cs typeface="Malgun Gothic"/>
              </a:rPr>
              <a:t>c</a:t>
            </a:r>
            <a:r>
              <a:rPr dirty="0" sz="1600" spc="60">
                <a:latin typeface="Malgun Gothic"/>
                <a:cs typeface="Malgun Gothic"/>
              </a:rPr>
              <a:t>a</a:t>
            </a:r>
            <a:r>
              <a:rPr dirty="0" sz="1600" spc="40">
                <a:latin typeface="Malgun Gothic"/>
                <a:cs typeface="Malgun Gothic"/>
              </a:rPr>
              <a:t>t  </a:t>
            </a:r>
            <a:r>
              <a:rPr dirty="0" sz="1600" spc="10">
                <a:latin typeface="Malgun Gothic"/>
                <a:cs typeface="Malgun Gothic"/>
              </a:rPr>
              <a:t>SVN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59872" y="3247544"/>
            <a:ext cx="986155" cy="1786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15" b="1">
                <a:latin typeface="Malgun Gothic"/>
                <a:cs typeface="Malgun Gothic"/>
              </a:rPr>
              <a:t>버전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90">
                <a:latin typeface="Malgun Gothic"/>
                <a:cs typeface="Malgun Gothic"/>
              </a:rPr>
              <a:t>8.5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25">
                <a:latin typeface="Malgun Gothic"/>
                <a:cs typeface="Malgun Gothic"/>
              </a:rPr>
              <a:t>11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2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0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1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3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87221" y="3247544"/>
            <a:ext cx="798830" cy="1786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15" b="1">
                <a:latin typeface="Malgun Gothic"/>
                <a:cs typeface="Malgun Gothic"/>
              </a:rPr>
              <a:t>용도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Malgun Gothic"/>
                <a:cs typeface="Malgun Gothic"/>
              </a:rPr>
              <a:t>WAS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-35">
                <a:latin typeface="Malgun Gothic"/>
                <a:cs typeface="Malgun Gothic"/>
              </a:rPr>
              <a:t>형상관</a:t>
            </a:r>
            <a:r>
              <a:rPr dirty="0" sz="1600" spc="-30">
                <a:latin typeface="Malgun Gothic"/>
                <a:cs typeface="Malgun Gothic"/>
              </a:rPr>
              <a:t>리</a:t>
            </a:r>
            <a:endParaRPr sz="1600">
              <a:latin typeface="Malgun Gothic"/>
              <a:cs typeface="Malgun Gothic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273898" y="2944665"/>
          <a:ext cx="5767705" cy="24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795"/>
                <a:gridCol w="1833880"/>
                <a:gridCol w="1833879"/>
              </a:tblGrid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3400730" y="7721663"/>
            <a:ext cx="772160" cy="996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30">
                <a:latin typeface="Malgun Gothic"/>
                <a:cs typeface="Malgun Gothic"/>
              </a:rPr>
              <a:t>구분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-50">
                <a:latin typeface="Malgun Gothic"/>
                <a:cs typeface="Malgun Gothic"/>
              </a:rPr>
              <a:t>M</a:t>
            </a:r>
            <a:r>
              <a:rPr dirty="0" sz="1600" spc="30">
                <a:latin typeface="Malgun Gothic"/>
                <a:cs typeface="Malgun Gothic"/>
              </a:rPr>
              <a:t>y</a:t>
            </a:r>
            <a:r>
              <a:rPr dirty="0" sz="1600" spc="150">
                <a:latin typeface="Malgun Gothic"/>
                <a:cs typeface="Malgun Gothic"/>
              </a:rPr>
              <a:t>B</a:t>
            </a:r>
            <a:r>
              <a:rPr dirty="0" sz="1600" spc="60">
                <a:latin typeface="Malgun Gothic"/>
                <a:cs typeface="Malgun Gothic"/>
              </a:rPr>
              <a:t>a</a:t>
            </a:r>
            <a:r>
              <a:rPr dirty="0" sz="1600" spc="35">
                <a:latin typeface="Malgun Gothic"/>
                <a:cs typeface="Malgun Gothic"/>
              </a:rPr>
              <a:t>t</a:t>
            </a:r>
            <a:r>
              <a:rPr dirty="0" sz="1600" spc="40">
                <a:latin typeface="Malgun Gothic"/>
                <a:cs typeface="Malgun Gothic"/>
              </a:rPr>
              <a:t>i</a:t>
            </a:r>
            <a:r>
              <a:rPr dirty="0" sz="1600" spc="114">
                <a:latin typeface="Malgun Gothic"/>
                <a:cs typeface="Malgun Gothic"/>
              </a:rPr>
              <a:t>s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33830" y="7721663"/>
            <a:ext cx="493395" cy="996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ts val="1610"/>
              </a:lnSpc>
            </a:pPr>
            <a:r>
              <a:rPr dirty="0" sz="1600" spc="-15" b="1">
                <a:latin typeface="Malgun Gothic"/>
                <a:cs typeface="Malgun Gothic"/>
              </a:rPr>
              <a:t>버전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r>
              <a:rPr dirty="0" sz="1600" spc="25">
                <a:latin typeface="Malgun Gothic"/>
                <a:cs typeface="Malgun Gothic"/>
              </a:rPr>
              <a:t>3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5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30">
                <a:latin typeface="Malgun Gothic"/>
                <a:cs typeface="Malgun Gothic"/>
              </a:rPr>
              <a:t>9</a:t>
            </a:r>
            <a:endParaRPr sz="1600">
              <a:latin typeface="Malgun Gothic"/>
              <a:cs typeface="Malgun Gothic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2405665" y="7418784"/>
          <a:ext cx="5644515" cy="161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0"/>
                <a:gridCol w="2863215"/>
              </a:tblGrid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213199" y="7721663"/>
            <a:ext cx="962025" cy="1786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30">
                <a:latin typeface="Malgun Gothic"/>
                <a:cs typeface="Malgun Gothic"/>
              </a:rPr>
              <a:t>구분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324200"/>
              </a:lnSpc>
            </a:pPr>
            <a:r>
              <a:rPr dirty="0" sz="1600" spc="25">
                <a:latin typeface="Malgun Gothic"/>
                <a:cs typeface="Malgun Gothic"/>
              </a:rPr>
              <a:t>Spring </a:t>
            </a:r>
            <a:r>
              <a:rPr dirty="0" sz="1600" spc="30">
                <a:latin typeface="Malgun Gothic"/>
                <a:cs typeface="Malgun Gothic"/>
              </a:rPr>
              <a:t> </a:t>
            </a:r>
            <a:r>
              <a:rPr dirty="0" sz="1600" spc="150">
                <a:latin typeface="Malgun Gothic"/>
                <a:cs typeface="Malgun Gothic"/>
              </a:rPr>
              <a:t>B</a:t>
            </a:r>
            <a:r>
              <a:rPr dirty="0" sz="1600" spc="-45">
                <a:latin typeface="Malgun Gothic"/>
                <a:cs typeface="Malgun Gothic"/>
              </a:rPr>
              <a:t>oo</a:t>
            </a:r>
            <a:r>
              <a:rPr dirty="0" sz="1600" spc="35">
                <a:latin typeface="Malgun Gothic"/>
                <a:cs typeface="Malgun Gothic"/>
              </a:rPr>
              <a:t>t</a:t>
            </a:r>
            <a:r>
              <a:rPr dirty="0" sz="1600" spc="120">
                <a:latin typeface="Malgun Gothic"/>
                <a:cs typeface="Malgun Gothic"/>
              </a:rPr>
              <a:t>S</a:t>
            </a:r>
            <a:r>
              <a:rPr dirty="0" sz="1600" spc="35">
                <a:latin typeface="Malgun Gothic"/>
                <a:cs typeface="Malgun Gothic"/>
              </a:rPr>
              <a:t>t</a:t>
            </a:r>
            <a:r>
              <a:rPr dirty="0" sz="1600" spc="35">
                <a:latin typeface="Malgun Gothic"/>
                <a:cs typeface="Malgun Gothic"/>
              </a:rPr>
              <a:t>r</a:t>
            </a:r>
            <a:r>
              <a:rPr dirty="0" sz="1600" spc="60">
                <a:latin typeface="Malgun Gothic"/>
                <a:cs typeface="Malgun Gothic"/>
              </a:rPr>
              <a:t>a</a:t>
            </a:r>
            <a:r>
              <a:rPr dirty="0" sz="1600" spc="-5">
                <a:latin typeface="Malgun Gothic"/>
                <a:cs typeface="Malgun Gothic"/>
              </a:rPr>
              <a:t>p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44977" y="7721663"/>
            <a:ext cx="608965" cy="1786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10"/>
              </a:lnSpc>
            </a:pPr>
            <a:r>
              <a:rPr dirty="0" sz="1600" spc="-15" b="1">
                <a:latin typeface="Malgun Gothic"/>
                <a:cs typeface="Malgun Gothic"/>
              </a:rPr>
              <a:t>버전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25">
                <a:latin typeface="Malgun Gothic"/>
                <a:cs typeface="Malgun Gothic"/>
              </a:rPr>
              <a:t>4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3</a:t>
            </a:r>
            <a:r>
              <a:rPr dirty="0" sz="1600" spc="215">
                <a:latin typeface="Malgun Gothic"/>
                <a:cs typeface="Malgun Gothic"/>
              </a:rPr>
              <a:t>.</a:t>
            </a:r>
            <a:r>
              <a:rPr dirty="0" sz="1600" spc="25">
                <a:latin typeface="Malgun Gothic"/>
                <a:cs typeface="Malgun Gothic"/>
              </a:rPr>
              <a:t>2</a:t>
            </a:r>
            <a:r>
              <a:rPr dirty="0" sz="1600" spc="30">
                <a:latin typeface="Malgun Gothic"/>
                <a:cs typeface="Malgun Gothic"/>
              </a:rPr>
              <a:t>5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600" spc="90">
                <a:latin typeface="Malgun Gothic"/>
                <a:cs typeface="Malgun Gothic"/>
              </a:rPr>
              <a:t>5.1</a:t>
            </a:r>
            <a:endParaRPr sz="1600">
              <a:latin typeface="Malgun Gothic"/>
              <a:cs typeface="Malgun Gothic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247453" y="7418784"/>
          <a:ext cx="5767705" cy="24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960"/>
                <a:gridCol w="2854960"/>
              </a:tblGrid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9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ABFF"/>
                      </a:solidFill>
                      <a:prstDash val="solid"/>
                    </a:lnL>
                    <a:lnR w="38100">
                      <a:solidFill>
                        <a:srgbClr val="99ABFF"/>
                      </a:solidFill>
                      <a:prstDash val="solid"/>
                    </a:lnR>
                    <a:lnT w="38100">
                      <a:solidFill>
                        <a:srgbClr val="99ABFF"/>
                      </a:solidFill>
                      <a:prstDash val="solid"/>
                    </a:lnT>
                    <a:lnB w="38100">
                      <a:solidFill>
                        <a:srgbClr val="99AB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-12700" y="401390"/>
            <a:ext cx="256794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55">
                <a:solidFill>
                  <a:srgbClr val="000000"/>
                </a:solidFill>
                <a:latin typeface="Malgun Gothic"/>
                <a:cs typeface="Malgun Gothic"/>
              </a:rPr>
              <a:t>개발환</a:t>
            </a:r>
            <a:r>
              <a:rPr dirty="0" sz="5500" spc="-330">
                <a:solidFill>
                  <a:srgbClr val="000000"/>
                </a:solidFill>
                <a:latin typeface="Malgun Gothic"/>
                <a:cs typeface="Malgun Gothic"/>
              </a:rPr>
              <a:t>경</a:t>
            </a:r>
            <a:endParaRPr sz="55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5509" y="2051843"/>
            <a:ext cx="1298575" cy="610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800" spc="305">
                <a:latin typeface="Malgun Gothic"/>
                <a:cs typeface="Malgun Gothic"/>
              </a:rPr>
              <a:t>T</a:t>
            </a:r>
            <a:r>
              <a:rPr dirty="0" sz="3800" spc="-375">
                <a:latin typeface="Malgun Gothic"/>
                <a:cs typeface="Malgun Gothic"/>
              </a:rPr>
              <a:t>OO</a:t>
            </a:r>
            <a:r>
              <a:rPr dirty="0" sz="3800" spc="710">
                <a:latin typeface="Malgun Gothic"/>
                <a:cs typeface="Malgun Gothic"/>
              </a:rPr>
              <a:t>L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23791" y="2051843"/>
            <a:ext cx="2395220" cy="610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800" spc="705">
                <a:latin typeface="Malgun Gothic"/>
                <a:cs typeface="Malgun Gothic"/>
              </a:rPr>
              <a:t>L</a:t>
            </a:r>
            <a:r>
              <a:rPr dirty="0" sz="3800" spc="320">
                <a:latin typeface="Malgun Gothic"/>
                <a:cs typeface="Malgun Gothic"/>
              </a:rPr>
              <a:t>a</a:t>
            </a:r>
            <a:r>
              <a:rPr dirty="0" sz="3800" spc="100">
                <a:latin typeface="Malgun Gothic"/>
                <a:cs typeface="Malgun Gothic"/>
              </a:rPr>
              <a:t>n</a:t>
            </a:r>
            <a:r>
              <a:rPr dirty="0" sz="3800" spc="10">
                <a:latin typeface="Malgun Gothic"/>
                <a:cs typeface="Malgun Gothic"/>
              </a:rPr>
              <a:t>g</a:t>
            </a:r>
            <a:r>
              <a:rPr dirty="0" sz="3800" spc="100">
                <a:latin typeface="Malgun Gothic"/>
                <a:cs typeface="Malgun Gothic"/>
              </a:rPr>
              <a:t>u</a:t>
            </a:r>
            <a:r>
              <a:rPr dirty="0" sz="3800" spc="320">
                <a:latin typeface="Malgun Gothic"/>
                <a:cs typeface="Malgun Gothic"/>
              </a:rPr>
              <a:t>a</a:t>
            </a:r>
            <a:r>
              <a:rPr dirty="0" sz="3800" spc="10">
                <a:latin typeface="Malgun Gothic"/>
                <a:cs typeface="Malgun Gothic"/>
              </a:rPr>
              <a:t>g</a:t>
            </a:r>
            <a:r>
              <a:rPr dirty="0" sz="3800" spc="270">
                <a:latin typeface="Malgun Gothic"/>
                <a:cs typeface="Malgun Gothic"/>
              </a:rPr>
              <a:t>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91785" y="2051843"/>
            <a:ext cx="1711960" cy="610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800" spc="425">
                <a:latin typeface="Malgun Gothic"/>
                <a:cs typeface="Malgun Gothic"/>
              </a:rPr>
              <a:t>S</a:t>
            </a:r>
            <a:r>
              <a:rPr dirty="0" sz="3800" spc="265">
                <a:latin typeface="Malgun Gothic"/>
                <a:cs typeface="Malgun Gothic"/>
              </a:rPr>
              <a:t>e</a:t>
            </a:r>
            <a:r>
              <a:rPr dirty="0" sz="3800" spc="565">
                <a:latin typeface="Malgun Gothic"/>
                <a:cs typeface="Malgun Gothic"/>
              </a:rPr>
              <a:t>r</a:t>
            </a:r>
            <a:r>
              <a:rPr dirty="0" sz="3800" spc="484">
                <a:latin typeface="Malgun Gothic"/>
                <a:cs typeface="Malgun Gothic"/>
              </a:rPr>
              <a:t>v</a:t>
            </a:r>
            <a:r>
              <a:rPr dirty="0" sz="3800" spc="265">
                <a:latin typeface="Malgun Gothic"/>
                <a:cs typeface="Malgun Gothic"/>
              </a:rPr>
              <a:t>e</a:t>
            </a:r>
            <a:r>
              <a:rPr dirty="0" sz="3800" spc="570"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0168" y="6548750"/>
            <a:ext cx="2468880" cy="610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800" spc="-200">
                <a:latin typeface="Malgun Gothic"/>
                <a:cs typeface="Malgun Gothic"/>
              </a:rPr>
              <a:t>D</a:t>
            </a:r>
            <a:r>
              <a:rPr dirty="0" sz="3800" spc="320">
                <a:latin typeface="Malgun Gothic"/>
                <a:cs typeface="Malgun Gothic"/>
              </a:rPr>
              <a:t>a</a:t>
            </a:r>
            <a:r>
              <a:rPr dirty="0" sz="3800" spc="409">
                <a:latin typeface="Malgun Gothic"/>
                <a:cs typeface="Malgun Gothic"/>
              </a:rPr>
              <a:t>t</a:t>
            </a:r>
            <a:r>
              <a:rPr dirty="0" sz="3800" spc="325">
                <a:latin typeface="Malgun Gothic"/>
                <a:cs typeface="Malgun Gothic"/>
              </a:rPr>
              <a:t>a</a:t>
            </a:r>
            <a:r>
              <a:rPr dirty="0" sz="3800" spc="-265">
                <a:latin typeface="Malgun Gothic"/>
                <a:cs typeface="Malgun Gothic"/>
              </a:rPr>
              <a:t> </a:t>
            </a:r>
            <a:r>
              <a:rPr dirty="0" sz="3800" spc="235">
                <a:latin typeface="Malgun Gothic"/>
                <a:cs typeface="Malgun Gothic"/>
              </a:rPr>
              <a:t>B</a:t>
            </a:r>
            <a:r>
              <a:rPr dirty="0" sz="3800" spc="320">
                <a:latin typeface="Malgun Gothic"/>
                <a:cs typeface="Malgun Gothic"/>
              </a:rPr>
              <a:t>a</a:t>
            </a:r>
            <a:r>
              <a:rPr dirty="0" sz="3800" spc="575">
                <a:latin typeface="Malgun Gothic"/>
                <a:cs typeface="Malgun Gothic"/>
              </a:rPr>
              <a:t>s</a:t>
            </a:r>
            <a:r>
              <a:rPr dirty="0" sz="3800" spc="270">
                <a:latin typeface="Malgun Gothic"/>
                <a:cs typeface="Malgun Gothic"/>
              </a:rPr>
              <a:t>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61443" y="6548750"/>
            <a:ext cx="2765425" cy="610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800" spc="285">
                <a:latin typeface="Malgun Gothic"/>
                <a:cs typeface="Malgun Gothic"/>
              </a:rPr>
              <a:t>Framework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860799" y="6548750"/>
            <a:ext cx="1066800" cy="610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800" spc="-375">
                <a:latin typeface="Malgun Gothic"/>
                <a:cs typeface="Malgun Gothic"/>
              </a:rPr>
              <a:t>O</a:t>
            </a:r>
            <a:r>
              <a:rPr dirty="0" sz="3800" spc="210">
                <a:latin typeface="Malgun Gothic"/>
                <a:cs typeface="Malgun Gothic"/>
              </a:rPr>
              <a:t>R</a:t>
            </a:r>
            <a:r>
              <a:rPr dirty="0" sz="3800" spc="-395">
                <a:latin typeface="Malgun Gothic"/>
                <a:cs typeface="Malgun Gothic"/>
              </a:rPr>
              <a:t>M</a:t>
            </a:r>
            <a:endParaRPr sz="3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깡비</dc:creator>
  <cp:keywords>DAFUhnZ1Uj4,BAFQWNYhWIQ</cp:keywords>
  <dc:title>NEXT PAGE_Fianl</dc:title>
  <dcterms:created xsi:type="dcterms:W3CDTF">2022-12-19T03:07:23Z</dcterms:created>
  <dcterms:modified xsi:type="dcterms:W3CDTF">2022-12-19T03:07:23Z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2022-12-16T00:00:00Z</vt:filetime>
  </property>
  <property fmtid="{D5CDD505-2E9C-101B-9397-08002B2CF9AE}" pid="3" name="Creator">
    <vt:lpwstr>Canva</vt:lpwstr>
  </property>
  <property fmtid="{D5CDD505-2E9C-101B-9397-08002B2CF9AE}" pid="4" name="LastSaved">
    <vt:filetime>2022-12-16T00:00:00Z</vt:filetime>
  </property>
</Properties>
</file>