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63" r:id="rId6"/>
    <p:sldId id="331" r:id="rId7"/>
    <p:sldId id="365" r:id="rId8"/>
    <p:sldId id="368" r:id="rId9"/>
    <p:sldId id="367" r:id="rId10"/>
    <p:sldId id="369" r:id="rId11"/>
    <p:sldId id="268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88539" autoAdjust="0"/>
  </p:normalViewPr>
  <p:slideViewPr>
    <p:cSldViewPr>
      <p:cViewPr varScale="1">
        <p:scale>
          <a:sx n="63" d="100"/>
          <a:sy n="63" d="100"/>
        </p:scale>
        <p:origin x="1520" y="5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6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1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8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9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4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프로젝트」최종</a:t>
              </a: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발표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007552"/>
            <a:ext cx="8048120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폴더블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디바이스 디스플레이용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무기재타입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고유연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내황변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AG(Anti-Glare)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향균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보호필름 개발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47940" y="4262362"/>
            <a:ext cx="804812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2020254009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 용 주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DE1BF-4765-402F-BF2C-B5750301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926410"/>
            <a:ext cx="9083887" cy="58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66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현대의 모바일 디스플레이 디바이스는 기존의 평면형 구조에서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차적으로는 구부리거나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차적으로 접거나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(Foldable) Roll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형태로 구현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(Rollable)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하는 형태</a:t>
            </a:r>
            <a:r>
              <a:rPr lang="ko-KR" altLang="en-US" sz="1400" dirty="0">
                <a:latin typeface="+mn-ea"/>
              </a:rPr>
              <a:t>로 진화를 거듭하고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이러한 디스플레이 디바이스는 기술의 진보와 발맞추어 평면타입에서 롤처럼 말거나 접을 수 있는 형태로 구조가 변화되고 있고 이에 맞는 소재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부품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장비의 필요성이 크게 증가하고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그러나 가장 최신버전인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UTG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적용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폴버블폰의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경우 상당한 기술진보를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이루엇음에도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불구하고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커버윈도우가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워낙 얇아 내구성에 대한 문제가 발생하고 다양한 매체에서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부각</a:t>
            </a:r>
            <a:r>
              <a:rPr lang="ko-KR" altLang="en-US" sz="1400" dirty="0" err="1">
                <a:latin typeface="+mn-ea"/>
              </a:rPr>
              <a:t>되고있는</a:t>
            </a:r>
            <a:r>
              <a:rPr lang="ko-KR" altLang="en-US" sz="1400" dirty="0">
                <a:latin typeface="+mn-ea"/>
              </a:rPr>
              <a:t>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시장 수요에 맞추어 내구성을 향상시키기 위한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커버윈도우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보호를 위한 보호필름의 필요성이 크게 증가</a:t>
            </a:r>
            <a:r>
              <a:rPr lang="ko-KR" altLang="en-US" sz="1400" dirty="0">
                <a:latin typeface="+mn-ea"/>
              </a:rPr>
              <a:t>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본 과제에서는 이러한 </a:t>
            </a:r>
            <a:r>
              <a:rPr lang="ko-KR" altLang="en-US" sz="1400" dirty="0" err="1">
                <a:latin typeface="+mn-ea"/>
              </a:rPr>
              <a:t>폴더블이나</a:t>
            </a:r>
            <a:r>
              <a:rPr lang="ko-KR" altLang="en-US" sz="1400" dirty="0">
                <a:latin typeface="+mn-ea"/>
              </a:rPr>
              <a:t> 향후 출시될 다양한 </a:t>
            </a:r>
            <a:r>
              <a:rPr lang="ko-KR" altLang="en-US" sz="1400" dirty="0" err="1">
                <a:latin typeface="+mn-ea"/>
              </a:rPr>
              <a:t>자유곡면</a:t>
            </a:r>
            <a:r>
              <a:rPr lang="ko-KR" altLang="en-US" sz="1400" dirty="0">
                <a:latin typeface="+mn-ea"/>
              </a:rPr>
              <a:t> 디스플레이 디바이스 제품의 표면을 효과적으로 보호하여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내구력을 향상시키면서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내황변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특성과 같은 고신뢰성과 표면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눈부심방지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특성의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Anti-Glare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기능 및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향균기능까지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갖춘 보호필름을 개발 </a:t>
            </a:r>
            <a:r>
              <a:rPr lang="ko-KR" altLang="en-US" sz="1400" dirty="0">
                <a:latin typeface="+mn-ea"/>
              </a:rPr>
              <a:t>하고자 함이다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24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1. </a:t>
            </a:r>
            <a:r>
              <a:rPr lang="ko-KR" altLang="en-US" sz="1600" b="1" dirty="0">
                <a:latin typeface="+mn-ea"/>
              </a:rPr>
              <a:t>표면 내구성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현재 적용중인 </a:t>
            </a:r>
            <a:r>
              <a:rPr lang="en-US" altLang="ko-KR" sz="1400" dirty="0">
                <a:latin typeface="+mn-ea"/>
              </a:rPr>
              <a:t>UTG</a:t>
            </a:r>
            <a:r>
              <a:rPr lang="ko-KR" altLang="en-US" sz="1400" dirty="0">
                <a:latin typeface="+mn-ea"/>
              </a:rPr>
              <a:t>적용 </a:t>
            </a:r>
            <a:r>
              <a:rPr lang="ko-KR" altLang="en-US" sz="1400" dirty="0" err="1">
                <a:latin typeface="+mn-ea"/>
              </a:rPr>
              <a:t>폴더블폰의</a:t>
            </a:r>
            <a:r>
              <a:rPr lang="ko-KR" altLang="en-US" sz="1400" dirty="0">
                <a:latin typeface="+mn-ea"/>
              </a:rPr>
              <a:t> 표면 내구성이 기술 진보에 비해 여전히 이슈화 되고 있음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 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59C1F8D-5C14-4972-923E-C34999C9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96" y="2032547"/>
            <a:ext cx="6120085" cy="389957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861A97C-72C5-4C34-A9C5-6FA53A7AB718}"/>
              </a:ext>
            </a:extLst>
          </p:cNvPr>
          <p:cNvSpPr/>
          <p:nvPr/>
        </p:nvSpPr>
        <p:spPr>
          <a:xfrm>
            <a:off x="5508104" y="3429000"/>
            <a:ext cx="1944216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3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890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2. Folding</a:t>
            </a:r>
            <a:r>
              <a:rPr lang="ko-KR" altLang="en-US" sz="1600" b="1" dirty="0">
                <a:latin typeface="+mn-ea"/>
              </a:rPr>
              <a:t> 특성</a:t>
            </a: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- </a:t>
            </a:r>
            <a:r>
              <a:rPr lang="ko-KR" altLang="en-US" sz="1400" dirty="0">
                <a:latin typeface="+mn-ea"/>
              </a:rPr>
              <a:t>현재 적용중인 </a:t>
            </a:r>
            <a:r>
              <a:rPr lang="en-US" altLang="ko-KR" sz="1400" dirty="0">
                <a:latin typeface="+mn-ea"/>
              </a:rPr>
              <a:t>UTG</a:t>
            </a:r>
            <a:r>
              <a:rPr lang="ko-KR" altLang="en-US" sz="1400" dirty="0">
                <a:latin typeface="+mn-ea"/>
              </a:rPr>
              <a:t>적용 </a:t>
            </a:r>
            <a:r>
              <a:rPr lang="ko-KR" altLang="en-US" sz="1400" dirty="0" err="1">
                <a:latin typeface="+mn-ea"/>
              </a:rPr>
              <a:t>폴더블폰의</a:t>
            </a:r>
            <a:r>
              <a:rPr lang="ko-KR" altLang="en-US" sz="1400" dirty="0">
                <a:latin typeface="+mn-ea"/>
              </a:rPr>
              <a:t> 표면 </a:t>
            </a:r>
            <a:r>
              <a:rPr lang="en-US" altLang="ko-KR" sz="1400" dirty="0">
                <a:latin typeface="+mn-ea"/>
              </a:rPr>
              <a:t>Folding</a:t>
            </a:r>
            <a:r>
              <a:rPr lang="ko-KR" altLang="en-US" sz="1400" dirty="0">
                <a:latin typeface="+mn-ea"/>
              </a:rPr>
              <a:t>특성이 기술 진보에 비해 여전히 이슈화 되고 있음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  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0C698-D821-4975-BC1C-4EDBD89C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53684"/>
            <a:ext cx="7886898" cy="39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80000"/>
            <a:ext cx="8706254" cy="595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3. </a:t>
            </a:r>
            <a:r>
              <a:rPr lang="ko-KR" altLang="en-US" sz="1600" b="1" dirty="0" err="1">
                <a:latin typeface="+mn-ea"/>
              </a:rPr>
              <a:t>내황변성</a:t>
            </a:r>
            <a:endParaRPr lang="en-US" altLang="ko-KR" sz="16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   - </a:t>
            </a:r>
            <a:r>
              <a:rPr lang="ko-KR" altLang="en-US" sz="1400" dirty="0">
                <a:latin typeface="+mn-ea"/>
              </a:rPr>
              <a:t>시중 판매되는 투명한 액정 보호필름들이 실사용시 시간이 지나면 자외선의 영향으로 노랗게 변하는      </a:t>
            </a:r>
            <a:r>
              <a:rPr lang="ko-KR" altLang="en-US" sz="1400" dirty="0" err="1">
                <a:latin typeface="+mn-ea"/>
              </a:rPr>
              <a:t>황변</a:t>
            </a:r>
            <a:r>
              <a:rPr lang="ko-KR" altLang="en-US" sz="1400" dirty="0">
                <a:latin typeface="+mn-ea"/>
              </a:rPr>
              <a:t> 현상을 보임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F1CF7A4-C80B-4500-83B9-1DF85DCD3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9" t="31221" r="42817" b="10326"/>
          <a:stretch/>
        </p:blipFill>
        <p:spPr>
          <a:xfrm>
            <a:off x="1657830" y="1772816"/>
            <a:ext cx="3384376" cy="37748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612DF-7111-4C6A-BC64-46EC0B0F7312}"/>
              </a:ext>
            </a:extLst>
          </p:cNvPr>
          <p:cNvSpPr txBox="1"/>
          <p:nvPr/>
        </p:nvSpPr>
        <p:spPr>
          <a:xfrm>
            <a:off x="5073655" y="4696342"/>
            <a:ext cx="407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실제 판매되는 시제품 자외선 </a:t>
            </a:r>
            <a:r>
              <a:rPr lang="ko-KR" altLang="en-US" sz="1200" dirty="0" err="1"/>
              <a:t>노출시</a:t>
            </a:r>
            <a:r>
              <a:rPr lang="ko-KR" altLang="en-US" sz="1200" dirty="0"/>
              <a:t> 진행된 </a:t>
            </a:r>
            <a:r>
              <a:rPr lang="ko-KR" altLang="en-US" sz="1200" dirty="0" err="1"/>
              <a:t>황변현상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273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연구목표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99639-4091-4908-B5AC-9FE7DE70C66F}"/>
              </a:ext>
            </a:extLst>
          </p:cNvPr>
          <p:cNvSpPr txBox="1"/>
          <p:nvPr/>
        </p:nvSpPr>
        <p:spPr>
          <a:xfrm>
            <a:off x="155912" y="944638"/>
            <a:ext cx="8706254" cy="557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고유연성 소재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를 통한 </a:t>
            </a:r>
            <a:r>
              <a:rPr lang="ko-KR" altLang="en-US" sz="1400" b="1" kern="0" spc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폴더블에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최적화된 </a:t>
            </a:r>
            <a:r>
              <a:rPr lang="ko-KR" altLang="en-US" sz="14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폴딩특성</a:t>
            </a:r>
            <a:r>
              <a:rPr lang="ko-KR" altLang="en-US" sz="14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 및 표면 내구성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확보</a:t>
            </a:r>
            <a:endParaRPr lang="ko-KR" altLang="en-US" sz="1400" b="1" kern="0" spc="0" dirty="0">
              <a:solidFill>
                <a:srgbClr val="000000"/>
              </a:solidFill>
              <a:effectLst/>
              <a:latin typeface="한양신명조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별도 기재없이 고탄성 기능성 소재인 </a:t>
            </a:r>
            <a:r>
              <a:rPr lang="en-US" altLang="ko-KR" sz="1600" b="1" kern="0" spc="-100" dirty="0"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EPU(Elastic Polyurethane) </a:t>
            </a:r>
            <a:r>
              <a:rPr lang="ko-KR" altLang="en-US" sz="1600" b="1" kern="0" spc="-100" dirty="0"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</a:t>
            </a:r>
            <a:r>
              <a:rPr lang="ko-KR" altLang="en-US" sz="1400" b="1" kern="0" spc="-100" dirty="0">
                <a:solidFill>
                  <a:srgbClr val="FF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적용하여 표면 내구성 확보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폴더블에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적합한 고유연성 소재를 적용해 굽힘에 안정적인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밀착성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확보하여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Folding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 확보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AF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용 점착제 소재개발을 통해 굽힘에 안정적인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밀착성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확보하여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Folding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 확보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고신뢰성 및 다기능성</a:t>
            </a:r>
            <a:endParaRPr lang="ko-KR" altLang="en-US" sz="14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ko-KR" altLang="en-US" sz="1200" b="1" u="sng" kern="0" spc="-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내황변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</a:t>
            </a:r>
            <a:endParaRPr lang="ko-KR" altLang="en-US" sz="12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소재개발을 통하여 기존 적용되던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소재들이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갖는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황변특성을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획기적으로 개선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항균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b="1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</a:t>
            </a:r>
            <a:endParaRPr lang="ko-KR" altLang="en-US" sz="12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 자체에 항균기능을 부여하여 별도의 후처리 없이도 항균기능 유지 가능 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b="1" kern="0" spc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광특성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및 시장경쟁력</a:t>
            </a:r>
            <a:endParaRPr lang="ko-KR" altLang="en-US" sz="1400" b="1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Anti-Glare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난방사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방지 및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UV Imprinting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방식을 이용하여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비드리스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방식의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고내구성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표면 특성 구현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EPU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Anti-Glare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표면 및 </a:t>
            </a:r>
            <a:r>
              <a:rPr lang="ko-KR" altLang="en-US" sz="1200" b="1" u="sng" kern="0" spc="-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향균특성의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 일체화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구조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기존의 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AG,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향균특성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부여를 위한 전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후처리 불필요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가격경쟁력 확보 가능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3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8868</TotalTime>
  <Words>419</Words>
  <Application>Microsoft Office PowerPoint</Application>
  <PresentationFormat>화면 슬라이드 쇼(4:3)</PresentationFormat>
  <Paragraphs>123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HY견고딕</vt:lpstr>
      <vt:lpstr>HY헤드라인M</vt:lpstr>
      <vt:lpstr>돋움체</vt:lpstr>
      <vt:lpstr>맑은 고딕</vt:lpstr>
      <vt:lpstr>바른돋움 3</vt:lpstr>
      <vt:lpstr>-윤고딕330</vt:lpstr>
      <vt:lpstr>-윤고딕340</vt:lpstr>
      <vt:lpstr>한양신명조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유 용주</cp:lastModifiedBy>
  <cp:revision>410</cp:revision>
  <cp:lastPrinted>2019-09-16T00:28:29Z</cp:lastPrinted>
  <dcterms:created xsi:type="dcterms:W3CDTF">2017-03-29T07:13:25Z</dcterms:created>
  <dcterms:modified xsi:type="dcterms:W3CDTF">2022-05-05T02:31:47Z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