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331" r:id="rId6"/>
    <p:sldId id="338" r:id="rId7"/>
    <p:sldId id="339" r:id="rId8"/>
    <p:sldId id="341" r:id="rId9"/>
    <p:sldId id="349" r:id="rId10"/>
    <p:sldId id="355" r:id="rId11"/>
    <p:sldId id="348" r:id="rId12"/>
    <p:sldId id="347" r:id="rId13"/>
    <p:sldId id="354" r:id="rId14"/>
    <p:sldId id="356" r:id="rId15"/>
    <p:sldId id="357" r:id="rId16"/>
    <p:sldId id="358" r:id="rId17"/>
    <p:sldId id="352" r:id="rId18"/>
    <p:sldId id="334" r:id="rId19"/>
    <p:sldId id="337" r:id="rId20"/>
    <p:sldId id="344" r:id="rId21"/>
    <p:sldId id="351" r:id="rId22"/>
    <p:sldId id="359" r:id="rId23"/>
    <p:sldId id="360" r:id="rId24"/>
    <p:sldId id="350" r:id="rId25"/>
    <p:sldId id="361" r:id="rId26"/>
    <p:sldId id="362" r:id="rId27"/>
    <p:sldId id="342" r:id="rId28"/>
    <p:sldId id="268" r:id="rId2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88539" autoAdjust="0"/>
  </p:normalViewPr>
  <p:slideViewPr>
    <p:cSldViewPr>
      <p:cViewPr varScale="1">
        <p:scale>
          <a:sx n="80" d="100"/>
          <a:sy n="80" d="100"/>
        </p:scale>
        <p:origin x="1020" y="44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용주" userId="b991a744e92d2aee" providerId="LiveId" clId="{1AE6B102-3525-41F6-8FCA-EC74DC59E492}"/>
    <pc:docChg chg="undo custSel addSld delSld modSld">
      <pc:chgData name="유 용주" userId="b991a744e92d2aee" providerId="LiveId" clId="{1AE6B102-3525-41F6-8FCA-EC74DC59E492}" dt="2021-11-02T08:42:44.240" v="4044" actId="404"/>
      <pc:docMkLst>
        <pc:docMk/>
      </pc:docMkLst>
      <pc:sldChg chg="modSp mod">
        <pc:chgData name="유 용주" userId="b991a744e92d2aee" providerId="LiveId" clId="{1AE6B102-3525-41F6-8FCA-EC74DC59E492}" dt="2021-11-01T08:50:14.176" v="663" actId="20577"/>
        <pc:sldMkLst>
          <pc:docMk/>
          <pc:sldMk cId="2057676283" sldId="256"/>
        </pc:sldMkLst>
        <pc:spChg chg="mod">
          <ac:chgData name="유 용주" userId="b991a744e92d2aee" providerId="LiveId" clId="{1AE6B102-3525-41F6-8FCA-EC74DC59E492}" dt="2021-11-01T08:50:14.176" v="663" actId="20577"/>
          <ac:spMkLst>
            <pc:docMk/>
            <pc:sldMk cId="2057676283" sldId="256"/>
            <ac:spMk id="19" creationId="{C348A6EF-FA5B-4986-B0E6-1FB988DF7F77}"/>
          </ac:spMkLst>
        </pc:spChg>
      </pc:sldChg>
      <pc:sldChg chg="modSp del mod">
        <pc:chgData name="유 용주" userId="b991a744e92d2aee" providerId="LiveId" clId="{1AE6B102-3525-41F6-8FCA-EC74DC59E492}" dt="2021-11-02T05:04:28.253" v="1072" actId="2696"/>
        <pc:sldMkLst>
          <pc:docMk/>
          <pc:sldMk cId="2451453977" sldId="328"/>
        </pc:sldMkLst>
        <pc:spChg chg="mod">
          <ac:chgData name="유 용주" userId="b991a744e92d2aee" providerId="LiveId" clId="{1AE6B102-3525-41F6-8FCA-EC74DC59E492}" dt="2021-11-01T06:33:16.144" v="36" actId="20577"/>
          <ac:spMkLst>
            <pc:docMk/>
            <pc:sldMk cId="2451453977" sldId="328"/>
            <ac:spMk id="9" creationId="{3FA87A73-3FF2-4334-AD42-AEC104EEA300}"/>
          </ac:spMkLst>
        </pc:spChg>
      </pc:sldChg>
      <pc:sldChg chg="modSp mod">
        <pc:chgData name="유 용주" userId="b991a744e92d2aee" providerId="LiveId" clId="{1AE6B102-3525-41F6-8FCA-EC74DC59E492}" dt="2021-11-02T00:05:10.548" v="888"/>
        <pc:sldMkLst>
          <pc:docMk/>
          <pc:sldMk cId="3138498437" sldId="334"/>
        </pc:sldMkLst>
        <pc:spChg chg="mod">
          <ac:chgData name="유 용주" userId="b991a744e92d2aee" providerId="LiveId" clId="{1AE6B102-3525-41F6-8FCA-EC74DC59E492}" dt="2021-11-01T07:04:19.641" v="660" actId="20577"/>
          <ac:spMkLst>
            <pc:docMk/>
            <pc:sldMk cId="3138498437" sldId="334"/>
            <ac:spMk id="12" creationId="{6A3DA96F-DCC8-48A9-BF50-28FC2598BB41}"/>
          </ac:spMkLst>
        </pc:spChg>
        <pc:spChg chg="mod">
          <ac:chgData name="유 용주" userId="b991a744e92d2aee" providerId="LiveId" clId="{1AE6B102-3525-41F6-8FCA-EC74DC59E492}" dt="2021-11-02T00:05:10.548" v="888"/>
          <ac:spMkLst>
            <pc:docMk/>
            <pc:sldMk cId="3138498437" sldId="334"/>
            <ac:spMk id="18" creationId="{00000000-0000-0000-0000-000000000000}"/>
          </ac:spMkLst>
        </pc:spChg>
        <pc:picChg chg="mod">
          <ac:chgData name="유 용주" userId="b991a744e92d2aee" providerId="LiveId" clId="{1AE6B102-3525-41F6-8FCA-EC74DC59E492}" dt="2021-11-01T06:37:51.359" v="131" actId="1037"/>
          <ac:picMkLst>
            <pc:docMk/>
            <pc:sldMk cId="3138498437" sldId="334"/>
            <ac:picMk id="19" creationId="{29804E35-47BD-4ED0-88C2-AFE8EF8672FA}"/>
          </ac:picMkLst>
        </pc:picChg>
      </pc:sldChg>
      <pc:sldChg chg="del">
        <pc:chgData name="유 용주" userId="b991a744e92d2aee" providerId="LiveId" clId="{1AE6B102-3525-41F6-8FCA-EC74DC59E492}" dt="2021-11-01T07:08:16.137" v="661" actId="2696"/>
        <pc:sldMkLst>
          <pc:docMk/>
          <pc:sldMk cId="1764871925" sldId="335"/>
        </pc:sldMkLst>
      </pc:sldChg>
      <pc:sldChg chg="del">
        <pc:chgData name="유 용주" userId="b991a744e92d2aee" providerId="LiveId" clId="{1AE6B102-3525-41F6-8FCA-EC74DC59E492}" dt="2021-11-01T06:33:21.705" v="37" actId="2696"/>
        <pc:sldMkLst>
          <pc:docMk/>
          <pc:sldMk cId="3760288516" sldId="336"/>
        </pc:sldMkLst>
      </pc:sldChg>
      <pc:sldChg chg="addSp modSp mod">
        <pc:chgData name="유 용주" userId="b991a744e92d2aee" providerId="LiveId" clId="{1AE6B102-3525-41F6-8FCA-EC74DC59E492}" dt="2021-11-02T08:01:37.538" v="2141" actId="14100"/>
        <pc:sldMkLst>
          <pc:docMk/>
          <pc:sldMk cId="1620116024" sldId="337"/>
        </pc:sldMkLst>
        <pc:spChg chg="mod">
          <ac:chgData name="유 용주" userId="b991a744e92d2aee" providerId="LiveId" clId="{1AE6B102-3525-41F6-8FCA-EC74DC59E492}" dt="2021-11-01T06:37:17.335" v="101"/>
          <ac:spMkLst>
            <pc:docMk/>
            <pc:sldMk cId="1620116024" sldId="337"/>
            <ac:spMk id="18" creationId="{00000000-0000-0000-0000-000000000000}"/>
          </ac:spMkLst>
        </pc:spChg>
        <pc:picChg chg="mod">
          <ac:chgData name="유 용주" userId="b991a744e92d2aee" providerId="LiveId" clId="{1AE6B102-3525-41F6-8FCA-EC74DC59E492}" dt="2021-11-01T06:34:29.018" v="40" actId="1036"/>
          <ac:picMkLst>
            <pc:docMk/>
            <pc:sldMk cId="1620116024" sldId="337"/>
            <ac:picMk id="19" creationId="{30AB40A1-E963-41BA-8D50-E81A6DF26577}"/>
          </ac:picMkLst>
        </pc:picChg>
        <pc:picChg chg="mod">
          <ac:chgData name="유 용주" userId="b991a744e92d2aee" providerId="LiveId" clId="{1AE6B102-3525-41F6-8FCA-EC74DC59E492}" dt="2021-11-01T06:34:29.018" v="40" actId="1036"/>
          <ac:picMkLst>
            <pc:docMk/>
            <pc:sldMk cId="1620116024" sldId="337"/>
            <ac:picMk id="20" creationId="{C20E7AD6-76E6-4784-AF42-D4679D306073}"/>
          </ac:picMkLst>
        </pc:picChg>
        <pc:picChg chg="mod">
          <ac:chgData name="유 용주" userId="b991a744e92d2aee" providerId="LiveId" clId="{1AE6B102-3525-41F6-8FCA-EC74DC59E492}" dt="2021-11-01T06:34:29.018" v="40" actId="1036"/>
          <ac:picMkLst>
            <pc:docMk/>
            <pc:sldMk cId="1620116024" sldId="337"/>
            <ac:picMk id="21" creationId="{96E662C0-98B5-401C-8C61-B277AD4D8DE9}"/>
          </ac:picMkLst>
        </pc:picChg>
        <pc:picChg chg="add mod modCrop">
          <ac:chgData name="유 용주" userId="b991a744e92d2aee" providerId="LiveId" clId="{1AE6B102-3525-41F6-8FCA-EC74DC59E492}" dt="2021-11-02T08:01:37.538" v="2141" actId="14100"/>
          <ac:picMkLst>
            <pc:docMk/>
            <pc:sldMk cId="1620116024" sldId="337"/>
            <ac:picMk id="23" creationId="{712768AB-C36C-4A4A-896A-BBC9FA5EC927}"/>
          </ac:picMkLst>
        </pc:picChg>
      </pc:sldChg>
      <pc:sldChg chg="modSp mod">
        <pc:chgData name="유 용주" userId="b991a744e92d2aee" providerId="LiveId" clId="{1AE6B102-3525-41F6-8FCA-EC74DC59E492}" dt="2021-11-01T06:36:25.879" v="60"/>
        <pc:sldMkLst>
          <pc:docMk/>
          <pc:sldMk cId="3385776992" sldId="338"/>
        </pc:sldMkLst>
        <pc:spChg chg="mod">
          <ac:chgData name="유 용주" userId="b991a744e92d2aee" providerId="LiveId" clId="{1AE6B102-3525-41F6-8FCA-EC74DC59E492}" dt="2021-11-01T06:36:25.879" v="60"/>
          <ac:spMkLst>
            <pc:docMk/>
            <pc:sldMk cId="3385776992" sldId="338"/>
            <ac:spMk id="18" creationId="{00000000-0000-0000-0000-000000000000}"/>
          </ac:spMkLst>
        </pc:spChg>
      </pc:sldChg>
      <pc:sldChg chg="modSp mod">
        <pc:chgData name="유 용주" userId="b991a744e92d2aee" providerId="LiveId" clId="{1AE6B102-3525-41F6-8FCA-EC74DC59E492}" dt="2021-11-01T06:36:31.190" v="79"/>
        <pc:sldMkLst>
          <pc:docMk/>
          <pc:sldMk cId="217920492" sldId="339"/>
        </pc:sldMkLst>
        <pc:spChg chg="mod">
          <ac:chgData name="유 용주" userId="b991a744e92d2aee" providerId="LiveId" clId="{1AE6B102-3525-41F6-8FCA-EC74DC59E492}" dt="2021-11-01T06:36:31.190" v="79"/>
          <ac:spMkLst>
            <pc:docMk/>
            <pc:sldMk cId="217920492" sldId="339"/>
            <ac:spMk id="18" creationId="{00000000-0000-0000-0000-000000000000}"/>
          </ac:spMkLst>
        </pc:spChg>
      </pc:sldChg>
      <pc:sldChg chg="addSp delSp modSp del mod">
        <pc:chgData name="유 용주" userId="b991a744e92d2aee" providerId="LiveId" clId="{1AE6B102-3525-41F6-8FCA-EC74DC59E492}" dt="2021-11-02T05:05:58.195" v="1131" actId="2696"/>
        <pc:sldMkLst>
          <pc:docMk/>
          <pc:sldMk cId="1979449963" sldId="340"/>
        </pc:sldMkLst>
        <pc:spChg chg="mod">
          <ac:chgData name="유 용주" userId="b991a744e92d2aee" providerId="LiveId" clId="{1AE6B102-3525-41F6-8FCA-EC74DC59E492}" dt="2021-11-02T00:07:25.111" v="932" actId="20577"/>
          <ac:spMkLst>
            <pc:docMk/>
            <pc:sldMk cId="1979449963" sldId="340"/>
            <ac:spMk id="9" creationId="{3FA87A73-3FF2-4334-AD42-AEC104EEA300}"/>
          </ac:spMkLst>
        </pc:spChg>
        <pc:graphicFrameChg chg="mod modGraphic">
          <ac:chgData name="유 용주" userId="b991a744e92d2aee" providerId="LiveId" clId="{1AE6B102-3525-41F6-8FCA-EC74DC59E492}" dt="2021-11-02T00:07:18.776" v="929" actId="1036"/>
          <ac:graphicFrameMkLst>
            <pc:docMk/>
            <pc:sldMk cId="1979449963" sldId="340"/>
            <ac:graphicFrameMk id="3" creationId="{C798AD5B-8CE4-43E1-A097-3BE2D0B5CF47}"/>
          </ac:graphicFrameMkLst>
        </pc:graphicFrameChg>
        <pc:graphicFrameChg chg="add del mod modGraphic">
          <ac:chgData name="유 용주" userId="b991a744e92d2aee" providerId="LiveId" clId="{1AE6B102-3525-41F6-8FCA-EC74DC59E492}" dt="2021-11-02T00:07:18.776" v="929" actId="1036"/>
          <ac:graphicFrameMkLst>
            <pc:docMk/>
            <pc:sldMk cId="1979449963" sldId="340"/>
            <ac:graphicFrameMk id="10" creationId="{C86C0515-DA32-4FCC-ADDE-DEE73E12722B}"/>
          </ac:graphicFrameMkLst>
        </pc:graphicFrameChg>
      </pc:sldChg>
      <pc:sldChg chg="modSp mod">
        <pc:chgData name="유 용주" userId="b991a744e92d2aee" providerId="LiveId" clId="{1AE6B102-3525-41F6-8FCA-EC74DC59E492}" dt="2021-11-02T08:05:14.745" v="2155" actId="404"/>
        <pc:sldMkLst>
          <pc:docMk/>
          <pc:sldMk cId="3184762381" sldId="341"/>
        </pc:sldMkLst>
        <pc:spChg chg="mod">
          <ac:chgData name="유 용주" userId="b991a744e92d2aee" providerId="LiveId" clId="{1AE6B102-3525-41F6-8FCA-EC74DC59E492}" dt="2021-11-02T08:05:14.745" v="2155" actId="404"/>
          <ac:spMkLst>
            <pc:docMk/>
            <pc:sldMk cId="3184762381" sldId="341"/>
            <ac:spMk id="18" creationId="{00000000-0000-0000-0000-000000000000}"/>
          </ac:spMkLst>
        </pc:spChg>
      </pc:sldChg>
      <pc:sldChg chg="del">
        <pc:chgData name="유 용주" userId="b991a744e92d2aee" providerId="LiveId" clId="{1AE6B102-3525-41F6-8FCA-EC74DC59E492}" dt="2021-11-01T06:32:11.236" v="25" actId="2696"/>
        <pc:sldMkLst>
          <pc:docMk/>
          <pc:sldMk cId="213498176" sldId="342"/>
        </pc:sldMkLst>
      </pc:sldChg>
      <pc:sldChg chg="modSp add mod">
        <pc:chgData name="유 용주" userId="b991a744e92d2aee" providerId="LiveId" clId="{1AE6B102-3525-41F6-8FCA-EC74DC59E492}" dt="2021-11-02T08:42:44.240" v="4044" actId="404"/>
        <pc:sldMkLst>
          <pc:docMk/>
          <pc:sldMk cId="2098877252" sldId="342"/>
        </pc:sldMkLst>
        <pc:spChg chg="mod">
          <ac:chgData name="유 용주" userId="b991a744e92d2aee" providerId="LiveId" clId="{1AE6B102-3525-41F6-8FCA-EC74DC59E492}" dt="2021-11-02T08:42:44.240" v="4044" actId="404"/>
          <ac:spMkLst>
            <pc:docMk/>
            <pc:sldMk cId="2098877252" sldId="342"/>
            <ac:spMk id="9" creationId="{3FA87A73-3FF2-4334-AD42-AEC104EEA300}"/>
          </ac:spMkLst>
        </pc:spChg>
      </pc:sldChg>
      <pc:sldChg chg="addSp modSp mod setBg">
        <pc:chgData name="유 용주" userId="b991a744e92d2aee" providerId="LiveId" clId="{1AE6B102-3525-41F6-8FCA-EC74DC59E492}" dt="2021-11-01T06:44:04.669" v="318" actId="20577"/>
        <pc:sldMkLst>
          <pc:docMk/>
          <pc:sldMk cId="257225048" sldId="344"/>
        </pc:sldMkLst>
        <pc:spChg chg="add mod">
          <ac:chgData name="유 용주" userId="b991a744e92d2aee" providerId="LiveId" clId="{1AE6B102-3525-41F6-8FCA-EC74DC59E492}" dt="2021-11-01T06:37:39.971" v="125" actId="20577"/>
          <ac:spMkLst>
            <pc:docMk/>
            <pc:sldMk cId="257225048" sldId="344"/>
            <ac:spMk id="14" creationId="{B0D3AB52-8D4A-43B3-B8D1-3A6393E60699}"/>
          </ac:spMkLst>
        </pc:spChg>
        <pc:spChg chg="mod">
          <ac:chgData name="유 용주" userId="b991a744e92d2aee" providerId="LiveId" clId="{1AE6B102-3525-41F6-8FCA-EC74DC59E492}" dt="2021-11-01T06:42:41.002" v="161" actId="1076"/>
          <ac:spMkLst>
            <pc:docMk/>
            <pc:sldMk cId="257225048" sldId="344"/>
            <ac:spMk id="28" creationId="{5107B312-BDA1-4812-9B00-D257BB3732AC}"/>
          </ac:spMkLst>
        </pc:spChg>
        <pc:graphicFrameChg chg="mod modGraphic">
          <ac:chgData name="유 용주" userId="b991a744e92d2aee" providerId="LiveId" clId="{1AE6B102-3525-41F6-8FCA-EC74DC59E492}" dt="2021-11-01T06:44:04.669" v="318" actId="20577"/>
          <ac:graphicFrameMkLst>
            <pc:docMk/>
            <pc:sldMk cId="257225048" sldId="344"/>
            <ac:graphicFrameMk id="23" creationId="{745B98A7-6D71-489B-816E-D5614E0C4A4B}"/>
          </ac:graphicFrameMkLst>
        </pc:graphicFrameChg>
        <pc:picChg chg="mod">
          <ac:chgData name="유 용주" userId="b991a744e92d2aee" providerId="LiveId" clId="{1AE6B102-3525-41F6-8FCA-EC74DC59E492}" dt="2021-11-01T06:42:36.722" v="160" actId="1076"/>
          <ac:picMkLst>
            <pc:docMk/>
            <pc:sldMk cId="257225048" sldId="344"/>
            <ac:picMk id="4" creationId="{8BD784C1-5283-4273-B520-D290D209DDAD}"/>
          </ac:picMkLst>
        </pc:picChg>
        <pc:picChg chg="mod">
          <ac:chgData name="유 용주" userId="b991a744e92d2aee" providerId="LiveId" clId="{1AE6B102-3525-41F6-8FCA-EC74DC59E492}" dt="2021-11-01T06:42:28.271" v="158" actId="1035"/>
          <ac:picMkLst>
            <pc:docMk/>
            <pc:sldMk cId="257225048" sldId="344"/>
            <ac:picMk id="24" creationId="{015313F3-2C97-4B5C-B443-E4E1CEF953C5}"/>
          </ac:picMkLst>
        </pc:picChg>
        <pc:picChg chg="mod">
          <ac:chgData name="유 용주" userId="b991a744e92d2aee" providerId="LiveId" clId="{1AE6B102-3525-41F6-8FCA-EC74DC59E492}" dt="2021-11-01T06:42:28.271" v="158" actId="1035"/>
          <ac:picMkLst>
            <pc:docMk/>
            <pc:sldMk cId="257225048" sldId="344"/>
            <ac:picMk id="25" creationId="{C6C645AA-671C-45B9-97D1-8EACDCAF71D8}"/>
          </ac:picMkLst>
        </pc:picChg>
        <pc:picChg chg="mod">
          <ac:chgData name="유 용주" userId="b991a744e92d2aee" providerId="LiveId" clId="{1AE6B102-3525-41F6-8FCA-EC74DC59E492}" dt="2021-11-01T06:42:28.271" v="158" actId="1035"/>
          <ac:picMkLst>
            <pc:docMk/>
            <pc:sldMk cId="257225048" sldId="344"/>
            <ac:picMk id="26" creationId="{5D828761-303B-48BF-B1A2-6056B7DC1690}"/>
          </ac:picMkLst>
        </pc:picChg>
        <pc:picChg chg="mod">
          <ac:chgData name="유 용주" userId="b991a744e92d2aee" providerId="LiveId" clId="{1AE6B102-3525-41F6-8FCA-EC74DC59E492}" dt="2021-11-01T06:42:28.271" v="158" actId="1035"/>
          <ac:picMkLst>
            <pc:docMk/>
            <pc:sldMk cId="257225048" sldId="344"/>
            <ac:picMk id="27" creationId="{22FFFE61-7CDD-4727-B943-531CB9657FF2}"/>
          </ac:picMkLst>
        </pc:picChg>
      </pc:sldChg>
      <pc:sldChg chg="del">
        <pc:chgData name="유 용주" userId="b991a744e92d2aee" providerId="LiveId" clId="{1AE6B102-3525-41F6-8FCA-EC74DC59E492}" dt="2021-11-01T06:35:35.309" v="41" actId="2696"/>
        <pc:sldMkLst>
          <pc:docMk/>
          <pc:sldMk cId="765045475" sldId="345"/>
        </pc:sldMkLst>
      </pc:sldChg>
      <pc:sldChg chg="modSp add del mod">
        <pc:chgData name="유 용주" userId="b991a744e92d2aee" providerId="LiveId" clId="{1AE6B102-3525-41F6-8FCA-EC74DC59E492}" dt="2021-11-02T07:53:38.834" v="2088" actId="2696"/>
        <pc:sldMkLst>
          <pc:docMk/>
          <pc:sldMk cId="1003574742" sldId="345"/>
        </pc:sldMkLst>
        <pc:spChg chg="mod">
          <ac:chgData name="유 용주" userId="b991a744e92d2aee" providerId="LiveId" clId="{1AE6B102-3525-41F6-8FCA-EC74DC59E492}" dt="2021-11-02T07:53:12.856" v="2076" actId="404"/>
          <ac:spMkLst>
            <pc:docMk/>
            <pc:sldMk cId="1003574742" sldId="345"/>
            <ac:spMk id="9" creationId="{3FA87A73-3FF2-4334-AD42-AEC104EEA300}"/>
          </ac:spMkLst>
        </pc:spChg>
      </pc:sldChg>
      <pc:sldChg chg="addSp delSp modSp add del mod">
        <pc:chgData name="유 용주" userId="b991a744e92d2aee" providerId="LiveId" clId="{1AE6B102-3525-41F6-8FCA-EC74DC59E492}" dt="2021-11-02T01:02:53.732" v="963" actId="2696"/>
        <pc:sldMkLst>
          <pc:docMk/>
          <pc:sldMk cId="3349343164" sldId="346"/>
        </pc:sldMkLst>
        <pc:spChg chg="add mod">
          <ac:chgData name="유 용주" userId="b991a744e92d2aee" providerId="LiveId" clId="{1AE6B102-3525-41F6-8FCA-EC74DC59E492}" dt="2021-11-01T07:00:02.585" v="401" actId="1035"/>
          <ac:spMkLst>
            <pc:docMk/>
            <pc:sldMk cId="3349343164" sldId="346"/>
            <ac:spMk id="6" creationId="{28739928-BA69-4D9A-ADBB-1C23786AAF2A}"/>
          </ac:spMkLst>
        </pc:spChg>
        <pc:spChg chg="del">
          <ac:chgData name="유 용주" userId="b991a744e92d2aee" providerId="LiveId" clId="{1AE6B102-3525-41F6-8FCA-EC74DC59E492}" dt="2021-11-01T06:50:16.724" v="320" actId="21"/>
          <ac:spMkLst>
            <pc:docMk/>
            <pc:sldMk cId="3349343164" sldId="346"/>
            <ac:spMk id="12" creationId="{6A3DA96F-DCC8-48A9-BF50-28FC2598BB41}"/>
          </ac:spMkLst>
        </pc:spChg>
        <pc:spChg chg="mod">
          <ac:chgData name="유 용주" userId="b991a744e92d2aee" providerId="LiveId" clId="{1AE6B102-3525-41F6-8FCA-EC74DC59E492}" dt="2021-11-01T06:51:24.702" v="355"/>
          <ac:spMkLst>
            <pc:docMk/>
            <pc:sldMk cId="3349343164" sldId="346"/>
            <ac:spMk id="18" creationId="{00000000-0000-0000-0000-000000000000}"/>
          </ac:spMkLst>
        </pc:spChg>
        <pc:spChg chg="add mod">
          <ac:chgData name="유 용주" userId="b991a744e92d2aee" providerId="LiveId" clId="{1AE6B102-3525-41F6-8FCA-EC74DC59E492}" dt="2021-11-01T07:03:47.602" v="647" actId="1036"/>
          <ac:spMkLst>
            <pc:docMk/>
            <pc:sldMk cId="3349343164" sldId="346"/>
            <ac:spMk id="23" creationId="{22A349D6-5A68-416A-9C11-E592F50D8C2F}"/>
          </ac:spMkLst>
        </pc:spChg>
        <pc:spChg chg="add mod">
          <ac:chgData name="유 용주" userId="b991a744e92d2aee" providerId="LiveId" clId="{1AE6B102-3525-41F6-8FCA-EC74DC59E492}" dt="2021-11-01T07:04:03.770" v="651" actId="1076"/>
          <ac:spMkLst>
            <pc:docMk/>
            <pc:sldMk cId="3349343164" sldId="346"/>
            <ac:spMk id="25" creationId="{B8F58AAE-348B-45C1-9640-6C78E5D505F5}"/>
          </ac:spMkLst>
        </pc:spChg>
        <pc:graphicFrameChg chg="add del mod modGraphic">
          <ac:chgData name="유 용주" userId="b991a744e92d2aee" providerId="LiveId" clId="{1AE6B102-3525-41F6-8FCA-EC74DC59E492}" dt="2021-11-01T06:51:14.595" v="333" actId="21"/>
          <ac:graphicFrameMkLst>
            <pc:docMk/>
            <pc:sldMk cId="3349343164" sldId="346"/>
            <ac:graphicFrameMk id="2" creationId="{BC590E26-CECD-4268-94B8-3BB60603A7D0}"/>
          </ac:graphicFrameMkLst>
        </pc:graphicFrameChg>
        <pc:graphicFrameChg chg="add del mod modGraphic">
          <ac:chgData name="유 용주" userId="b991a744e92d2aee" providerId="LiveId" clId="{1AE6B102-3525-41F6-8FCA-EC74DC59E492}" dt="2021-11-01T06:52:20.501" v="359" actId="21"/>
          <ac:graphicFrameMkLst>
            <pc:docMk/>
            <pc:sldMk cId="3349343164" sldId="346"/>
            <ac:graphicFrameMk id="3" creationId="{62CC8745-0251-48EB-B68C-776FA8656D7F}"/>
          </ac:graphicFrameMkLst>
        </pc:graphicFrameChg>
        <pc:graphicFrameChg chg="add mod modGraphic">
          <ac:chgData name="유 용주" userId="b991a744e92d2aee" providerId="LiveId" clId="{1AE6B102-3525-41F6-8FCA-EC74DC59E492}" dt="2021-11-01T06:58:24.845" v="394" actId="1038"/>
          <ac:graphicFrameMkLst>
            <pc:docMk/>
            <pc:sldMk cId="3349343164" sldId="346"/>
            <ac:graphicFrameMk id="4" creationId="{870FCB2E-158C-464F-9E66-5AB0EE38F9E9}"/>
          </ac:graphicFrameMkLst>
        </pc:graphicFrameChg>
        <pc:graphicFrameChg chg="del">
          <ac:chgData name="유 용주" userId="b991a744e92d2aee" providerId="LiveId" clId="{1AE6B102-3525-41F6-8FCA-EC74DC59E492}" dt="2021-11-01T06:50:19.561" v="323" actId="21"/>
          <ac:graphicFrameMkLst>
            <pc:docMk/>
            <pc:sldMk cId="3349343164" sldId="346"/>
            <ac:graphicFrameMk id="13" creationId="{DAC4CFFD-50E3-4051-BE06-B6744C06F644}"/>
          </ac:graphicFrameMkLst>
        </pc:graphicFrameChg>
        <pc:graphicFrameChg chg="add mod">
          <ac:chgData name="유 용주" userId="b991a744e92d2aee" providerId="LiveId" clId="{1AE6B102-3525-41F6-8FCA-EC74DC59E492}" dt="2021-11-01T06:59:18.524" v="396" actId="1076"/>
          <ac:graphicFrameMkLst>
            <pc:docMk/>
            <pc:sldMk cId="3349343164" sldId="346"/>
            <ac:graphicFrameMk id="22" creationId="{7FF8C792-080A-435D-BBB3-7B0FB155DDD1}"/>
          </ac:graphicFrameMkLst>
        </pc:graphicFrameChg>
        <pc:picChg chg="del">
          <ac:chgData name="유 용주" userId="b991a744e92d2aee" providerId="LiveId" clId="{1AE6B102-3525-41F6-8FCA-EC74DC59E492}" dt="2021-11-01T06:50:20.342" v="324" actId="21"/>
          <ac:picMkLst>
            <pc:docMk/>
            <pc:sldMk cId="3349343164" sldId="346"/>
            <ac:picMk id="19" creationId="{29804E35-47BD-4ED0-88C2-AFE8EF8672FA}"/>
          </ac:picMkLst>
        </pc:picChg>
        <pc:picChg chg="del">
          <ac:chgData name="유 용주" userId="b991a744e92d2aee" providerId="LiveId" clId="{1AE6B102-3525-41F6-8FCA-EC74DC59E492}" dt="2021-11-01T06:50:17.521" v="321" actId="21"/>
          <ac:picMkLst>
            <pc:docMk/>
            <pc:sldMk cId="3349343164" sldId="346"/>
            <ac:picMk id="20" creationId="{BE1E13A7-5387-47B3-82BD-51A0839755EC}"/>
          </ac:picMkLst>
        </pc:picChg>
        <pc:picChg chg="del">
          <ac:chgData name="유 용주" userId="b991a744e92d2aee" providerId="LiveId" clId="{1AE6B102-3525-41F6-8FCA-EC74DC59E492}" dt="2021-11-01T06:50:18.021" v="322" actId="21"/>
          <ac:picMkLst>
            <pc:docMk/>
            <pc:sldMk cId="3349343164" sldId="346"/>
            <ac:picMk id="21" creationId="{92E5EF41-7A93-446C-A0F7-D17546F4EE6A}"/>
          </ac:picMkLst>
        </pc:picChg>
        <pc:picChg chg="add mod">
          <ac:chgData name="유 용주" userId="b991a744e92d2aee" providerId="LiveId" clId="{1AE6B102-3525-41F6-8FCA-EC74DC59E492}" dt="2021-11-01T07:04:05.614" v="652" actId="14100"/>
          <ac:picMkLst>
            <pc:docMk/>
            <pc:sldMk cId="3349343164" sldId="346"/>
            <ac:picMk id="24" creationId="{26799775-1A55-40B6-998F-F4C30E5A8390}"/>
          </ac:picMkLst>
        </pc:picChg>
      </pc:sldChg>
      <pc:sldChg chg="addSp delSp modSp add mod">
        <pc:chgData name="유 용주" userId="b991a744e92d2aee" providerId="LiveId" clId="{1AE6B102-3525-41F6-8FCA-EC74DC59E492}" dt="2021-11-02T04:59:18.742" v="1022" actId="20577"/>
        <pc:sldMkLst>
          <pc:docMk/>
          <pc:sldMk cId="1703825747" sldId="347"/>
        </pc:sldMkLst>
        <pc:spChg chg="del">
          <ac:chgData name="유 용주" userId="b991a744e92d2aee" providerId="LiveId" clId="{1AE6B102-3525-41F6-8FCA-EC74DC59E492}" dt="2021-11-01T08:55:38.956" v="675" actId="21"/>
          <ac:spMkLst>
            <pc:docMk/>
            <pc:sldMk cId="1703825747" sldId="347"/>
            <ac:spMk id="12" creationId="{6A3DA96F-DCC8-48A9-BF50-28FC2598BB41}"/>
          </ac:spMkLst>
        </pc:spChg>
        <pc:spChg chg="add del mod">
          <ac:chgData name="유 용주" userId="b991a744e92d2aee" providerId="LiveId" clId="{1AE6B102-3525-41F6-8FCA-EC74DC59E492}" dt="2021-11-01T08:56:00.751" v="680"/>
          <ac:spMkLst>
            <pc:docMk/>
            <pc:sldMk cId="1703825747" sldId="347"/>
            <ac:spMk id="14" creationId="{AA7DA029-6EDE-4B89-A5A3-D517AC5F1FAC}"/>
          </ac:spMkLst>
        </pc:spChg>
        <pc:spChg chg="mod">
          <ac:chgData name="유 용주" userId="b991a744e92d2aee" providerId="LiveId" clId="{1AE6B102-3525-41F6-8FCA-EC74DC59E492}" dt="2021-11-02T04:59:18.742" v="1022" actId="20577"/>
          <ac:spMkLst>
            <pc:docMk/>
            <pc:sldMk cId="1703825747" sldId="347"/>
            <ac:spMk id="18" creationId="{00000000-0000-0000-0000-000000000000}"/>
          </ac:spMkLst>
        </pc:spChg>
        <pc:spChg chg="add del mod">
          <ac:chgData name="유 용주" userId="b991a744e92d2aee" providerId="LiveId" clId="{1AE6B102-3525-41F6-8FCA-EC74DC59E492}" dt="2021-11-01T08:56:00.751" v="680"/>
          <ac:spMkLst>
            <pc:docMk/>
            <pc:sldMk cId="1703825747" sldId="347"/>
            <ac:spMk id="22" creationId="{C55220A3-40B9-46BE-A0D3-33DA4F672460}"/>
          </ac:spMkLst>
        </pc:spChg>
        <pc:spChg chg="add del mod">
          <ac:chgData name="유 용주" userId="b991a744e92d2aee" providerId="LiveId" clId="{1AE6B102-3525-41F6-8FCA-EC74DC59E492}" dt="2021-11-01T08:56:00.751" v="680"/>
          <ac:spMkLst>
            <pc:docMk/>
            <pc:sldMk cId="1703825747" sldId="347"/>
            <ac:spMk id="24" creationId="{199710DD-6A1B-42E4-AAFF-E551F0A63766}"/>
          </ac:spMkLst>
        </pc:spChg>
        <pc:spChg chg="add del mod">
          <ac:chgData name="유 용주" userId="b991a744e92d2aee" providerId="LiveId" clId="{1AE6B102-3525-41F6-8FCA-EC74DC59E492}" dt="2021-11-01T08:56:00.751" v="680"/>
          <ac:spMkLst>
            <pc:docMk/>
            <pc:sldMk cId="1703825747" sldId="347"/>
            <ac:spMk id="25" creationId="{6D2E865E-5858-43BD-861D-7F88EAA74FBE}"/>
          </ac:spMkLst>
        </pc:spChg>
        <pc:spChg chg="add del mod">
          <ac:chgData name="유 용주" userId="b991a744e92d2aee" providerId="LiveId" clId="{1AE6B102-3525-41F6-8FCA-EC74DC59E492}" dt="2021-11-01T08:56:00.751" v="680"/>
          <ac:spMkLst>
            <pc:docMk/>
            <pc:sldMk cId="1703825747" sldId="347"/>
            <ac:spMk id="27" creationId="{9351DA28-BDEE-45CF-AA5A-B96BCF280A8A}"/>
          </ac:spMkLst>
        </pc:spChg>
        <pc:spChg chg="add mod">
          <ac:chgData name="유 용주" userId="b991a744e92d2aee" providerId="LiveId" clId="{1AE6B102-3525-41F6-8FCA-EC74DC59E492}" dt="2021-11-01T08:56:03.288" v="683" actId="1036"/>
          <ac:spMkLst>
            <pc:docMk/>
            <pc:sldMk cId="1703825747" sldId="347"/>
            <ac:spMk id="28" creationId="{093CCD15-D411-4407-AEA4-A422E334D148}"/>
          </ac:spMkLst>
        </pc:spChg>
        <pc:spChg chg="add mod">
          <ac:chgData name="유 용주" userId="b991a744e92d2aee" providerId="LiveId" clId="{1AE6B102-3525-41F6-8FCA-EC74DC59E492}" dt="2021-11-01T08:57:02.229" v="709"/>
          <ac:spMkLst>
            <pc:docMk/>
            <pc:sldMk cId="1703825747" sldId="347"/>
            <ac:spMk id="29" creationId="{BCF6A4CA-ACF7-45BB-846C-8107E338385C}"/>
          </ac:spMkLst>
        </pc:spChg>
        <pc:spChg chg="add mod">
          <ac:chgData name="유 용주" userId="b991a744e92d2aee" providerId="LiveId" clId="{1AE6B102-3525-41F6-8FCA-EC74DC59E492}" dt="2021-11-01T08:56:03.288" v="683" actId="1036"/>
          <ac:spMkLst>
            <pc:docMk/>
            <pc:sldMk cId="1703825747" sldId="347"/>
            <ac:spMk id="31" creationId="{6F48419C-169C-48B4-9080-27DE1856A058}"/>
          </ac:spMkLst>
        </pc:spChg>
        <pc:spChg chg="add mod">
          <ac:chgData name="유 용주" userId="b991a744e92d2aee" providerId="LiveId" clId="{1AE6B102-3525-41F6-8FCA-EC74DC59E492}" dt="2021-11-01T08:56:03.288" v="683" actId="1036"/>
          <ac:spMkLst>
            <pc:docMk/>
            <pc:sldMk cId="1703825747" sldId="347"/>
            <ac:spMk id="32" creationId="{93091146-3BC9-416C-8AD5-1D271356F45B}"/>
          </ac:spMkLst>
        </pc:spChg>
        <pc:spChg chg="add mod">
          <ac:chgData name="유 용주" userId="b991a744e92d2aee" providerId="LiveId" clId="{1AE6B102-3525-41F6-8FCA-EC74DC59E492}" dt="2021-11-01T08:56:03.288" v="683" actId="1036"/>
          <ac:spMkLst>
            <pc:docMk/>
            <pc:sldMk cId="1703825747" sldId="347"/>
            <ac:spMk id="34" creationId="{C574D7BD-3493-4C3D-8024-27FFF77C8EFD}"/>
          </ac:spMkLst>
        </pc:spChg>
        <pc:graphicFrameChg chg="del">
          <ac:chgData name="유 용주" userId="b991a744e92d2aee" providerId="LiveId" clId="{1AE6B102-3525-41F6-8FCA-EC74DC59E492}" dt="2021-11-01T08:55:37.315" v="674" actId="21"/>
          <ac:graphicFrameMkLst>
            <pc:docMk/>
            <pc:sldMk cId="1703825747" sldId="347"/>
            <ac:graphicFrameMk id="13" creationId="{DAC4CFFD-50E3-4051-BE06-B6744C06F644}"/>
          </ac:graphicFrameMkLst>
        </pc:graphicFrameChg>
        <pc:graphicFrameChg chg="add del mod">
          <ac:chgData name="유 용주" userId="b991a744e92d2aee" providerId="LiveId" clId="{1AE6B102-3525-41F6-8FCA-EC74DC59E492}" dt="2021-11-01T08:56:00.751" v="680"/>
          <ac:graphicFrameMkLst>
            <pc:docMk/>
            <pc:sldMk cId="1703825747" sldId="347"/>
            <ac:graphicFrameMk id="23" creationId="{B4940927-BC4F-4F0A-9BE8-D6ED78191D84}"/>
          </ac:graphicFrameMkLst>
        </pc:graphicFrameChg>
        <pc:graphicFrameChg chg="add del mod">
          <ac:chgData name="유 용주" userId="b991a744e92d2aee" providerId="LiveId" clId="{1AE6B102-3525-41F6-8FCA-EC74DC59E492}" dt="2021-11-01T08:56:00.751" v="680"/>
          <ac:graphicFrameMkLst>
            <pc:docMk/>
            <pc:sldMk cId="1703825747" sldId="347"/>
            <ac:graphicFrameMk id="26" creationId="{67A2DCE2-5DAE-4A59-9F78-EDB9303ED113}"/>
          </ac:graphicFrameMkLst>
        </pc:graphicFrameChg>
        <pc:graphicFrameChg chg="add mod">
          <ac:chgData name="유 용주" userId="b991a744e92d2aee" providerId="LiveId" clId="{1AE6B102-3525-41F6-8FCA-EC74DC59E492}" dt="2021-11-01T08:56:03.288" v="683" actId="1036"/>
          <ac:graphicFrameMkLst>
            <pc:docMk/>
            <pc:sldMk cId="1703825747" sldId="347"/>
            <ac:graphicFrameMk id="30" creationId="{AB4521EE-22A9-495B-8242-993E16E90C7C}"/>
          </ac:graphicFrameMkLst>
        </pc:graphicFrameChg>
        <pc:graphicFrameChg chg="add mod">
          <ac:chgData name="유 용주" userId="b991a744e92d2aee" providerId="LiveId" clId="{1AE6B102-3525-41F6-8FCA-EC74DC59E492}" dt="2021-11-01T08:56:03.288" v="683" actId="1036"/>
          <ac:graphicFrameMkLst>
            <pc:docMk/>
            <pc:sldMk cId="1703825747" sldId="347"/>
            <ac:graphicFrameMk id="33" creationId="{A9D974FD-9EBD-4AA8-AF14-4D509714E00B}"/>
          </ac:graphicFrameMkLst>
        </pc:graphicFrameChg>
        <pc:picChg chg="del">
          <ac:chgData name="유 용주" userId="b991a744e92d2aee" providerId="LiveId" clId="{1AE6B102-3525-41F6-8FCA-EC74DC59E492}" dt="2021-11-01T08:55:40.877" v="678" actId="21"/>
          <ac:picMkLst>
            <pc:docMk/>
            <pc:sldMk cId="1703825747" sldId="347"/>
            <ac:picMk id="19" creationId="{29804E35-47BD-4ED0-88C2-AFE8EF8672FA}"/>
          </ac:picMkLst>
        </pc:picChg>
        <pc:picChg chg="del">
          <ac:chgData name="유 용주" userId="b991a744e92d2aee" providerId="LiveId" clId="{1AE6B102-3525-41F6-8FCA-EC74DC59E492}" dt="2021-11-01T08:55:39.605" v="676" actId="21"/>
          <ac:picMkLst>
            <pc:docMk/>
            <pc:sldMk cId="1703825747" sldId="347"/>
            <ac:picMk id="20" creationId="{BE1E13A7-5387-47B3-82BD-51A0839755EC}"/>
          </ac:picMkLst>
        </pc:picChg>
        <pc:picChg chg="del">
          <ac:chgData name="유 용주" userId="b991a744e92d2aee" providerId="LiveId" clId="{1AE6B102-3525-41F6-8FCA-EC74DC59E492}" dt="2021-11-01T08:55:40.090" v="677" actId="21"/>
          <ac:picMkLst>
            <pc:docMk/>
            <pc:sldMk cId="1703825747" sldId="347"/>
            <ac:picMk id="21" creationId="{92E5EF41-7A93-446C-A0F7-D17546F4EE6A}"/>
          </ac:picMkLst>
        </pc:picChg>
        <pc:picChg chg="add mod">
          <ac:chgData name="유 용주" userId="b991a744e92d2aee" providerId="LiveId" clId="{1AE6B102-3525-41F6-8FCA-EC74DC59E492}" dt="2021-11-01T08:56:21.063" v="692" actId="1035"/>
          <ac:picMkLst>
            <pc:docMk/>
            <pc:sldMk cId="1703825747" sldId="347"/>
            <ac:picMk id="35" creationId="{1BB66C18-8D28-4572-B187-A135D89FE9B2}"/>
          </ac:picMkLst>
        </pc:picChg>
        <pc:picChg chg="add mod">
          <ac:chgData name="유 용주" userId="b991a744e92d2aee" providerId="LiveId" clId="{1AE6B102-3525-41F6-8FCA-EC74DC59E492}" dt="2021-11-01T08:56:20.679" v="691" actId="1035"/>
          <ac:picMkLst>
            <pc:docMk/>
            <pc:sldMk cId="1703825747" sldId="347"/>
            <ac:picMk id="36" creationId="{25D08075-2455-470B-A9BC-AE67E577B9C2}"/>
          </ac:picMkLst>
        </pc:picChg>
        <pc:picChg chg="add mod">
          <ac:chgData name="유 용주" userId="b991a744e92d2aee" providerId="LiveId" clId="{1AE6B102-3525-41F6-8FCA-EC74DC59E492}" dt="2021-11-01T08:56:16.432" v="688" actId="1035"/>
          <ac:picMkLst>
            <pc:docMk/>
            <pc:sldMk cId="1703825747" sldId="347"/>
            <ac:picMk id="37" creationId="{96848765-866F-4119-AB26-229AEAB27E48}"/>
          </ac:picMkLst>
        </pc:picChg>
        <pc:picChg chg="add mod">
          <ac:chgData name="유 용주" userId="b991a744e92d2aee" providerId="LiveId" clId="{1AE6B102-3525-41F6-8FCA-EC74DC59E492}" dt="2021-11-01T08:56:16.432" v="688" actId="1035"/>
          <ac:picMkLst>
            <pc:docMk/>
            <pc:sldMk cId="1703825747" sldId="347"/>
            <ac:picMk id="38" creationId="{24B04C7D-A39E-48FF-82A1-6A89E3DFC4D3}"/>
          </ac:picMkLst>
        </pc:picChg>
      </pc:sldChg>
      <pc:sldChg chg="addSp delSp modSp add mod">
        <pc:chgData name="유 용주" userId="b991a744e92d2aee" providerId="LiveId" clId="{1AE6B102-3525-41F6-8FCA-EC74DC59E492}" dt="2021-11-02T04:59:22.323" v="1026" actId="20577"/>
        <pc:sldMkLst>
          <pc:docMk/>
          <pc:sldMk cId="2870836360" sldId="348"/>
        </pc:sldMkLst>
        <pc:spChg chg="mod">
          <ac:chgData name="유 용주" userId="b991a744e92d2aee" providerId="LiveId" clId="{1AE6B102-3525-41F6-8FCA-EC74DC59E492}" dt="2021-11-02T04:59:22.323" v="1026" actId="20577"/>
          <ac:spMkLst>
            <pc:docMk/>
            <pc:sldMk cId="2870836360" sldId="348"/>
            <ac:spMk id="18" creationId="{00000000-0000-0000-0000-000000000000}"/>
          </ac:spMkLst>
        </pc:spChg>
        <pc:spChg chg="add mod">
          <ac:chgData name="유 용주" userId="b991a744e92d2aee" providerId="LiveId" clId="{1AE6B102-3525-41F6-8FCA-EC74DC59E492}" dt="2021-11-02T01:02:14.371" v="961" actId="1035"/>
          <ac:spMkLst>
            <pc:docMk/>
            <pc:sldMk cId="2870836360" sldId="348"/>
            <ac:spMk id="19" creationId="{D00BFB4C-83CA-406D-9AEF-E69DBED0E2C4}"/>
          </ac:spMkLst>
        </pc:spChg>
        <pc:spChg chg="add mod">
          <ac:chgData name="유 용주" userId="b991a744e92d2aee" providerId="LiveId" clId="{1AE6B102-3525-41F6-8FCA-EC74DC59E492}" dt="2021-11-02T01:02:14.371" v="961" actId="1035"/>
          <ac:spMkLst>
            <pc:docMk/>
            <pc:sldMk cId="2870836360" sldId="348"/>
            <ac:spMk id="22" creationId="{B7A18E98-E1F5-45DA-8E66-B7AE3EBEF967}"/>
          </ac:spMkLst>
        </pc:spChg>
        <pc:spChg chg="add mod">
          <ac:chgData name="유 용주" userId="b991a744e92d2aee" providerId="LiveId" clId="{1AE6B102-3525-41F6-8FCA-EC74DC59E492}" dt="2021-11-02T01:22:03.838" v="964" actId="14100"/>
          <ac:spMkLst>
            <pc:docMk/>
            <pc:sldMk cId="2870836360" sldId="348"/>
            <ac:spMk id="23" creationId="{C63EFEDA-070D-4AEC-9C01-6DAB1EC327D0}"/>
          </ac:spMkLst>
        </pc:spChg>
        <pc:spChg chg="del">
          <ac:chgData name="유 용주" userId="b991a744e92d2aee" providerId="LiveId" clId="{1AE6B102-3525-41F6-8FCA-EC74DC59E492}" dt="2021-11-02T00:03:03.410" v="803" actId="21"/>
          <ac:spMkLst>
            <pc:docMk/>
            <pc:sldMk cId="2870836360" sldId="348"/>
            <ac:spMk id="28" creationId="{093CCD15-D411-4407-AEA4-A422E334D148}"/>
          </ac:spMkLst>
        </pc:spChg>
        <pc:spChg chg="del">
          <ac:chgData name="유 용주" userId="b991a744e92d2aee" providerId="LiveId" clId="{1AE6B102-3525-41F6-8FCA-EC74DC59E492}" dt="2021-11-02T00:03:04.065" v="804" actId="21"/>
          <ac:spMkLst>
            <pc:docMk/>
            <pc:sldMk cId="2870836360" sldId="348"/>
            <ac:spMk id="29" creationId="{BCF6A4CA-ACF7-45BB-846C-8107E338385C}"/>
          </ac:spMkLst>
        </pc:spChg>
        <pc:spChg chg="del">
          <ac:chgData name="유 용주" userId="b991a744e92d2aee" providerId="LiveId" clId="{1AE6B102-3525-41F6-8FCA-EC74DC59E492}" dt="2021-11-02T00:03:05.268" v="805" actId="21"/>
          <ac:spMkLst>
            <pc:docMk/>
            <pc:sldMk cId="2870836360" sldId="348"/>
            <ac:spMk id="31" creationId="{6F48419C-169C-48B4-9080-27DE1856A058}"/>
          </ac:spMkLst>
        </pc:spChg>
        <pc:spChg chg="del">
          <ac:chgData name="유 용주" userId="b991a744e92d2aee" providerId="LiveId" clId="{1AE6B102-3525-41F6-8FCA-EC74DC59E492}" dt="2021-11-02T00:03:15.808" v="812" actId="21"/>
          <ac:spMkLst>
            <pc:docMk/>
            <pc:sldMk cId="2870836360" sldId="348"/>
            <ac:spMk id="32" creationId="{93091146-3BC9-416C-8AD5-1D271356F45B}"/>
          </ac:spMkLst>
        </pc:spChg>
        <pc:spChg chg="del">
          <ac:chgData name="유 용주" userId="b991a744e92d2aee" providerId="LiveId" clId="{1AE6B102-3525-41F6-8FCA-EC74DC59E492}" dt="2021-11-02T00:03:11.782" v="811" actId="21"/>
          <ac:spMkLst>
            <pc:docMk/>
            <pc:sldMk cId="2870836360" sldId="348"/>
            <ac:spMk id="34" creationId="{C574D7BD-3493-4C3D-8024-27FFF77C8EFD}"/>
          </ac:spMkLst>
        </pc:spChg>
        <pc:graphicFrameChg chg="add mod">
          <ac:chgData name="유 용주" userId="b991a744e92d2aee" providerId="LiveId" clId="{1AE6B102-3525-41F6-8FCA-EC74DC59E492}" dt="2021-11-02T01:02:14.371" v="961" actId="1035"/>
          <ac:graphicFrameMkLst>
            <pc:docMk/>
            <pc:sldMk cId="2870836360" sldId="348"/>
            <ac:graphicFrameMk id="20" creationId="{C6DA9671-E8DE-4632-81D6-C7C9CBAB28B5}"/>
          </ac:graphicFrameMkLst>
        </pc:graphicFrameChg>
        <pc:graphicFrameChg chg="del">
          <ac:chgData name="유 용주" userId="b991a744e92d2aee" providerId="LiveId" clId="{1AE6B102-3525-41F6-8FCA-EC74DC59E492}" dt="2021-11-02T00:03:02.678" v="802" actId="21"/>
          <ac:graphicFrameMkLst>
            <pc:docMk/>
            <pc:sldMk cId="2870836360" sldId="348"/>
            <ac:graphicFrameMk id="30" creationId="{AB4521EE-22A9-495B-8242-993E16E90C7C}"/>
          </ac:graphicFrameMkLst>
        </pc:graphicFrameChg>
        <pc:graphicFrameChg chg="del">
          <ac:chgData name="유 용주" userId="b991a744e92d2aee" providerId="LiveId" clId="{1AE6B102-3525-41F6-8FCA-EC74DC59E492}" dt="2021-11-02T00:03:07.304" v="806" actId="21"/>
          <ac:graphicFrameMkLst>
            <pc:docMk/>
            <pc:sldMk cId="2870836360" sldId="348"/>
            <ac:graphicFrameMk id="33" creationId="{A9D974FD-9EBD-4AA8-AF14-4D509714E00B}"/>
          </ac:graphicFrameMkLst>
        </pc:graphicFrameChg>
        <pc:picChg chg="add mod">
          <ac:chgData name="유 용주" userId="b991a744e92d2aee" providerId="LiveId" clId="{1AE6B102-3525-41F6-8FCA-EC74DC59E492}" dt="2021-11-02T01:02:14.371" v="961" actId="1035"/>
          <ac:picMkLst>
            <pc:docMk/>
            <pc:sldMk cId="2870836360" sldId="348"/>
            <ac:picMk id="21" creationId="{2CDA6AD9-8846-497C-BF92-B5F894C62C93}"/>
          </ac:picMkLst>
        </pc:picChg>
        <pc:picChg chg="del">
          <ac:chgData name="유 용주" userId="b991a744e92d2aee" providerId="LiveId" clId="{1AE6B102-3525-41F6-8FCA-EC74DC59E492}" dt="2021-11-02T00:03:09.763" v="810" actId="21"/>
          <ac:picMkLst>
            <pc:docMk/>
            <pc:sldMk cId="2870836360" sldId="348"/>
            <ac:picMk id="35" creationId="{1BB66C18-8D28-4572-B187-A135D89FE9B2}"/>
          </ac:picMkLst>
        </pc:picChg>
        <pc:picChg chg="del">
          <ac:chgData name="유 용주" userId="b991a744e92d2aee" providerId="LiveId" clId="{1AE6B102-3525-41F6-8FCA-EC74DC59E492}" dt="2021-11-02T00:03:08.222" v="807" actId="21"/>
          <ac:picMkLst>
            <pc:docMk/>
            <pc:sldMk cId="2870836360" sldId="348"/>
            <ac:picMk id="36" creationId="{25D08075-2455-470B-A9BC-AE67E577B9C2}"/>
          </ac:picMkLst>
        </pc:picChg>
        <pc:picChg chg="del">
          <ac:chgData name="유 용주" userId="b991a744e92d2aee" providerId="LiveId" clId="{1AE6B102-3525-41F6-8FCA-EC74DC59E492}" dt="2021-11-02T00:03:08.654" v="808" actId="21"/>
          <ac:picMkLst>
            <pc:docMk/>
            <pc:sldMk cId="2870836360" sldId="348"/>
            <ac:picMk id="37" creationId="{96848765-866F-4119-AB26-229AEAB27E48}"/>
          </ac:picMkLst>
        </pc:picChg>
        <pc:picChg chg="del">
          <ac:chgData name="유 용주" userId="b991a744e92d2aee" providerId="LiveId" clId="{1AE6B102-3525-41F6-8FCA-EC74DC59E492}" dt="2021-11-02T00:03:09.008" v="809" actId="21"/>
          <ac:picMkLst>
            <pc:docMk/>
            <pc:sldMk cId="2870836360" sldId="348"/>
            <ac:picMk id="38" creationId="{24B04C7D-A39E-48FF-82A1-6A89E3DFC4D3}"/>
          </ac:picMkLst>
        </pc:picChg>
      </pc:sldChg>
      <pc:sldChg chg="addSp delSp modSp add mod">
        <pc:chgData name="유 용주" userId="b991a744e92d2aee" providerId="LiveId" clId="{1AE6B102-3525-41F6-8FCA-EC74DC59E492}" dt="2021-11-02T04:59:31.487" v="1034" actId="20577"/>
        <pc:sldMkLst>
          <pc:docMk/>
          <pc:sldMk cId="973769548" sldId="349"/>
        </pc:sldMkLst>
        <pc:spChg chg="mod">
          <ac:chgData name="유 용주" userId="b991a744e92d2aee" providerId="LiveId" clId="{1AE6B102-3525-41F6-8FCA-EC74DC59E492}" dt="2021-11-02T04:59:31.487" v="1034" actId="20577"/>
          <ac:spMkLst>
            <pc:docMk/>
            <pc:sldMk cId="973769548" sldId="349"/>
            <ac:spMk id="18" creationId="{00000000-0000-0000-0000-000000000000}"/>
          </ac:spMkLst>
        </pc:spChg>
        <pc:spChg chg="add mod">
          <ac:chgData name="유 용주" userId="b991a744e92d2aee" providerId="LiveId" clId="{1AE6B102-3525-41F6-8FCA-EC74DC59E492}" dt="2021-11-02T01:00:52.611" v="939" actId="1036"/>
          <ac:spMkLst>
            <pc:docMk/>
            <pc:sldMk cId="973769548" sldId="349"/>
            <ac:spMk id="19" creationId="{326F0FCB-1481-42D4-A818-0C8ED65AF3CC}"/>
          </ac:spMkLst>
        </pc:spChg>
        <pc:spChg chg="add mod">
          <ac:chgData name="유 용주" userId="b991a744e92d2aee" providerId="LiveId" clId="{1AE6B102-3525-41F6-8FCA-EC74DC59E492}" dt="2021-11-02T01:01:39.987" v="951" actId="1036"/>
          <ac:spMkLst>
            <pc:docMk/>
            <pc:sldMk cId="973769548" sldId="349"/>
            <ac:spMk id="20" creationId="{AD2B8EEB-C175-4875-AF16-401E43A8FA8E}"/>
          </ac:spMkLst>
        </pc:spChg>
        <pc:spChg chg="del">
          <ac:chgData name="유 용주" userId="b991a744e92d2aee" providerId="LiveId" clId="{1AE6B102-3525-41F6-8FCA-EC74DC59E492}" dt="2021-11-01T09:00:02.544" v="717" actId="478"/>
          <ac:spMkLst>
            <pc:docMk/>
            <pc:sldMk cId="973769548" sldId="349"/>
            <ac:spMk id="28" creationId="{093CCD15-D411-4407-AEA4-A422E334D148}"/>
          </ac:spMkLst>
        </pc:spChg>
        <pc:spChg chg="del">
          <ac:chgData name="유 용주" userId="b991a744e92d2aee" providerId="LiveId" clId="{1AE6B102-3525-41F6-8FCA-EC74DC59E492}" dt="2021-11-01T09:00:03.046" v="718" actId="478"/>
          <ac:spMkLst>
            <pc:docMk/>
            <pc:sldMk cId="973769548" sldId="349"/>
            <ac:spMk id="29" creationId="{BCF6A4CA-ACF7-45BB-846C-8107E338385C}"/>
          </ac:spMkLst>
        </pc:spChg>
        <pc:spChg chg="del">
          <ac:chgData name="유 용주" userId="b991a744e92d2aee" providerId="LiveId" clId="{1AE6B102-3525-41F6-8FCA-EC74DC59E492}" dt="2021-11-01T09:00:04.587" v="720" actId="478"/>
          <ac:spMkLst>
            <pc:docMk/>
            <pc:sldMk cId="973769548" sldId="349"/>
            <ac:spMk id="31" creationId="{6F48419C-169C-48B4-9080-27DE1856A058}"/>
          </ac:spMkLst>
        </pc:spChg>
        <pc:spChg chg="del mod">
          <ac:chgData name="유 용주" userId="b991a744e92d2aee" providerId="LiveId" clId="{1AE6B102-3525-41F6-8FCA-EC74DC59E492}" dt="2021-11-01T09:00:10.029" v="724" actId="478"/>
          <ac:spMkLst>
            <pc:docMk/>
            <pc:sldMk cId="973769548" sldId="349"/>
            <ac:spMk id="32" creationId="{93091146-3BC9-416C-8AD5-1D271356F45B}"/>
          </ac:spMkLst>
        </pc:spChg>
        <pc:spChg chg="del">
          <ac:chgData name="유 용주" userId="b991a744e92d2aee" providerId="LiveId" clId="{1AE6B102-3525-41F6-8FCA-EC74DC59E492}" dt="2021-11-01T09:00:13.164" v="729" actId="478"/>
          <ac:spMkLst>
            <pc:docMk/>
            <pc:sldMk cId="973769548" sldId="349"/>
            <ac:spMk id="34" creationId="{C574D7BD-3493-4C3D-8024-27FFF77C8EFD}"/>
          </ac:spMkLst>
        </pc:spChg>
        <pc:graphicFrameChg chg="add mod modGraphic">
          <ac:chgData name="유 용주" userId="b991a744e92d2aee" providerId="LiveId" clId="{1AE6B102-3525-41F6-8FCA-EC74DC59E492}" dt="2021-11-02T01:01:04.956" v="945" actId="20577"/>
          <ac:graphicFrameMkLst>
            <pc:docMk/>
            <pc:sldMk cId="973769548" sldId="349"/>
            <ac:graphicFrameMk id="21" creationId="{36F98F2B-0046-48E4-8903-2327C704E231}"/>
          </ac:graphicFrameMkLst>
        </pc:graphicFrameChg>
        <pc:graphicFrameChg chg="del">
          <ac:chgData name="유 용주" userId="b991a744e92d2aee" providerId="LiveId" clId="{1AE6B102-3525-41F6-8FCA-EC74DC59E492}" dt="2021-11-01T09:00:01.326" v="716" actId="478"/>
          <ac:graphicFrameMkLst>
            <pc:docMk/>
            <pc:sldMk cId="973769548" sldId="349"/>
            <ac:graphicFrameMk id="30" creationId="{AB4521EE-22A9-495B-8242-993E16E90C7C}"/>
          </ac:graphicFrameMkLst>
        </pc:graphicFrameChg>
        <pc:graphicFrameChg chg="del modGraphic">
          <ac:chgData name="유 용주" userId="b991a744e92d2aee" providerId="LiveId" clId="{1AE6B102-3525-41F6-8FCA-EC74DC59E492}" dt="2021-11-01T09:00:07.792" v="722" actId="478"/>
          <ac:graphicFrameMkLst>
            <pc:docMk/>
            <pc:sldMk cId="973769548" sldId="349"/>
            <ac:graphicFrameMk id="33" creationId="{A9D974FD-9EBD-4AA8-AF14-4D509714E00B}"/>
          </ac:graphicFrameMkLst>
        </pc:graphicFrameChg>
        <pc:picChg chg="del">
          <ac:chgData name="유 용주" userId="b991a744e92d2aee" providerId="LiveId" clId="{1AE6B102-3525-41F6-8FCA-EC74DC59E492}" dt="2021-11-01T09:00:11.974" v="728" actId="478"/>
          <ac:picMkLst>
            <pc:docMk/>
            <pc:sldMk cId="973769548" sldId="349"/>
            <ac:picMk id="35" creationId="{1BB66C18-8D28-4572-B187-A135D89FE9B2}"/>
          </ac:picMkLst>
        </pc:picChg>
        <pc:picChg chg="del">
          <ac:chgData name="유 용주" userId="b991a744e92d2aee" providerId="LiveId" clId="{1AE6B102-3525-41F6-8FCA-EC74DC59E492}" dt="2021-11-01T09:00:11.594" v="727" actId="478"/>
          <ac:picMkLst>
            <pc:docMk/>
            <pc:sldMk cId="973769548" sldId="349"/>
            <ac:picMk id="36" creationId="{25D08075-2455-470B-A9BC-AE67E577B9C2}"/>
          </ac:picMkLst>
        </pc:picChg>
        <pc:picChg chg="del">
          <ac:chgData name="유 용주" userId="b991a744e92d2aee" providerId="LiveId" clId="{1AE6B102-3525-41F6-8FCA-EC74DC59E492}" dt="2021-11-01T09:00:10.930" v="726" actId="478"/>
          <ac:picMkLst>
            <pc:docMk/>
            <pc:sldMk cId="973769548" sldId="349"/>
            <ac:picMk id="37" creationId="{96848765-866F-4119-AB26-229AEAB27E48}"/>
          </ac:picMkLst>
        </pc:picChg>
        <pc:picChg chg="del">
          <ac:chgData name="유 용주" userId="b991a744e92d2aee" providerId="LiveId" clId="{1AE6B102-3525-41F6-8FCA-EC74DC59E492}" dt="2021-11-01T09:00:10.630" v="725" actId="478"/>
          <ac:picMkLst>
            <pc:docMk/>
            <pc:sldMk cId="973769548" sldId="349"/>
            <ac:picMk id="38" creationId="{24B04C7D-A39E-48FF-82A1-6A89E3DFC4D3}"/>
          </ac:picMkLst>
        </pc:picChg>
      </pc:sldChg>
      <pc:sldChg chg="addSp delSp modSp add mod setBg">
        <pc:chgData name="유 용주" userId="b991a744e92d2aee" providerId="LiveId" clId="{1AE6B102-3525-41F6-8FCA-EC74DC59E492}" dt="2021-11-02T05:49:04.853" v="1232" actId="1035"/>
        <pc:sldMkLst>
          <pc:docMk/>
          <pc:sldMk cId="1078299776" sldId="350"/>
        </pc:sldMkLst>
        <pc:spChg chg="del">
          <ac:chgData name="유 용주" userId="b991a744e92d2aee" providerId="LiveId" clId="{1AE6B102-3525-41F6-8FCA-EC74DC59E492}" dt="2021-11-02T00:04:32.468" v="884" actId="21"/>
          <ac:spMkLst>
            <pc:docMk/>
            <pc:sldMk cId="1078299776" sldId="350"/>
            <ac:spMk id="14" creationId="{B0D3AB52-8D4A-43B3-B8D1-3A6393E60699}"/>
          </ac:spMkLst>
        </pc:spChg>
        <pc:spChg chg="mod">
          <ac:chgData name="유 용주" userId="b991a744e92d2aee" providerId="LiveId" clId="{1AE6B102-3525-41F6-8FCA-EC74DC59E492}" dt="2021-11-02T00:04:13.554" v="867"/>
          <ac:spMkLst>
            <pc:docMk/>
            <pc:sldMk cId="1078299776" sldId="350"/>
            <ac:spMk id="18" creationId="{00000000-0000-0000-0000-000000000000}"/>
          </ac:spMkLst>
        </pc:spChg>
        <pc:spChg chg="del">
          <ac:chgData name="유 용주" userId="b991a744e92d2aee" providerId="LiveId" clId="{1AE6B102-3525-41F6-8FCA-EC74DC59E492}" dt="2021-11-02T00:04:30.764" v="883" actId="21"/>
          <ac:spMkLst>
            <pc:docMk/>
            <pc:sldMk cId="1078299776" sldId="350"/>
            <ac:spMk id="28" creationId="{5107B312-BDA1-4812-9B00-D257BB3732AC}"/>
          </ac:spMkLst>
        </pc:spChg>
        <pc:spChg chg="add mod">
          <ac:chgData name="유 용주" userId="b991a744e92d2aee" providerId="LiveId" clId="{1AE6B102-3525-41F6-8FCA-EC74DC59E492}" dt="2021-11-02T05:49:04.853" v="1232" actId="1035"/>
          <ac:spMkLst>
            <pc:docMk/>
            <pc:sldMk cId="1078299776" sldId="350"/>
            <ac:spMk id="29" creationId="{F47ACCAC-F59B-4844-8E1E-041D8252139A}"/>
          </ac:spMkLst>
        </pc:spChg>
        <pc:graphicFrameChg chg="del">
          <ac:chgData name="유 용주" userId="b991a744e92d2aee" providerId="LiveId" clId="{1AE6B102-3525-41F6-8FCA-EC74DC59E492}" dt="2021-11-02T00:04:26.120" v="877" actId="21"/>
          <ac:graphicFrameMkLst>
            <pc:docMk/>
            <pc:sldMk cId="1078299776" sldId="350"/>
            <ac:graphicFrameMk id="23" creationId="{745B98A7-6D71-489B-816E-D5614E0C4A4B}"/>
          </ac:graphicFrameMkLst>
        </pc:graphicFrameChg>
        <pc:picChg chg="add mod">
          <ac:chgData name="유 용주" userId="b991a744e92d2aee" providerId="LiveId" clId="{1AE6B102-3525-41F6-8FCA-EC74DC59E492}" dt="2021-11-02T05:42:17.981" v="1137" actId="1076"/>
          <ac:picMkLst>
            <pc:docMk/>
            <pc:sldMk cId="1078299776" sldId="350"/>
            <ac:picMk id="3" creationId="{E350266C-6948-414F-A3E8-40150633DC96}"/>
          </ac:picMkLst>
        </pc:picChg>
        <pc:picChg chg="del">
          <ac:chgData name="유 용주" userId="b991a744e92d2aee" providerId="LiveId" clId="{1AE6B102-3525-41F6-8FCA-EC74DC59E492}" dt="2021-11-02T00:04:28.885" v="882" actId="21"/>
          <ac:picMkLst>
            <pc:docMk/>
            <pc:sldMk cId="1078299776" sldId="350"/>
            <ac:picMk id="4" creationId="{8BD784C1-5283-4273-B520-D290D209DDAD}"/>
          </ac:picMkLst>
        </pc:picChg>
        <pc:picChg chg="add mod">
          <ac:chgData name="유 용주" userId="b991a744e92d2aee" providerId="LiveId" clId="{1AE6B102-3525-41F6-8FCA-EC74DC59E492}" dt="2021-11-02T05:42:54.749" v="1139" actId="1076"/>
          <ac:picMkLst>
            <pc:docMk/>
            <pc:sldMk cId="1078299776" sldId="350"/>
            <ac:picMk id="7" creationId="{9CA3EE83-7BB7-4BC3-8857-8B30AC1CACF0}"/>
          </ac:picMkLst>
        </pc:picChg>
        <pc:picChg chg="add mod">
          <ac:chgData name="유 용주" userId="b991a744e92d2aee" providerId="LiveId" clId="{1AE6B102-3525-41F6-8FCA-EC74DC59E492}" dt="2021-11-02T05:43:11.844" v="1141" actId="1076"/>
          <ac:picMkLst>
            <pc:docMk/>
            <pc:sldMk cId="1078299776" sldId="350"/>
            <ac:picMk id="9" creationId="{BC5568D8-E5AB-4FB5-8B19-D00DC64C3B63}"/>
          </ac:picMkLst>
        </pc:picChg>
        <pc:picChg chg="add mod">
          <ac:chgData name="유 용주" userId="b991a744e92d2aee" providerId="LiveId" clId="{1AE6B102-3525-41F6-8FCA-EC74DC59E492}" dt="2021-11-02T05:43:50.029" v="1145" actId="1076"/>
          <ac:picMkLst>
            <pc:docMk/>
            <pc:sldMk cId="1078299776" sldId="350"/>
            <ac:picMk id="11" creationId="{089B9DE1-70CA-4E77-94A8-1AACF7692321}"/>
          </ac:picMkLst>
        </pc:picChg>
        <pc:picChg chg="del">
          <ac:chgData name="유 용주" userId="b991a744e92d2aee" providerId="LiveId" clId="{1AE6B102-3525-41F6-8FCA-EC74DC59E492}" dt="2021-11-02T00:04:26.600" v="878" actId="21"/>
          <ac:picMkLst>
            <pc:docMk/>
            <pc:sldMk cId="1078299776" sldId="350"/>
            <ac:picMk id="24" creationId="{015313F3-2C97-4B5C-B443-E4E1CEF953C5}"/>
          </ac:picMkLst>
        </pc:picChg>
        <pc:picChg chg="del">
          <ac:chgData name="유 용주" userId="b991a744e92d2aee" providerId="LiveId" clId="{1AE6B102-3525-41F6-8FCA-EC74DC59E492}" dt="2021-11-02T00:04:26.901" v="879" actId="21"/>
          <ac:picMkLst>
            <pc:docMk/>
            <pc:sldMk cId="1078299776" sldId="350"/>
            <ac:picMk id="25" creationId="{C6C645AA-671C-45B9-97D1-8EACDCAF71D8}"/>
          </ac:picMkLst>
        </pc:picChg>
        <pc:picChg chg="del">
          <ac:chgData name="유 용주" userId="b991a744e92d2aee" providerId="LiveId" clId="{1AE6B102-3525-41F6-8FCA-EC74DC59E492}" dt="2021-11-02T00:04:27.255" v="880" actId="21"/>
          <ac:picMkLst>
            <pc:docMk/>
            <pc:sldMk cId="1078299776" sldId="350"/>
            <ac:picMk id="26" creationId="{5D828761-303B-48BF-B1A2-6056B7DC1690}"/>
          </ac:picMkLst>
        </pc:picChg>
        <pc:picChg chg="del">
          <ac:chgData name="유 용주" userId="b991a744e92d2aee" providerId="LiveId" clId="{1AE6B102-3525-41F6-8FCA-EC74DC59E492}" dt="2021-11-02T00:04:28.315" v="881" actId="21"/>
          <ac:picMkLst>
            <pc:docMk/>
            <pc:sldMk cId="1078299776" sldId="350"/>
            <ac:picMk id="27" creationId="{22FFFE61-7CDD-4727-B943-531CB9657FF2}"/>
          </ac:picMkLst>
        </pc:picChg>
      </pc:sldChg>
      <pc:sldChg chg="addSp delSp modSp add mod setBg">
        <pc:chgData name="유 용주" userId="b991a744e92d2aee" providerId="LiveId" clId="{1AE6B102-3525-41F6-8FCA-EC74DC59E492}" dt="2021-11-02T06:28:53.230" v="2071" actId="1076"/>
        <pc:sldMkLst>
          <pc:docMk/>
          <pc:sldMk cId="866175185" sldId="351"/>
        </pc:sldMkLst>
        <pc:spChg chg="add mod">
          <ac:chgData name="유 용주" userId="b991a744e92d2aee" providerId="LiveId" clId="{1AE6B102-3525-41F6-8FCA-EC74DC59E492}" dt="2021-11-02T06:27:47.870" v="1912" actId="1035"/>
          <ac:spMkLst>
            <pc:docMk/>
            <pc:sldMk cId="866175185" sldId="351"/>
            <ac:spMk id="2" creationId="{AAF86BB3-1170-4290-90DA-CE2A2623B87F}"/>
          </ac:spMkLst>
        </pc:spChg>
        <pc:spChg chg="del">
          <ac:chgData name="유 용주" userId="b991a744e92d2aee" providerId="LiveId" clId="{1AE6B102-3525-41F6-8FCA-EC74DC59E492}" dt="2021-11-02T00:04:16.878" v="869" actId="21"/>
          <ac:spMkLst>
            <pc:docMk/>
            <pc:sldMk cId="866175185" sldId="351"/>
            <ac:spMk id="5" creationId="{00000000-0000-0000-0000-000000000000}"/>
          </ac:spMkLst>
        </pc:spChg>
        <pc:spChg chg="add mod">
          <ac:chgData name="유 용주" userId="b991a744e92d2aee" providerId="LiveId" clId="{1AE6B102-3525-41F6-8FCA-EC74DC59E492}" dt="2021-11-02T06:28:53.230" v="2071" actId="1076"/>
          <ac:spMkLst>
            <pc:docMk/>
            <pc:sldMk cId="866175185" sldId="351"/>
            <ac:spMk id="9" creationId="{89517265-7F46-4733-A8EE-D01169BFE098}"/>
          </ac:spMkLst>
        </pc:spChg>
        <pc:spChg chg="del">
          <ac:chgData name="유 용주" userId="b991a744e92d2aee" providerId="LiveId" clId="{1AE6B102-3525-41F6-8FCA-EC74DC59E492}" dt="2021-11-02T00:04:17.965" v="870" actId="21"/>
          <ac:spMkLst>
            <pc:docMk/>
            <pc:sldMk cId="866175185" sldId="351"/>
            <ac:spMk id="14" creationId="{B0D3AB52-8D4A-43B3-B8D1-3A6393E60699}"/>
          </ac:spMkLst>
        </pc:spChg>
        <pc:spChg chg="mod">
          <ac:chgData name="유 용주" userId="b991a744e92d2aee" providerId="LiveId" clId="{1AE6B102-3525-41F6-8FCA-EC74DC59E492}" dt="2021-11-02T00:03:47.738" v="842"/>
          <ac:spMkLst>
            <pc:docMk/>
            <pc:sldMk cId="866175185" sldId="351"/>
            <ac:spMk id="18" creationId="{00000000-0000-0000-0000-000000000000}"/>
          </ac:spMkLst>
        </pc:spChg>
        <pc:spChg chg="add del mod">
          <ac:chgData name="유 용주" userId="b991a744e92d2aee" providerId="LiveId" clId="{1AE6B102-3525-41F6-8FCA-EC74DC59E492}" dt="2021-11-02T06:01:56.479" v="1323" actId="21"/>
          <ac:spMkLst>
            <pc:docMk/>
            <pc:sldMk cId="866175185" sldId="351"/>
            <ac:spMk id="19" creationId="{E238B6CB-733A-41CB-A418-8580F18E52B0}"/>
          </ac:spMkLst>
        </pc:spChg>
        <pc:spChg chg="add mod">
          <ac:chgData name="유 용주" userId="b991a744e92d2aee" providerId="LiveId" clId="{1AE6B102-3525-41F6-8FCA-EC74DC59E492}" dt="2021-11-02T06:23:08.289" v="1877" actId="1036"/>
          <ac:spMkLst>
            <pc:docMk/>
            <pc:sldMk cId="866175185" sldId="351"/>
            <ac:spMk id="20" creationId="{E41D08B0-91C7-4536-A732-5F0913CF067E}"/>
          </ac:spMkLst>
        </pc:spChg>
        <pc:spChg chg="add mod">
          <ac:chgData name="유 용주" userId="b991a744e92d2aee" providerId="LiveId" clId="{1AE6B102-3525-41F6-8FCA-EC74DC59E492}" dt="2021-11-02T06:23:08.289" v="1877" actId="1036"/>
          <ac:spMkLst>
            <pc:docMk/>
            <pc:sldMk cId="866175185" sldId="351"/>
            <ac:spMk id="21" creationId="{16D58CC2-96BD-4AAA-B98E-6892AB0C3E2D}"/>
          </ac:spMkLst>
        </pc:spChg>
        <pc:spChg chg="add mod">
          <ac:chgData name="유 용주" userId="b991a744e92d2aee" providerId="LiveId" clId="{1AE6B102-3525-41F6-8FCA-EC74DC59E492}" dt="2021-11-02T06:23:08.289" v="1877" actId="1036"/>
          <ac:spMkLst>
            <pc:docMk/>
            <pc:sldMk cId="866175185" sldId="351"/>
            <ac:spMk id="22" creationId="{447E6A8A-262C-4A39-B37B-4048C2A07A8A}"/>
          </ac:spMkLst>
        </pc:spChg>
        <pc:spChg chg="del">
          <ac:chgData name="유 용주" userId="b991a744e92d2aee" providerId="LiveId" clId="{1AE6B102-3525-41F6-8FCA-EC74DC59E492}" dt="2021-11-02T00:04:22.313" v="875" actId="21"/>
          <ac:spMkLst>
            <pc:docMk/>
            <pc:sldMk cId="866175185" sldId="351"/>
            <ac:spMk id="28" creationId="{5107B312-BDA1-4812-9B00-D257BB3732AC}"/>
          </ac:spMkLst>
        </pc:spChg>
        <pc:spChg chg="add mod">
          <ac:chgData name="유 용주" userId="b991a744e92d2aee" providerId="LiveId" clId="{1AE6B102-3525-41F6-8FCA-EC74DC59E492}" dt="2021-11-02T06:27:37.091" v="1909" actId="1035"/>
          <ac:spMkLst>
            <pc:docMk/>
            <pc:sldMk cId="866175185" sldId="351"/>
            <ac:spMk id="29" creationId="{10C5BD4B-E1B3-450A-B015-6FFACBF75613}"/>
          </ac:spMkLst>
        </pc:spChg>
        <pc:spChg chg="add del mod">
          <ac:chgData name="유 용주" userId="b991a744e92d2aee" providerId="LiveId" clId="{1AE6B102-3525-41F6-8FCA-EC74DC59E492}" dt="2021-11-02T06:01:28.386" v="1258"/>
          <ac:spMkLst>
            <pc:docMk/>
            <pc:sldMk cId="866175185" sldId="351"/>
            <ac:spMk id="30" creationId="{2031321C-F5A1-4742-998E-F7534334050B}"/>
          </ac:spMkLst>
        </pc:spChg>
        <pc:spChg chg="add del mod">
          <ac:chgData name="유 용주" userId="b991a744e92d2aee" providerId="LiveId" clId="{1AE6B102-3525-41F6-8FCA-EC74DC59E492}" dt="2021-11-02T06:01:28.386" v="1258"/>
          <ac:spMkLst>
            <pc:docMk/>
            <pc:sldMk cId="866175185" sldId="351"/>
            <ac:spMk id="31" creationId="{8AEF18AF-FD81-4653-8EDD-5F622CB5051F}"/>
          </ac:spMkLst>
        </pc:spChg>
        <pc:spChg chg="add del mod">
          <ac:chgData name="유 용주" userId="b991a744e92d2aee" providerId="LiveId" clId="{1AE6B102-3525-41F6-8FCA-EC74DC59E492}" dt="2021-11-02T06:01:28.386" v="1258"/>
          <ac:spMkLst>
            <pc:docMk/>
            <pc:sldMk cId="866175185" sldId="351"/>
            <ac:spMk id="32" creationId="{A4EC50A7-5EC9-4653-8348-C67353B99ACF}"/>
          </ac:spMkLst>
        </pc:spChg>
        <pc:spChg chg="add del mod">
          <ac:chgData name="유 용주" userId="b991a744e92d2aee" providerId="LiveId" clId="{1AE6B102-3525-41F6-8FCA-EC74DC59E492}" dt="2021-11-02T06:01:28.386" v="1258"/>
          <ac:spMkLst>
            <pc:docMk/>
            <pc:sldMk cId="866175185" sldId="351"/>
            <ac:spMk id="33" creationId="{1414DFAC-C60F-49AC-8113-877EDD02AFA2}"/>
          </ac:spMkLst>
        </pc:spChg>
        <pc:spChg chg="add del mod">
          <ac:chgData name="유 용주" userId="b991a744e92d2aee" providerId="LiveId" clId="{1AE6B102-3525-41F6-8FCA-EC74DC59E492}" dt="2021-11-02T06:01:28.386" v="1258"/>
          <ac:spMkLst>
            <pc:docMk/>
            <pc:sldMk cId="866175185" sldId="351"/>
            <ac:spMk id="34" creationId="{6C1DFAE9-8637-4BB7-B982-3E3438FE25BF}"/>
          </ac:spMkLst>
        </pc:spChg>
        <pc:graphicFrameChg chg="del">
          <ac:chgData name="유 용주" userId="b991a744e92d2aee" providerId="LiveId" clId="{1AE6B102-3525-41F6-8FCA-EC74DC59E492}" dt="2021-11-02T00:04:16.230" v="868" actId="21"/>
          <ac:graphicFrameMkLst>
            <pc:docMk/>
            <pc:sldMk cId="866175185" sldId="351"/>
            <ac:graphicFrameMk id="23" creationId="{745B98A7-6D71-489B-816E-D5614E0C4A4B}"/>
          </ac:graphicFrameMkLst>
        </pc:graphicFrameChg>
        <pc:picChg chg="del">
          <ac:chgData name="유 용주" userId="b991a744e92d2aee" providerId="LiveId" clId="{1AE6B102-3525-41F6-8FCA-EC74DC59E492}" dt="2021-11-02T00:04:22.761" v="876" actId="21"/>
          <ac:picMkLst>
            <pc:docMk/>
            <pc:sldMk cId="866175185" sldId="351"/>
            <ac:picMk id="4" creationId="{8BD784C1-5283-4273-B520-D290D209DDAD}"/>
          </ac:picMkLst>
        </pc:picChg>
        <pc:picChg chg="add mod">
          <ac:chgData name="유 용주" userId="b991a744e92d2aee" providerId="LiveId" clId="{1AE6B102-3525-41F6-8FCA-EC74DC59E492}" dt="2021-11-02T06:27:39.997" v="1911" actId="1035"/>
          <ac:picMkLst>
            <pc:docMk/>
            <pc:sldMk cId="866175185" sldId="351"/>
            <ac:picMk id="6" creationId="{C7DAB839-2C40-46AA-B935-84BB39763B14}"/>
          </ac:picMkLst>
        </pc:picChg>
        <pc:picChg chg="add mod modCrop">
          <ac:chgData name="유 용주" userId="b991a744e92d2aee" providerId="LiveId" clId="{1AE6B102-3525-41F6-8FCA-EC74DC59E492}" dt="2021-11-02T06:27:39.997" v="1911" actId="1035"/>
          <ac:picMkLst>
            <pc:docMk/>
            <pc:sldMk cId="866175185" sldId="351"/>
            <ac:picMk id="8" creationId="{8159A7E8-9D2A-42AC-BB6A-1E76D2608672}"/>
          </ac:picMkLst>
        </pc:picChg>
        <pc:picChg chg="del">
          <ac:chgData name="유 용주" userId="b991a744e92d2aee" providerId="LiveId" clId="{1AE6B102-3525-41F6-8FCA-EC74DC59E492}" dt="2021-11-02T00:04:18.598" v="871" actId="21"/>
          <ac:picMkLst>
            <pc:docMk/>
            <pc:sldMk cId="866175185" sldId="351"/>
            <ac:picMk id="24" creationId="{015313F3-2C97-4B5C-B443-E4E1CEF953C5}"/>
          </ac:picMkLst>
        </pc:picChg>
        <pc:picChg chg="del">
          <ac:chgData name="유 용주" userId="b991a744e92d2aee" providerId="LiveId" clId="{1AE6B102-3525-41F6-8FCA-EC74DC59E492}" dt="2021-11-02T00:04:18.905" v="872" actId="21"/>
          <ac:picMkLst>
            <pc:docMk/>
            <pc:sldMk cId="866175185" sldId="351"/>
            <ac:picMk id="25" creationId="{C6C645AA-671C-45B9-97D1-8EACDCAF71D8}"/>
          </ac:picMkLst>
        </pc:picChg>
        <pc:picChg chg="del">
          <ac:chgData name="유 용주" userId="b991a744e92d2aee" providerId="LiveId" clId="{1AE6B102-3525-41F6-8FCA-EC74DC59E492}" dt="2021-11-02T00:04:19.284" v="873" actId="21"/>
          <ac:picMkLst>
            <pc:docMk/>
            <pc:sldMk cId="866175185" sldId="351"/>
            <ac:picMk id="26" creationId="{5D828761-303B-48BF-B1A2-6056B7DC1690}"/>
          </ac:picMkLst>
        </pc:picChg>
        <pc:picChg chg="del">
          <ac:chgData name="유 용주" userId="b991a744e92d2aee" providerId="LiveId" clId="{1AE6B102-3525-41F6-8FCA-EC74DC59E492}" dt="2021-11-02T00:04:19.685" v="874" actId="21"/>
          <ac:picMkLst>
            <pc:docMk/>
            <pc:sldMk cId="866175185" sldId="351"/>
            <ac:picMk id="27" creationId="{22FFFE61-7CDD-4727-B943-531CB9657FF2}"/>
          </ac:picMkLst>
        </pc:picChg>
      </pc:sldChg>
      <pc:sldChg chg="add">
        <pc:chgData name="유 용주" userId="b991a744e92d2aee" providerId="LiveId" clId="{1AE6B102-3525-41F6-8FCA-EC74DC59E492}" dt="2021-11-02T01:02:50.417" v="962"/>
        <pc:sldMkLst>
          <pc:docMk/>
          <pc:sldMk cId="2353594341" sldId="352"/>
        </pc:sldMkLst>
      </pc:sldChg>
      <pc:sldChg chg="addSp delSp modSp add del mod">
        <pc:chgData name="유 용주" userId="b991a744e92d2aee" providerId="LiveId" clId="{1AE6B102-3525-41F6-8FCA-EC74DC59E492}" dt="2021-11-02T04:53:37.417" v="988" actId="2696"/>
        <pc:sldMkLst>
          <pc:docMk/>
          <pc:sldMk cId="376769729" sldId="353"/>
        </pc:sldMkLst>
        <pc:spChg chg="add mod">
          <ac:chgData name="유 용주" userId="b991a744e92d2aee" providerId="LiveId" clId="{1AE6B102-3525-41F6-8FCA-EC74DC59E492}" dt="2021-11-02T04:52:18.367" v="975" actId="1036"/>
          <ac:spMkLst>
            <pc:docMk/>
            <pc:sldMk cId="376769729" sldId="353"/>
            <ac:spMk id="12" creationId="{6D0E1612-FB41-4690-BD5C-DFEF4F584746}"/>
          </ac:spMkLst>
        </pc:spChg>
        <pc:spChg chg="add mod">
          <ac:chgData name="유 용주" userId="b991a744e92d2aee" providerId="LiveId" clId="{1AE6B102-3525-41F6-8FCA-EC74DC59E492}" dt="2021-11-02T04:52:18.367" v="975" actId="1036"/>
          <ac:spMkLst>
            <pc:docMk/>
            <pc:sldMk cId="376769729" sldId="353"/>
            <ac:spMk id="14" creationId="{C8EAEB3B-6044-42BF-9569-9E1C353900C0}"/>
          </ac:spMkLst>
        </pc:spChg>
        <pc:spChg chg="del">
          <ac:chgData name="유 용주" userId="b991a744e92d2aee" providerId="LiveId" clId="{1AE6B102-3525-41F6-8FCA-EC74DC59E492}" dt="2021-11-02T04:52:04.937" v="967" actId="21"/>
          <ac:spMkLst>
            <pc:docMk/>
            <pc:sldMk cId="376769729" sldId="353"/>
            <ac:spMk id="19" creationId="{D00BFB4C-83CA-406D-9AEF-E69DBED0E2C4}"/>
          </ac:spMkLst>
        </pc:spChg>
        <pc:spChg chg="del">
          <ac:chgData name="유 용주" userId="b991a744e92d2aee" providerId="LiveId" clId="{1AE6B102-3525-41F6-8FCA-EC74DC59E492}" dt="2021-11-02T04:52:06.073" v="969" actId="21"/>
          <ac:spMkLst>
            <pc:docMk/>
            <pc:sldMk cId="376769729" sldId="353"/>
            <ac:spMk id="22" creationId="{B7A18E98-E1F5-45DA-8E66-B7AE3EBEF967}"/>
          </ac:spMkLst>
        </pc:spChg>
        <pc:spChg chg="del">
          <ac:chgData name="유 용주" userId="b991a744e92d2aee" providerId="LiveId" clId="{1AE6B102-3525-41F6-8FCA-EC74DC59E492}" dt="2021-11-02T04:52:08.337" v="970" actId="21"/>
          <ac:spMkLst>
            <pc:docMk/>
            <pc:sldMk cId="376769729" sldId="353"/>
            <ac:spMk id="23" creationId="{C63EFEDA-070D-4AEC-9C01-6DAB1EC327D0}"/>
          </ac:spMkLst>
        </pc:spChg>
        <pc:spChg chg="add mod">
          <ac:chgData name="유 용주" userId="b991a744e92d2aee" providerId="LiveId" clId="{1AE6B102-3525-41F6-8FCA-EC74DC59E492}" dt="2021-11-02T04:52:20.862" v="976" actId="1035"/>
          <ac:spMkLst>
            <pc:docMk/>
            <pc:sldMk cId="376769729" sldId="353"/>
            <ac:spMk id="25" creationId="{6D91E8E6-342D-4D46-9E40-E0796B8273F4}"/>
          </ac:spMkLst>
        </pc:spChg>
        <pc:spChg chg="add mod">
          <ac:chgData name="유 용주" userId="b991a744e92d2aee" providerId="LiveId" clId="{1AE6B102-3525-41F6-8FCA-EC74DC59E492}" dt="2021-11-02T04:52:18.367" v="975" actId="1036"/>
          <ac:spMkLst>
            <pc:docMk/>
            <pc:sldMk cId="376769729" sldId="353"/>
            <ac:spMk id="26" creationId="{C104E106-EEA2-4BC2-8767-37CDEDDD4859}"/>
          </ac:spMkLst>
        </pc:spChg>
        <pc:graphicFrameChg chg="add mod">
          <ac:chgData name="유 용주" userId="b991a744e92d2aee" providerId="LiveId" clId="{1AE6B102-3525-41F6-8FCA-EC74DC59E492}" dt="2021-11-02T04:52:18.367" v="975" actId="1036"/>
          <ac:graphicFrameMkLst>
            <pc:docMk/>
            <pc:sldMk cId="376769729" sldId="353"/>
            <ac:graphicFrameMk id="13" creationId="{7D07A213-D6A7-460A-9D22-58A986EE9CF7}"/>
          </ac:graphicFrameMkLst>
        </pc:graphicFrameChg>
        <pc:graphicFrameChg chg="del">
          <ac:chgData name="유 용주" userId="b991a744e92d2aee" providerId="LiveId" clId="{1AE6B102-3525-41F6-8FCA-EC74DC59E492}" dt="2021-11-02T04:52:04.268" v="966" actId="21"/>
          <ac:graphicFrameMkLst>
            <pc:docMk/>
            <pc:sldMk cId="376769729" sldId="353"/>
            <ac:graphicFrameMk id="20" creationId="{C6DA9671-E8DE-4632-81D6-C7C9CBAB28B5}"/>
          </ac:graphicFrameMkLst>
        </pc:graphicFrameChg>
        <pc:graphicFrameChg chg="add mod modGraphic">
          <ac:chgData name="유 용주" userId="b991a744e92d2aee" providerId="LiveId" clId="{1AE6B102-3525-41F6-8FCA-EC74DC59E492}" dt="2021-11-02T04:52:48.702" v="984" actId="20577"/>
          <ac:graphicFrameMkLst>
            <pc:docMk/>
            <pc:sldMk cId="376769729" sldId="353"/>
            <ac:graphicFrameMk id="24" creationId="{F44AD9EE-A11B-42B9-A558-628C048F070A}"/>
          </ac:graphicFrameMkLst>
        </pc:graphicFrameChg>
        <pc:picChg chg="del">
          <ac:chgData name="유 용주" userId="b991a744e92d2aee" providerId="LiveId" clId="{1AE6B102-3525-41F6-8FCA-EC74DC59E492}" dt="2021-11-02T04:52:05.563" v="968" actId="21"/>
          <ac:picMkLst>
            <pc:docMk/>
            <pc:sldMk cId="376769729" sldId="353"/>
            <ac:picMk id="21" creationId="{2CDA6AD9-8846-497C-BF92-B5F894C62C93}"/>
          </ac:picMkLst>
        </pc:picChg>
        <pc:picChg chg="add mod">
          <ac:chgData name="유 용주" userId="b991a744e92d2aee" providerId="LiveId" clId="{1AE6B102-3525-41F6-8FCA-EC74DC59E492}" dt="2021-11-02T04:52:18.367" v="975" actId="1036"/>
          <ac:picMkLst>
            <pc:docMk/>
            <pc:sldMk cId="376769729" sldId="353"/>
            <ac:picMk id="27" creationId="{6105AEE7-D510-4517-9C4C-1FA154127604}"/>
          </ac:picMkLst>
        </pc:picChg>
        <pc:picChg chg="add mod">
          <ac:chgData name="유 용주" userId="b991a744e92d2aee" providerId="LiveId" clId="{1AE6B102-3525-41F6-8FCA-EC74DC59E492}" dt="2021-11-02T04:52:18.367" v="975" actId="1036"/>
          <ac:picMkLst>
            <pc:docMk/>
            <pc:sldMk cId="376769729" sldId="353"/>
            <ac:picMk id="28" creationId="{E1F5F8BF-5247-4065-96EE-12C23E851FE7}"/>
          </ac:picMkLst>
        </pc:picChg>
        <pc:picChg chg="add mod">
          <ac:chgData name="유 용주" userId="b991a744e92d2aee" providerId="LiveId" clId="{1AE6B102-3525-41F6-8FCA-EC74DC59E492}" dt="2021-11-02T04:52:18.367" v="975" actId="1036"/>
          <ac:picMkLst>
            <pc:docMk/>
            <pc:sldMk cId="376769729" sldId="353"/>
            <ac:picMk id="29" creationId="{B523C32E-1C05-4E2D-84BE-297A67004692}"/>
          </ac:picMkLst>
        </pc:picChg>
      </pc:sldChg>
      <pc:sldChg chg="modSp add mod">
        <pc:chgData name="유 용주" userId="b991a744e92d2aee" providerId="LiveId" clId="{1AE6B102-3525-41F6-8FCA-EC74DC59E492}" dt="2021-11-02T04:59:14.487" v="1016" actId="20577"/>
        <pc:sldMkLst>
          <pc:docMk/>
          <pc:sldMk cId="2158476047" sldId="354"/>
        </pc:sldMkLst>
        <pc:spChg chg="mod">
          <ac:chgData name="유 용주" userId="b991a744e92d2aee" providerId="LiveId" clId="{1AE6B102-3525-41F6-8FCA-EC74DC59E492}" dt="2021-11-02T04:59:14.487" v="1016" actId="20577"/>
          <ac:spMkLst>
            <pc:docMk/>
            <pc:sldMk cId="2158476047" sldId="354"/>
            <ac:spMk id="18" creationId="{00000000-0000-0000-0000-000000000000}"/>
          </ac:spMkLst>
        </pc:spChg>
      </pc:sldChg>
      <pc:sldChg chg="addSp delSp modSp add mod">
        <pc:chgData name="유 용주" userId="b991a744e92d2aee" providerId="LiveId" clId="{1AE6B102-3525-41F6-8FCA-EC74DC59E492}" dt="2021-11-02T04:59:26.719" v="1030" actId="20577"/>
        <pc:sldMkLst>
          <pc:docMk/>
          <pc:sldMk cId="2365577155" sldId="355"/>
        </pc:sldMkLst>
        <pc:spChg chg="add mod">
          <ac:chgData name="유 용주" userId="b991a744e92d2aee" providerId="LiveId" clId="{1AE6B102-3525-41F6-8FCA-EC74DC59E492}" dt="2021-11-02T04:55:32.318" v="999" actId="1035"/>
          <ac:spMkLst>
            <pc:docMk/>
            <pc:sldMk cId="2365577155" sldId="355"/>
            <ac:spMk id="10" creationId="{6E4EDB65-BF75-47D8-AC59-B08EE6004D64}"/>
          </ac:spMkLst>
        </pc:spChg>
        <pc:spChg chg="add mod">
          <ac:chgData name="유 용주" userId="b991a744e92d2aee" providerId="LiveId" clId="{1AE6B102-3525-41F6-8FCA-EC74DC59E492}" dt="2021-11-02T04:55:32.318" v="999" actId="1035"/>
          <ac:spMkLst>
            <pc:docMk/>
            <pc:sldMk cId="2365577155" sldId="355"/>
            <ac:spMk id="12" creationId="{778CC269-E531-41C1-9491-1B461C1B84D2}"/>
          </ac:spMkLst>
        </pc:spChg>
        <pc:spChg chg="add mod">
          <ac:chgData name="유 용주" userId="b991a744e92d2aee" providerId="LiveId" clId="{1AE6B102-3525-41F6-8FCA-EC74DC59E492}" dt="2021-11-02T04:55:32.318" v="999" actId="1035"/>
          <ac:spMkLst>
            <pc:docMk/>
            <pc:sldMk cId="2365577155" sldId="355"/>
            <ac:spMk id="13" creationId="{D741C194-7420-4938-B26C-CC6AA10E1E03}"/>
          </ac:spMkLst>
        </pc:spChg>
        <pc:spChg chg="mod">
          <ac:chgData name="유 용주" userId="b991a744e92d2aee" providerId="LiveId" clId="{1AE6B102-3525-41F6-8FCA-EC74DC59E492}" dt="2021-11-02T04:59:26.719" v="1030" actId="20577"/>
          <ac:spMkLst>
            <pc:docMk/>
            <pc:sldMk cId="2365577155" sldId="355"/>
            <ac:spMk id="18" creationId="{00000000-0000-0000-0000-000000000000}"/>
          </ac:spMkLst>
        </pc:spChg>
        <pc:spChg chg="del">
          <ac:chgData name="유 용주" userId="b991a744e92d2aee" providerId="LiveId" clId="{1AE6B102-3525-41F6-8FCA-EC74DC59E492}" dt="2021-11-02T04:55:12.473" v="991" actId="21"/>
          <ac:spMkLst>
            <pc:docMk/>
            <pc:sldMk cId="2365577155" sldId="355"/>
            <ac:spMk id="19" creationId="{326F0FCB-1481-42D4-A818-0C8ED65AF3CC}"/>
          </ac:spMkLst>
        </pc:spChg>
        <pc:spChg chg="del">
          <ac:chgData name="유 용주" userId="b991a744e92d2aee" providerId="LiveId" clId="{1AE6B102-3525-41F6-8FCA-EC74DC59E492}" dt="2021-11-02T04:55:13.363" v="992" actId="21"/>
          <ac:spMkLst>
            <pc:docMk/>
            <pc:sldMk cId="2365577155" sldId="355"/>
            <ac:spMk id="20" creationId="{AD2B8EEB-C175-4875-AF16-401E43A8FA8E}"/>
          </ac:spMkLst>
        </pc:spChg>
        <pc:spChg chg="add mod">
          <ac:chgData name="유 용주" userId="b991a744e92d2aee" providerId="LiveId" clId="{1AE6B102-3525-41F6-8FCA-EC74DC59E492}" dt="2021-11-02T04:55:32.318" v="999" actId="1035"/>
          <ac:spMkLst>
            <pc:docMk/>
            <pc:sldMk cId="2365577155" sldId="355"/>
            <ac:spMk id="22" creationId="{9B21EE79-34BB-4889-A4EF-58605F634047}"/>
          </ac:spMkLst>
        </pc:spChg>
        <pc:spChg chg="add mod">
          <ac:chgData name="유 용주" userId="b991a744e92d2aee" providerId="LiveId" clId="{1AE6B102-3525-41F6-8FCA-EC74DC59E492}" dt="2021-11-02T04:55:32.318" v="999" actId="1035"/>
          <ac:spMkLst>
            <pc:docMk/>
            <pc:sldMk cId="2365577155" sldId="355"/>
            <ac:spMk id="23" creationId="{7C0D20FE-1B56-4A8F-9529-11C712D4B98C}"/>
          </ac:spMkLst>
        </pc:spChg>
        <pc:graphicFrameChg chg="add mod">
          <ac:chgData name="유 용주" userId="b991a744e92d2aee" providerId="LiveId" clId="{1AE6B102-3525-41F6-8FCA-EC74DC59E492}" dt="2021-11-02T04:55:32.318" v="999" actId="1035"/>
          <ac:graphicFrameMkLst>
            <pc:docMk/>
            <pc:sldMk cId="2365577155" sldId="355"/>
            <ac:graphicFrameMk id="11" creationId="{DC9BB67B-8E47-449B-8F7C-7D1AE0E1FD8D}"/>
          </ac:graphicFrameMkLst>
        </pc:graphicFrameChg>
        <pc:graphicFrameChg chg="add mod">
          <ac:chgData name="유 용주" userId="b991a744e92d2aee" providerId="LiveId" clId="{1AE6B102-3525-41F6-8FCA-EC74DC59E492}" dt="2021-11-02T04:55:32.318" v="999" actId="1035"/>
          <ac:graphicFrameMkLst>
            <pc:docMk/>
            <pc:sldMk cId="2365577155" sldId="355"/>
            <ac:graphicFrameMk id="14" creationId="{C31558A3-9C5F-4C6C-B54C-6E1FEB95A685}"/>
          </ac:graphicFrameMkLst>
        </pc:graphicFrameChg>
        <pc:graphicFrameChg chg="del">
          <ac:chgData name="유 용주" userId="b991a744e92d2aee" providerId="LiveId" clId="{1AE6B102-3525-41F6-8FCA-EC74DC59E492}" dt="2021-11-02T04:55:09.676" v="990" actId="21"/>
          <ac:graphicFrameMkLst>
            <pc:docMk/>
            <pc:sldMk cId="2365577155" sldId="355"/>
            <ac:graphicFrameMk id="21" creationId="{36F98F2B-0046-48E4-8903-2327C704E231}"/>
          </ac:graphicFrameMkLst>
        </pc:graphicFrameChg>
        <pc:picChg chg="add mod">
          <ac:chgData name="유 용주" userId="b991a744e92d2aee" providerId="LiveId" clId="{1AE6B102-3525-41F6-8FCA-EC74DC59E492}" dt="2021-11-02T04:55:32.318" v="999" actId="1035"/>
          <ac:picMkLst>
            <pc:docMk/>
            <pc:sldMk cId="2365577155" sldId="355"/>
            <ac:picMk id="24" creationId="{EA536D53-B137-4C16-B868-767285D506CE}"/>
          </ac:picMkLst>
        </pc:picChg>
        <pc:picChg chg="add mod">
          <ac:chgData name="유 용주" userId="b991a744e92d2aee" providerId="LiveId" clId="{1AE6B102-3525-41F6-8FCA-EC74DC59E492}" dt="2021-11-02T04:55:32.318" v="999" actId="1035"/>
          <ac:picMkLst>
            <pc:docMk/>
            <pc:sldMk cId="2365577155" sldId="355"/>
            <ac:picMk id="25" creationId="{CAC9A730-B656-4C35-A4E3-63D66C04479A}"/>
          </ac:picMkLst>
        </pc:picChg>
        <pc:picChg chg="add mod">
          <ac:chgData name="유 용주" userId="b991a744e92d2aee" providerId="LiveId" clId="{1AE6B102-3525-41F6-8FCA-EC74DC59E492}" dt="2021-11-02T04:55:32.318" v="999" actId="1035"/>
          <ac:picMkLst>
            <pc:docMk/>
            <pc:sldMk cId="2365577155" sldId="355"/>
            <ac:picMk id="26" creationId="{78BA8C4E-B450-4B05-A94F-8AE405E4AF8F}"/>
          </ac:picMkLst>
        </pc:picChg>
        <pc:picChg chg="add mod">
          <ac:chgData name="유 용주" userId="b991a744e92d2aee" providerId="LiveId" clId="{1AE6B102-3525-41F6-8FCA-EC74DC59E492}" dt="2021-11-02T04:55:32.318" v="999" actId="1035"/>
          <ac:picMkLst>
            <pc:docMk/>
            <pc:sldMk cId="2365577155" sldId="355"/>
            <ac:picMk id="27" creationId="{9BFAA82D-CEA6-4E4A-BB14-0938DBBFB508}"/>
          </ac:picMkLst>
        </pc:picChg>
      </pc:sldChg>
      <pc:sldChg chg="addSp delSp modSp add mod">
        <pc:chgData name="유 용주" userId="b991a744e92d2aee" providerId="LiveId" clId="{1AE6B102-3525-41F6-8FCA-EC74DC59E492}" dt="2021-11-02T05:00:14.998" v="1049" actId="1036"/>
        <pc:sldMkLst>
          <pc:docMk/>
          <pc:sldMk cId="2949872234" sldId="356"/>
        </pc:sldMkLst>
        <pc:spChg chg="del">
          <ac:chgData name="유 용주" userId="b991a744e92d2aee" providerId="LiveId" clId="{1AE6B102-3525-41F6-8FCA-EC74DC59E492}" dt="2021-11-02T04:59:47.062" v="1038" actId="21"/>
          <ac:spMkLst>
            <pc:docMk/>
            <pc:sldMk cId="2949872234" sldId="356"/>
            <ac:spMk id="12" creationId="{6D0E1612-FB41-4690-BD5C-DFEF4F584746}"/>
          </ac:spMkLst>
        </pc:spChg>
        <pc:spChg chg="del">
          <ac:chgData name="유 용주" userId="b991a744e92d2aee" providerId="LiveId" clId="{1AE6B102-3525-41F6-8FCA-EC74DC59E492}" dt="2021-11-02T04:59:45.495" v="1037" actId="21"/>
          <ac:spMkLst>
            <pc:docMk/>
            <pc:sldMk cId="2949872234" sldId="356"/>
            <ac:spMk id="14" creationId="{C8EAEB3B-6044-42BF-9569-9E1C353900C0}"/>
          </ac:spMkLst>
        </pc:spChg>
        <pc:spChg chg="mod">
          <ac:chgData name="유 용주" userId="b991a744e92d2aee" providerId="LiveId" clId="{1AE6B102-3525-41F6-8FCA-EC74DC59E492}" dt="2021-11-02T04:59:07.943" v="1012" actId="20577"/>
          <ac:spMkLst>
            <pc:docMk/>
            <pc:sldMk cId="2949872234" sldId="356"/>
            <ac:spMk id="18" creationId="{00000000-0000-0000-0000-000000000000}"/>
          </ac:spMkLst>
        </pc:spChg>
        <pc:spChg chg="add mod">
          <ac:chgData name="유 용주" userId="b991a744e92d2aee" providerId="LiveId" clId="{1AE6B102-3525-41F6-8FCA-EC74DC59E492}" dt="2021-11-02T05:00:14.998" v="1049" actId="1036"/>
          <ac:spMkLst>
            <pc:docMk/>
            <pc:sldMk cId="2949872234" sldId="356"/>
            <ac:spMk id="19" creationId="{6A03FF07-C130-4A66-B2C2-745D9558FBDB}"/>
          </ac:spMkLst>
        </pc:spChg>
        <pc:spChg chg="add mod">
          <ac:chgData name="유 용주" userId="b991a744e92d2aee" providerId="LiveId" clId="{1AE6B102-3525-41F6-8FCA-EC74DC59E492}" dt="2021-11-02T05:00:14.998" v="1049" actId="1036"/>
          <ac:spMkLst>
            <pc:docMk/>
            <pc:sldMk cId="2949872234" sldId="356"/>
            <ac:spMk id="20" creationId="{ED97362E-765A-41D5-8F23-7EB77434139A}"/>
          </ac:spMkLst>
        </pc:spChg>
        <pc:spChg chg="add mod">
          <ac:chgData name="유 용주" userId="b991a744e92d2aee" providerId="LiveId" clId="{1AE6B102-3525-41F6-8FCA-EC74DC59E492}" dt="2021-11-02T05:00:14.998" v="1049" actId="1036"/>
          <ac:spMkLst>
            <pc:docMk/>
            <pc:sldMk cId="2949872234" sldId="356"/>
            <ac:spMk id="21" creationId="{5F5DCBFF-B576-43C6-BC59-D49C8EA4C8B8}"/>
          </ac:spMkLst>
        </pc:spChg>
        <pc:spChg chg="add mod">
          <ac:chgData name="유 용주" userId="b991a744e92d2aee" providerId="LiveId" clId="{1AE6B102-3525-41F6-8FCA-EC74DC59E492}" dt="2021-11-02T05:00:14.998" v="1049" actId="1036"/>
          <ac:spMkLst>
            <pc:docMk/>
            <pc:sldMk cId="2949872234" sldId="356"/>
            <ac:spMk id="23" creationId="{40141D88-CEA0-4944-9AA9-75459DFFE7B8}"/>
          </ac:spMkLst>
        </pc:spChg>
        <pc:spChg chg="del">
          <ac:chgData name="유 용주" userId="b991a744e92d2aee" providerId="LiveId" clId="{1AE6B102-3525-41F6-8FCA-EC74DC59E492}" dt="2021-11-02T04:59:55.640" v="1039" actId="21"/>
          <ac:spMkLst>
            <pc:docMk/>
            <pc:sldMk cId="2949872234" sldId="356"/>
            <ac:spMk id="25" creationId="{6D91E8E6-342D-4D46-9E40-E0796B8273F4}"/>
          </ac:spMkLst>
        </pc:spChg>
        <pc:spChg chg="del">
          <ac:chgData name="유 용주" userId="b991a744e92d2aee" providerId="LiveId" clId="{1AE6B102-3525-41F6-8FCA-EC74DC59E492}" dt="2021-11-02T05:00:00.992" v="1044" actId="21"/>
          <ac:spMkLst>
            <pc:docMk/>
            <pc:sldMk cId="2949872234" sldId="356"/>
            <ac:spMk id="26" creationId="{C104E106-EEA2-4BC2-8767-37CDEDDD4859}"/>
          </ac:spMkLst>
        </pc:spChg>
        <pc:graphicFrameChg chg="del">
          <ac:chgData name="유 용주" userId="b991a744e92d2aee" providerId="LiveId" clId="{1AE6B102-3525-41F6-8FCA-EC74DC59E492}" dt="2021-11-02T04:59:44.043" v="1036" actId="21"/>
          <ac:graphicFrameMkLst>
            <pc:docMk/>
            <pc:sldMk cId="2949872234" sldId="356"/>
            <ac:graphicFrameMk id="13" creationId="{7D07A213-D6A7-460A-9D22-58A986EE9CF7}"/>
          </ac:graphicFrameMkLst>
        </pc:graphicFrameChg>
        <pc:graphicFrameChg chg="add mod">
          <ac:chgData name="유 용주" userId="b991a744e92d2aee" providerId="LiveId" clId="{1AE6B102-3525-41F6-8FCA-EC74DC59E492}" dt="2021-11-02T05:00:14.998" v="1049" actId="1036"/>
          <ac:graphicFrameMkLst>
            <pc:docMk/>
            <pc:sldMk cId="2949872234" sldId="356"/>
            <ac:graphicFrameMk id="22" creationId="{2BBC0DB7-4EF9-4549-A209-6B3EC61560C6}"/>
          </ac:graphicFrameMkLst>
        </pc:graphicFrameChg>
        <pc:graphicFrameChg chg="del">
          <ac:chgData name="유 용주" userId="b991a744e92d2aee" providerId="LiveId" clId="{1AE6B102-3525-41F6-8FCA-EC74DC59E492}" dt="2021-11-02T04:59:57.920" v="1040" actId="21"/>
          <ac:graphicFrameMkLst>
            <pc:docMk/>
            <pc:sldMk cId="2949872234" sldId="356"/>
            <ac:graphicFrameMk id="24" creationId="{F44AD9EE-A11B-42B9-A558-628C048F070A}"/>
          </ac:graphicFrameMkLst>
        </pc:graphicFrameChg>
        <pc:picChg chg="del">
          <ac:chgData name="유 용주" userId="b991a744e92d2aee" providerId="LiveId" clId="{1AE6B102-3525-41F6-8FCA-EC74DC59E492}" dt="2021-11-02T05:00:00.222" v="1043" actId="21"/>
          <ac:picMkLst>
            <pc:docMk/>
            <pc:sldMk cId="2949872234" sldId="356"/>
            <ac:picMk id="27" creationId="{6105AEE7-D510-4517-9C4C-1FA154127604}"/>
          </ac:picMkLst>
        </pc:picChg>
        <pc:picChg chg="del">
          <ac:chgData name="유 용주" userId="b991a744e92d2aee" providerId="LiveId" clId="{1AE6B102-3525-41F6-8FCA-EC74DC59E492}" dt="2021-11-02T04:59:59.044" v="1041" actId="21"/>
          <ac:picMkLst>
            <pc:docMk/>
            <pc:sldMk cId="2949872234" sldId="356"/>
            <ac:picMk id="28" creationId="{E1F5F8BF-5247-4065-96EE-12C23E851FE7}"/>
          </ac:picMkLst>
        </pc:picChg>
        <pc:picChg chg="del">
          <ac:chgData name="유 용주" userId="b991a744e92d2aee" providerId="LiveId" clId="{1AE6B102-3525-41F6-8FCA-EC74DC59E492}" dt="2021-11-02T04:59:59.551" v="1042" actId="21"/>
          <ac:picMkLst>
            <pc:docMk/>
            <pc:sldMk cId="2949872234" sldId="356"/>
            <ac:picMk id="29" creationId="{B523C32E-1C05-4E2D-84BE-297A67004692}"/>
          </ac:picMkLst>
        </pc:picChg>
      </pc:sldChg>
      <pc:sldChg chg="addSp delSp modSp add mod">
        <pc:chgData name="유 용주" userId="b991a744e92d2aee" providerId="LiveId" clId="{1AE6B102-3525-41F6-8FCA-EC74DC59E492}" dt="2021-11-02T05:00:36.878" v="1062" actId="1036"/>
        <pc:sldMkLst>
          <pc:docMk/>
          <pc:sldMk cId="2255724673" sldId="357"/>
        </pc:sldMkLst>
        <pc:spChg chg="del">
          <ac:chgData name="유 용주" userId="b991a744e92d2aee" providerId="LiveId" clId="{1AE6B102-3525-41F6-8FCA-EC74DC59E492}" dt="2021-11-02T05:00:19.886" v="1051" actId="21"/>
          <ac:spMkLst>
            <pc:docMk/>
            <pc:sldMk cId="2255724673" sldId="357"/>
            <ac:spMk id="12" creationId="{6D0E1612-FB41-4690-BD5C-DFEF4F584746}"/>
          </ac:spMkLst>
        </pc:spChg>
        <pc:spChg chg="del">
          <ac:chgData name="유 용주" userId="b991a744e92d2aee" providerId="LiveId" clId="{1AE6B102-3525-41F6-8FCA-EC74DC59E492}" dt="2021-11-02T05:00:21.442" v="1052" actId="21"/>
          <ac:spMkLst>
            <pc:docMk/>
            <pc:sldMk cId="2255724673" sldId="357"/>
            <ac:spMk id="14" creationId="{C8EAEB3B-6044-42BF-9569-9E1C353900C0}"/>
          </ac:spMkLst>
        </pc:spChg>
        <pc:spChg chg="add mod">
          <ac:chgData name="유 용주" userId="b991a744e92d2aee" providerId="LiveId" clId="{1AE6B102-3525-41F6-8FCA-EC74DC59E492}" dt="2021-11-02T05:00:36.878" v="1062" actId="1036"/>
          <ac:spMkLst>
            <pc:docMk/>
            <pc:sldMk cId="2255724673" sldId="357"/>
            <ac:spMk id="19" creationId="{1259A502-2946-4739-8615-E81009C21F6B}"/>
          </ac:spMkLst>
        </pc:spChg>
        <pc:spChg chg="add mod">
          <ac:chgData name="유 용주" userId="b991a744e92d2aee" providerId="LiveId" clId="{1AE6B102-3525-41F6-8FCA-EC74DC59E492}" dt="2021-11-02T05:00:36.878" v="1062" actId="1036"/>
          <ac:spMkLst>
            <pc:docMk/>
            <pc:sldMk cId="2255724673" sldId="357"/>
            <ac:spMk id="21" creationId="{B8EEB5EF-CD9E-44B4-9DA7-F968C46D1F60}"/>
          </ac:spMkLst>
        </pc:spChg>
        <pc:spChg chg="add mod">
          <ac:chgData name="유 용주" userId="b991a744e92d2aee" providerId="LiveId" clId="{1AE6B102-3525-41F6-8FCA-EC74DC59E492}" dt="2021-11-02T05:00:36.878" v="1062" actId="1036"/>
          <ac:spMkLst>
            <pc:docMk/>
            <pc:sldMk cId="2255724673" sldId="357"/>
            <ac:spMk id="22" creationId="{AE94BB99-195D-4250-9FBA-E19D840F87EA}"/>
          </ac:spMkLst>
        </pc:spChg>
        <pc:spChg chg="del">
          <ac:chgData name="유 용주" userId="b991a744e92d2aee" providerId="LiveId" clId="{1AE6B102-3525-41F6-8FCA-EC74DC59E492}" dt="2021-11-02T05:00:25.310" v="1057" actId="21"/>
          <ac:spMkLst>
            <pc:docMk/>
            <pc:sldMk cId="2255724673" sldId="357"/>
            <ac:spMk id="25" creationId="{6D91E8E6-342D-4D46-9E40-E0796B8273F4}"/>
          </ac:spMkLst>
        </pc:spChg>
        <pc:spChg chg="del">
          <ac:chgData name="유 용주" userId="b991a744e92d2aee" providerId="LiveId" clId="{1AE6B102-3525-41F6-8FCA-EC74DC59E492}" dt="2021-11-02T05:00:26.368" v="1058" actId="21"/>
          <ac:spMkLst>
            <pc:docMk/>
            <pc:sldMk cId="2255724673" sldId="357"/>
            <ac:spMk id="26" creationId="{C104E106-EEA2-4BC2-8767-37CDEDDD4859}"/>
          </ac:spMkLst>
        </pc:spChg>
        <pc:graphicFrameChg chg="del">
          <ac:chgData name="유 용주" userId="b991a744e92d2aee" providerId="LiveId" clId="{1AE6B102-3525-41F6-8FCA-EC74DC59E492}" dt="2021-11-02T05:00:18.878" v="1050" actId="21"/>
          <ac:graphicFrameMkLst>
            <pc:docMk/>
            <pc:sldMk cId="2255724673" sldId="357"/>
            <ac:graphicFrameMk id="13" creationId="{7D07A213-D6A7-460A-9D22-58A986EE9CF7}"/>
          </ac:graphicFrameMkLst>
        </pc:graphicFrameChg>
        <pc:graphicFrameChg chg="add mod">
          <ac:chgData name="유 용주" userId="b991a744e92d2aee" providerId="LiveId" clId="{1AE6B102-3525-41F6-8FCA-EC74DC59E492}" dt="2021-11-02T05:00:36.878" v="1062" actId="1036"/>
          <ac:graphicFrameMkLst>
            <pc:docMk/>
            <pc:sldMk cId="2255724673" sldId="357"/>
            <ac:graphicFrameMk id="20" creationId="{E27CB05D-35E7-49FF-ADBB-07D9459A54CF}"/>
          </ac:graphicFrameMkLst>
        </pc:graphicFrameChg>
        <pc:graphicFrameChg chg="del">
          <ac:chgData name="유 용주" userId="b991a744e92d2aee" providerId="LiveId" clId="{1AE6B102-3525-41F6-8FCA-EC74DC59E492}" dt="2021-11-02T05:00:22.781" v="1053" actId="21"/>
          <ac:graphicFrameMkLst>
            <pc:docMk/>
            <pc:sldMk cId="2255724673" sldId="357"/>
            <ac:graphicFrameMk id="24" creationId="{F44AD9EE-A11B-42B9-A558-628C048F070A}"/>
          </ac:graphicFrameMkLst>
        </pc:graphicFrameChg>
        <pc:picChg chg="del">
          <ac:chgData name="유 용주" userId="b991a744e92d2aee" providerId="LiveId" clId="{1AE6B102-3525-41F6-8FCA-EC74DC59E492}" dt="2021-11-02T05:00:23.863" v="1054" actId="21"/>
          <ac:picMkLst>
            <pc:docMk/>
            <pc:sldMk cId="2255724673" sldId="357"/>
            <ac:picMk id="27" creationId="{6105AEE7-D510-4517-9C4C-1FA154127604}"/>
          </ac:picMkLst>
        </pc:picChg>
        <pc:picChg chg="del">
          <ac:chgData name="유 용주" userId="b991a744e92d2aee" providerId="LiveId" clId="{1AE6B102-3525-41F6-8FCA-EC74DC59E492}" dt="2021-11-02T05:00:24.243" v="1055" actId="21"/>
          <ac:picMkLst>
            <pc:docMk/>
            <pc:sldMk cId="2255724673" sldId="357"/>
            <ac:picMk id="28" creationId="{E1F5F8BF-5247-4065-96EE-12C23E851FE7}"/>
          </ac:picMkLst>
        </pc:picChg>
        <pc:picChg chg="del">
          <ac:chgData name="유 용주" userId="b991a744e92d2aee" providerId="LiveId" clId="{1AE6B102-3525-41F6-8FCA-EC74DC59E492}" dt="2021-11-02T05:00:24.608" v="1056" actId="21"/>
          <ac:picMkLst>
            <pc:docMk/>
            <pc:sldMk cId="2255724673" sldId="357"/>
            <ac:picMk id="29" creationId="{B523C32E-1C05-4E2D-84BE-297A67004692}"/>
          </ac:picMkLst>
        </pc:picChg>
      </pc:sldChg>
      <pc:sldChg chg="addSp delSp modSp add mod">
        <pc:chgData name="유 용주" userId="b991a744e92d2aee" providerId="LiveId" clId="{1AE6B102-3525-41F6-8FCA-EC74DC59E492}" dt="2021-11-02T05:01:47.278" v="1071" actId="1036"/>
        <pc:sldMkLst>
          <pc:docMk/>
          <pc:sldMk cId="151601376" sldId="358"/>
        </pc:sldMkLst>
        <pc:spChg chg="add mod">
          <ac:chgData name="유 용주" userId="b991a744e92d2aee" providerId="LiveId" clId="{1AE6B102-3525-41F6-8FCA-EC74DC59E492}" dt="2021-11-02T05:01:47.278" v="1071" actId="1036"/>
          <ac:spMkLst>
            <pc:docMk/>
            <pc:sldMk cId="151601376" sldId="358"/>
            <ac:spMk id="11" creationId="{4DB403BD-7978-442C-A2CE-ADEE091CC6DC}"/>
          </ac:spMkLst>
        </pc:spChg>
        <pc:spChg chg="del">
          <ac:chgData name="유 용주" userId="b991a744e92d2aee" providerId="LiveId" clId="{1AE6B102-3525-41F6-8FCA-EC74DC59E492}" dt="2021-11-02T05:01:32.680" v="1065" actId="21"/>
          <ac:spMkLst>
            <pc:docMk/>
            <pc:sldMk cId="151601376" sldId="358"/>
            <ac:spMk id="19" creationId="{1259A502-2946-4739-8615-E81009C21F6B}"/>
          </ac:spMkLst>
        </pc:spChg>
        <pc:spChg chg="del">
          <ac:chgData name="유 용주" userId="b991a744e92d2aee" providerId="LiveId" clId="{1AE6B102-3525-41F6-8FCA-EC74DC59E492}" dt="2021-11-02T05:01:34.878" v="1067" actId="21"/>
          <ac:spMkLst>
            <pc:docMk/>
            <pc:sldMk cId="151601376" sldId="358"/>
            <ac:spMk id="21" creationId="{B8EEB5EF-CD9E-44B4-9DA7-F968C46D1F60}"/>
          </ac:spMkLst>
        </pc:spChg>
        <pc:spChg chg="del">
          <ac:chgData name="유 용주" userId="b991a744e92d2aee" providerId="LiveId" clId="{1AE6B102-3525-41F6-8FCA-EC74DC59E492}" dt="2021-11-02T05:01:33.708" v="1066" actId="21"/>
          <ac:spMkLst>
            <pc:docMk/>
            <pc:sldMk cId="151601376" sldId="358"/>
            <ac:spMk id="22" creationId="{AE94BB99-195D-4250-9FBA-E19D840F87EA}"/>
          </ac:spMkLst>
        </pc:spChg>
        <pc:spChg chg="add mod">
          <ac:chgData name="유 용주" userId="b991a744e92d2aee" providerId="LiveId" clId="{1AE6B102-3525-41F6-8FCA-EC74DC59E492}" dt="2021-11-02T05:01:47.278" v="1071" actId="1036"/>
          <ac:spMkLst>
            <pc:docMk/>
            <pc:sldMk cId="151601376" sldId="358"/>
            <ac:spMk id="30" creationId="{25D5E756-1FC3-4932-9813-2B4DCE26C94F}"/>
          </ac:spMkLst>
        </pc:spChg>
        <pc:graphicFrameChg chg="add mod">
          <ac:chgData name="유 용주" userId="b991a744e92d2aee" providerId="LiveId" clId="{1AE6B102-3525-41F6-8FCA-EC74DC59E492}" dt="2021-11-02T05:01:47.278" v="1071" actId="1036"/>
          <ac:graphicFrameMkLst>
            <pc:docMk/>
            <pc:sldMk cId="151601376" sldId="358"/>
            <ac:graphicFrameMk id="12" creationId="{EE658D04-50AD-42A2-9704-D403DE719BC2}"/>
          </ac:graphicFrameMkLst>
        </pc:graphicFrameChg>
        <pc:graphicFrameChg chg="del">
          <ac:chgData name="유 용주" userId="b991a744e92d2aee" providerId="LiveId" clId="{1AE6B102-3525-41F6-8FCA-EC74DC59E492}" dt="2021-11-02T05:01:30.229" v="1064" actId="21"/>
          <ac:graphicFrameMkLst>
            <pc:docMk/>
            <pc:sldMk cId="151601376" sldId="358"/>
            <ac:graphicFrameMk id="20" creationId="{E27CB05D-35E7-49FF-ADBB-07D9459A54CF}"/>
          </ac:graphicFrameMkLst>
        </pc:graphicFrame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13" creationId="{41261019-864F-4F76-9097-3126FC8DE3F1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14" creationId="{1BD2F971-3029-4436-9873-438BE471CE69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23" creationId="{0C26D0ED-2274-40B9-AEE9-778F8D88C000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24" creationId="{710B33CE-7391-4F2B-982C-33F66997CAF4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25" creationId="{2A9C5F35-8856-4777-983E-18775645E408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26" creationId="{A51613E5-C09D-44DC-A0B2-4A1D154CC097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27" creationId="{19C1FE77-F5D5-4981-8D36-421D69E72F19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28" creationId="{16272F6C-2C5D-4FEE-8CE9-0B1B6F0A293D}"/>
          </ac:picMkLst>
        </pc:picChg>
        <pc:picChg chg="add mod">
          <ac:chgData name="유 용주" userId="b991a744e92d2aee" providerId="LiveId" clId="{1AE6B102-3525-41F6-8FCA-EC74DC59E492}" dt="2021-11-02T05:01:47.278" v="1071" actId="1036"/>
          <ac:picMkLst>
            <pc:docMk/>
            <pc:sldMk cId="151601376" sldId="358"/>
            <ac:picMk id="29" creationId="{48249CB3-AE6B-40CF-8803-AEA2B844EBDB}"/>
          </ac:picMkLst>
        </pc:picChg>
      </pc:sldChg>
      <pc:sldChg chg="addSp delSp modSp add mod">
        <pc:chgData name="유 용주" userId="b991a744e92d2aee" providerId="LiveId" clId="{1AE6B102-3525-41F6-8FCA-EC74DC59E492}" dt="2021-11-02T05:48:09.614" v="1191" actId="1076"/>
        <pc:sldMkLst>
          <pc:docMk/>
          <pc:sldMk cId="3892288330" sldId="359"/>
        </pc:sldMkLst>
        <pc:spChg chg="add mod">
          <ac:chgData name="유 용주" userId="b991a744e92d2aee" providerId="LiveId" clId="{1AE6B102-3525-41F6-8FCA-EC74DC59E492}" dt="2021-11-02T05:48:09.614" v="1191" actId="1076"/>
          <ac:spMkLst>
            <pc:docMk/>
            <pc:sldMk cId="3892288330" sldId="359"/>
            <ac:spMk id="12" creationId="{F5C9BE12-FC20-4557-A856-01213F949DAB}"/>
          </ac:spMkLst>
        </pc:spChg>
        <pc:spChg chg="mod">
          <ac:chgData name="유 용주" userId="b991a744e92d2aee" providerId="LiveId" clId="{1AE6B102-3525-41F6-8FCA-EC74DC59E492}" dt="2021-11-02T05:47:34.069" v="1154" actId="1076"/>
          <ac:spMkLst>
            <pc:docMk/>
            <pc:sldMk cId="3892288330" sldId="359"/>
            <ac:spMk id="18" creationId="{00000000-0000-0000-0000-000000000000}"/>
          </ac:spMkLst>
        </pc:spChg>
        <pc:graphicFrameChg chg="add mod modGraphic">
          <ac:chgData name="유 용주" userId="b991a744e92d2aee" providerId="LiveId" clId="{1AE6B102-3525-41F6-8FCA-EC74DC59E492}" dt="2021-11-02T05:47:43.190" v="1156" actId="20577"/>
          <ac:graphicFrameMkLst>
            <pc:docMk/>
            <pc:sldMk cId="3892288330" sldId="359"/>
            <ac:graphicFrameMk id="13" creationId="{7AECF4CA-C3C6-4759-A9C0-FBC1D64BF698}"/>
          </ac:graphicFrameMkLst>
        </pc:graphicFrameChg>
        <pc:picChg chg="del">
          <ac:chgData name="유 용주" userId="b991a744e92d2aee" providerId="LiveId" clId="{1AE6B102-3525-41F6-8FCA-EC74DC59E492}" dt="2021-11-02T05:47:15.449" v="1147" actId="21"/>
          <ac:picMkLst>
            <pc:docMk/>
            <pc:sldMk cId="3892288330" sldId="359"/>
            <ac:picMk id="3" creationId="{E350266C-6948-414F-A3E8-40150633DC96}"/>
          </ac:picMkLst>
        </pc:picChg>
        <pc:picChg chg="del">
          <ac:chgData name="유 용주" userId="b991a744e92d2aee" providerId="LiveId" clId="{1AE6B102-3525-41F6-8FCA-EC74DC59E492}" dt="2021-11-02T05:47:15.924" v="1148" actId="21"/>
          <ac:picMkLst>
            <pc:docMk/>
            <pc:sldMk cId="3892288330" sldId="359"/>
            <ac:picMk id="7" creationId="{9CA3EE83-7BB7-4BC3-8857-8B30AC1CACF0}"/>
          </ac:picMkLst>
        </pc:picChg>
        <pc:picChg chg="del">
          <ac:chgData name="유 용주" userId="b991a744e92d2aee" providerId="LiveId" clId="{1AE6B102-3525-41F6-8FCA-EC74DC59E492}" dt="2021-11-02T05:47:17.032" v="1150" actId="21"/>
          <ac:picMkLst>
            <pc:docMk/>
            <pc:sldMk cId="3892288330" sldId="359"/>
            <ac:picMk id="9" creationId="{BC5568D8-E5AB-4FB5-8B19-D00DC64C3B63}"/>
          </ac:picMkLst>
        </pc:picChg>
        <pc:picChg chg="del">
          <ac:chgData name="유 용주" userId="b991a744e92d2aee" providerId="LiveId" clId="{1AE6B102-3525-41F6-8FCA-EC74DC59E492}" dt="2021-11-02T05:47:16.508" v="1149" actId="21"/>
          <ac:picMkLst>
            <pc:docMk/>
            <pc:sldMk cId="3892288330" sldId="359"/>
            <ac:picMk id="11" creationId="{089B9DE1-70CA-4E77-94A8-1AACF7692321}"/>
          </ac:picMkLst>
        </pc:picChg>
      </pc:sldChg>
      <pc:sldChg chg="addSp modSp add mod">
        <pc:chgData name="유 용주" userId="b991a744e92d2aee" providerId="LiveId" clId="{1AE6B102-3525-41F6-8FCA-EC74DC59E492}" dt="2021-11-02T05:53:44.180" v="1254" actId="1076"/>
        <pc:sldMkLst>
          <pc:docMk/>
          <pc:sldMk cId="2658469365" sldId="360"/>
        </pc:sldMkLst>
        <pc:picChg chg="add mod">
          <ac:chgData name="유 용주" userId="b991a744e92d2aee" providerId="LiveId" clId="{1AE6B102-3525-41F6-8FCA-EC74DC59E492}" dt="2021-11-02T05:52:25.461" v="1237" actId="14100"/>
          <ac:picMkLst>
            <pc:docMk/>
            <pc:sldMk cId="2658469365" sldId="360"/>
            <ac:picMk id="3" creationId="{03E8F134-0A84-41ED-93E0-8D9F9D6DB502}"/>
          </ac:picMkLst>
        </pc:picChg>
        <pc:picChg chg="add mod">
          <ac:chgData name="유 용주" userId="b991a744e92d2aee" providerId="LiveId" clId="{1AE6B102-3525-41F6-8FCA-EC74DC59E492}" dt="2021-11-02T05:52:36.653" v="1242" actId="14100"/>
          <ac:picMkLst>
            <pc:docMk/>
            <pc:sldMk cId="2658469365" sldId="360"/>
            <ac:picMk id="6" creationId="{41A2CC8C-7FC5-4160-9B3F-50F7D0C3FCFC}"/>
          </ac:picMkLst>
        </pc:picChg>
        <pc:picChg chg="add mod">
          <ac:chgData name="유 용주" userId="b991a744e92d2aee" providerId="LiveId" clId="{1AE6B102-3525-41F6-8FCA-EC74DC59E492}" dt="2021-11-02T05:53:44.180" v="1254" actId="1076"/>
          <ac:picMkLst>
            <pc:docMk/>
            <pc:sldMk cId="2658469365" sldId="360"/>
            <ac:picMk id="8" creationId="{23326BAD-DAEE-4453-822B-44E223B52160}"/>
          </ac:picMkLst>
        </pc:picChg>
        <pc:picChg chg="add mod">
          <ac:chgData name="유 용주" userId="b991a744e92d2aee" providerId="LiveId" clId="{1AE6B102-3525-41F6-8FCA-EC74DC59E492}" dt="2021-11-02T05:53:41.044" v="1253" actId="14100"/>
          <ac:picMkLst>
            <pc:docMk/>
            <pc:sldMk cId="2658469365" sldId="360"/>
            <ac:picMk id="10" creationId="{DC4CA9E3-5B18-4541-9F8B-4585F186A902}"/>
          </ac:picMkLst>
        </pc:picChg>
      </pc:sldChg>
      <pc:sldChg chg="modSp add mod">
        <pc:chgData name="유 용주" userId="b991a744e92d2aee" providerId="LiveId" clId="{1AE6B102-3525-41F6-8FCA-EC74DC59E492}" dt="2021-11-02T07:54:19.362" v="2132" actId="20577"/>
        <pc:sldMkLst>
          <pc:docMk/>
          <pc:sldMk cId="3140621028" sldId="361"/>
        </pc:sldMkLst>
        <pc:spChg chg="mod">
          <ac:chgData name="유 용주" userId="b991a744e92d2aee" providerId="LiveId" clId="{1AE6B102-3525-41F6-8FCA-EC74DC59E492}" dt="2021-11-02T07:54:19.362" v="2132" actId="20577"/>
          <ac:spMkLst>
            <pc:docMk/>
            <pc:sldMk cId="3140621028" sldId="361"/>
            <ac:spMk id="9" creationId="{3FA87A73-3FF2-4334-AD42-AEC104EEA300}"/>
          </ac:spMkLst>
        </pc:spChg>
      </pc:sldChg>
      <pc:sldChg chg="modSp add mod">
        <pc:chgData name="유 용주" userId="b991a744e92d2aee" providerId="LiveId" clId="{1AE6B102-3525-41F6-8FCA-EC74DC59E492}" dt="2021-11-02T08:13:25.467" v="2633"/>
        <pc:sldMkLst>
          <pc:docMk/>
          <pc:sldMk cId="3242272378" sldId="362"/>
        </pc:sldMkLst>
        <pc:spChg chg="mod">
          <ac:chgData name="유 용주" userId="b991a744e92d2aee" providerId="LiveId" clId="{1AE6B102-3525-41F6-8FCA-EC74DC59E492}" dt="2021-11-02T08:13:25.467" v="2633"/>
          <ac:spMkLst>
            <pc:docMk/>
            <pc:sldMk cId="3242272378" sldId="362"/>
            <ac:spMk id="9" creationId="{3FA87A73-3FF2-4334-AD42-AEC104EEA3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91a744e92d2aee/&#48148;&#53461;%20&#54868;&#47732;/&#50976;&#50857;&#51452;/%5b03%5d&#51088;&#52404;&#44060;&#48156;/%5b00%5dEPU/TPU/200421_EPU%5eJTPU%20&#54028;&#51109;&#48324;%20&#53804;&#44284;&#509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투과율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'[200421_EPU^JTPU 파장별 투과율.xlsx]Sheet1'!$B$2</c:f>
              <c:strCache>
                <c:ptCount val="1"/>
                <c:pt idx="0">
                  <c:v>air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투과율.xlsx]Sheet1'!$B$3:$B$35</c:f>
              <c:numCache>
                <c:formatCode>General</c:formatCode>
                <c:ptCount val="33"/>
                <c:pt idx="0">
                  <c:v>100.61</c:v>
                </c:pt>
                <c:pt idx="1">
                  <c:v>100.77</c:v>
                </c:pt>
                <c:pt idx="2">
                  <c:v>100.88</c:v>
                </c:pt>
                <c:pt idx="3">
                  <c:v>100.89</c:v>
                </c:pt>
                <c:pt idx="4">
                  <c:v>100.71</c:v>
                </c:pt>
                <c:pt idx="5">
                  <c:v>100.32</c:v>
                </c:pt>
                <c:pt idx="6">
                  <c:v>99.81</c:v>
                </c:pt>
                <c:pt idx="7">
                  <c:v>99.21</c:v>
                </c:pt>
                <c:pt idx="8">
                  <c:v>98.85</c:v>
                </c:pt>
                <c:pt idx="9">
                  <c:v>100.06</c:v>
                </c:pt>
                <c:pt idx="10">
                  <c:v>100.73</c:v>
                </c:pt>
                <c:pt idx="11">
                  <c:v>101.06</c:v>
                </c:pt>
                <c:pt idx="12">
                  <c:v>101</c:v>
                </c:pt>
                <c:pt idx="13">
                  <c:v>100.67</c:v>
                </c:pt>
                <c:pt idx="14">
                  <c:v>100.17</c:v>
                </c:pt>
                <c:pt idx="15">
                  <c:v>99.7</c:v>
                </c:pt>
                <c:pt idx="16">
                  <c:v>99.16</c:v>
                </c:pt>
                <c:pt idx="17">
                  <c:v>99.13</c:v>
                </c:pt>
                <c:pt idx="18">
                  <c:v>99.77</c:v>
                </c:pt>
                <c:pt idx="19">
                  <c:v>100.55</c:v>
                </c:pt>
                <c:pt idx="20">
                  <c:v>101.03</c:v>
                </c:pt>
                <c:pt idx="21">
                  <c:v>101.26</c:v>
                </c:pt>
                <c:pt idx="22">
                  <c:v>101.25</c:v>
                </c:pt>
                <c:pt idx="23">
                  <c:v>101.1</c:v>
                </c:pt>
                <c:pt idx="24">
                  <c:v>100.96</c:v>
                </c:pt>
                <c:pt idx="25">
                  <c:v>100.91</c:v>
                </c:pt>
                <c:pt idx="26">
                  <c:v>100.82</c:v>
                </c:pt>
                <c:pt idx="27">
                  <c:v>100.71</c:v>
                </c:pt>
                <c:pt idx="28">
                  <c:v>100.52</c:v>
                </c:pt>
                <c:pt idx="29">
                  <c:v>100.22</c:v>
                </c:pt>
                <c:pt idx="30">
                  <c:v>100.21</c:v>
                </c:pt>
                <c:pt idx="31">
                  <c:v>100.35</c:v>
                </c:pt>
                <c:pt idx="32">
                  <c:v>100.52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BD-4D73-BF34-00B9DA2CE27C}"/>
            </c:ext>
          </c:extLst>
        </c:ser>
        <c:ser>
          <c:idx val="1"/>
          <c:order val="1"/>
          <c:tx>
            <c:strRef>
              <c:f>'[200421_EPU^JTPU 파장별 투과율.xlsx]Sheet1'!$C$2</c:f>
              <c:strCache>
                <c:ptCount val="1"/>
                <c:pt idx="0">
                  <c:v>EPU(KAPS)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투과율.xlsx]Sheet1'!$C$3:$C$35</c:f>
              <c:numCache>
                <c:formatCode>General</c:formatCode>
                <c:ptCount val="33"/>
                <c:pt idx="0">
                  <c:v>91.1</c:v>
                </c:pt>
                <c:pt idx="1">
                  <c:v>91.34</c:v>
                </c:pt>
                <c:pt idx="2">
                  <c:v>91.54</c:v>
                </c:pt>
                <c:pt idx="3">
                  <c:v>91.61</c:v>
                </c:pt>
                <c:pt idx="4">
                  <c:v>91.35</c:v>
                </c:pt>
                <c:pt idx="5">
                  <c:v>90.79</c:v>
                </c:pt>
                <c:pt idx="6">
                  <c:v>90.02</c:v>
                </c:pt>
                <c:pt idx="7">
                  <c:v>89.06</c:v>
                </c:pt>
                <c:pt idx="8">
                  <c:v>88.95</c:v>
                </c:pt>
                <c:pt idx="9">
                  <c:v>90.68</c:v>
                </c:pt>
                <c:pt idx="10">
                  <c:v>91.76</c:v>
                </c:pt>
                <c:pt idx="11">
                  <c:v>92.31</c:v>
                </c:pt>
                <c:pt idx="12">
                  <c:v>92.36</c:v>
                </c:pt>
                <c:pt idx="13">
                  <c:v>92.01</c:v>
                </c:pt>
                <c:pt idx="14">
                  <c:v>91.42</c:v>
                </c:pt>
                <c:pt idx="15">
                  <c:v>90.72</c:v>
                </c:pt>
                <c:pt idx="16">
                  <c:v>90.14</c:v>
                </c:pt>
                <c:pt idx="17">
                  <c:v>90.15</c:v>
                </c:pt>
                <c:pt idx="18">
                  <c:v>91.4</c:v>
                </c:pt>
                <c:pt idx="19">
                  <c:v>92.54</c:v>
                </c:pt>
                <c:pt idx="20">
                  <c:v>93.32</c:v>
                </c:pt>
                <c:pt idx="21">
                  <c:v>93.73</c:v>
                </c:pt>
                <c:pt idx="22">
                  <c:v>93.74</c:v>
                </c:pt>
                <c:pt idx="23">
                  <c:v>93.47</c:v>
                </c:pt>
                <c:pt idx="24">
                  <c:v>93.03</c:v>
                </c:pt>
                <c:pt idx="25">
                  <c:v>92.42</c:v>
                </c:pt>
                <c:pt idx="26">
                  <c:v>92.66</c:v>
                </c:pt>
                <c:pt idx="27">
                  <c:v>92.67</c:v>
                </c:pt>
                <c:pt idx="28">
                  <c:v>92.53</c:v>
                </c:pt>
                <c:pt idx="29">
                  <c:v>92.28</c:v>
                </c:pt>
                <c:pt idx="30">
                  <c:v>91.89</c:v>
                </c:pt>
                <c:pt idx="31">
                  <c:v>92.39</c:v>
                </c:pt>
                <c:pt idx="32">
                  <c:v>92.77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BD-4D73-BF34-00B9DA2CE27C}"/>
            </c:ext>
          </c:extLst>
        </c:ser>
        <c:ser>
          <c:idx val="2"/>
          <c:order val="2"/>
          <c:tx>
            <c:strRef>
              <c:f>'[200421_EPU^JTPU 파장별 투과율.xlsx]Sheet1'!$D$2</c:f>
              <c:strCache>
                <c:ptCount val="1"/>
                <c:pt idx="0">
                  <c:v>삼부TPU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투과율.xlsx]Sheet1'!$D$3:$D$35</c:f>
              <c:numCache>
                <c:formatCode>General</c:formatCode>
                <c:ptCount val="33"/>
                <c:pt idx="0">
                  <c:v>83.24</c:v>
                </c:pt>
                <c:pt idx="1">
                  <c:v>83.23</c:v>
                </c:pt>
                <c:pt idx="2">
                  <c:v>83.37</c:v>
                </c:pt>
                <c:pt idx="3">
                  <c:v>83.59</c:v>
                </c:pt>
                <c:pt idx="4">
                  <c:v>83.72</c:v>
                </c:pt>
                <c:pt idx="5">
                  <c:v>83.71</c:v>
                </c:pt>
                <c:pt idx="6">
                  <c:v>83.59</c:v>
                </c:pt>
                <c:pt idx="7">
                  <c:v>83.42</c:v>
                </c:pt>
                <c:pt idx="8">
                  <c:v>83.3</c:v>
                </c:pt>
                <c:pt idx="9">
                  <c:v>83.99</c:v>
                </c:pt>
                <c:pt idx="10">
                  <c:v>84.43</c:v>
                </c:pt>
                <c:pt idx="11">
                  <c:v>84.63</c:v>
                </c:pt>
                <c:pt idx="12">
                  <c:v>84.63</c:v>
                </c:pt>
                <c:pt idx="13">
                  <c:v>84.46</c:v>
                </c:pt>
                <c:pt idx="14">
                  <c:v>84.18</c:v>
                </c:pt>
                <c:pt idx="15">
                  <c:v>83.85</c:v>
                </c:pt>
                <c:pt idx="16">
                  <c:v>83.45</c:v>
                </c:pt>
                <c:pt idx="17">
                  <c:v>83.5</c:v>
                </c:pt>
                <c:pt idx="18">
                  <c:v>83.77</c:v>
                </c:pt>
                <c:pt idx="19">
                  <c:v>84.39</c:v>
                </c:pt>
                <c:pt idx="20">
                  <c:v>84.8</c:v>
                </c:pt>
                <c:pt idx="21">
                  <c:v>84.99</c:v>
                </c:pt>
                <c:pt idx="22">
                  <c:v>85.02</c:v>
                </c:pt>
                <c:pt idx="23">
                  <c:v>84.94</c:v>
                </c:pt>
                <c:pt idx="24">
                  <c:v>84.89</c:v>
                </c:pt>
                <c:pt idx="25">
                  <c:v>84.85</c:v>
                </c:pt>
                <c:pt idx="26">
                  <c:v>84.76</c:v>
                </c:pt>
                <c:pt idx="27">
                  <c:v>84.71</c:v>
                </c:pt>
                <c:pt idx="28">
                  <c:v>84.73</c:v>
                </c:pt>
                <c:pt idx="29">
                  <c:v>84.79</c:v>
                </c:pt>
                <c:pt idx="30">
                  <c:v>84.82</c:v>
                </c:pt>
                <c:pt idx="31">
                  <c:v>84.89</c:v>
                </c:pt>
                <c:pt idx="32">
                  <c:v>84.84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BD-4D73-BF34-00B9DA2CE27C}"/>
            </c:ext>
          </c:extLst>
        </c:ser>
        <c:ser>
          <c:idx val="3"/>
          <c:order val="3"/>
          <c:tx>
            <c:strRef>
              <c:f>'[200421_EPU^JTPU 파장별 투과율.xlsx]Sheet1'!$E$2</c:f>
              <c:strCache>
                <c:ptCount val="1"/>
                <c:pt idx="0">
                  <c:v>한국유화TPU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'[200421_EPU^JTPU 파장별 투과율.xlsx]Sheet1'!$A$3:$A$35</c:f>
              <c:numCache>
                <c:formatCode>General</c:formatCode>
                <c:ptCount val="33"/>
                <c:pt idx="0">
                  <c:v>440</c:v>
                </c:pt>
                <c:pt idx="1">
                  <c:v>445</c:v>
                </c:pt>
                <c:pt idx="2">
                  <c:v>450</c:v>
                </c:pt>
                <c:pt idx="3">
                  <c:v>455</c:v>
                </c:pt>
                <c:pt idx="4">
                  <c:v>460</c:v>
                </c:pt>
                <c:pt idx="5">
                  <c:v>465</c:v>
                </c:pt>
                <c:pt idx="6">
                  <c:v>470</c:v>
                </c:pt>
                <c:pt idx="7">
                  <c:v>475</c:v>
                </c:pt>
                <c:pt idx="8">
                  <c:v>480</c:v>
                </c:pt>
                <c:pt idx="9">
                  <c:v>485</c:v>
                </c:pt>
                <c:pt idx="10">
                  <c:v>490</c:v>
                </c:pt>
                <c:pt idx="11">
                  <c:v>495</c:v>
                </c:pt>
                <c:pt idx="12">
                  <c:v>500</c:v>
                </c:pt>
                <c:pt idx="13">
                  <c:v>505</c:v>
                </c:pt>
                <c:pt idx="14">
                  <c:v>510</c:v>
                </c:pt>
                <c:pt idx="15">
                  <c:v>515</c:v>
                </c:pt>
                <c:pt idx="16">
                  <c:v>520</c:v>
                </c:pt>
                <c:pt idx="17">
                  <c:v>525</c:v>
                </c:pt>
                <c:pt idx="18">
                  <c:v>530</c:v>
                </c:pt>
                <c:pt idx="19">
                  <c:v>535</c:v>
                </c:pt>
                <c:pt idx="20">
                  <c:v>540</c:v>
                </c:pt>
                <c:pt idx="21">
                  <c:v>545</c:v>
                </c:pt>
                <c:pt idx="22">
                  <c:v>550</c:v>
                </c:pt>
                <c:pt idx="23">
                  <c:v>555</c:v>
                </c:pt>
                <c:pt idx="24">
                  <c:v>560</c:v>
                </c:pt>
                <c:pt idx="25">
                  <c:v>565</c:v>
                </c:pt>
                <c:pt idx="26">
                  <c:v>570</c:v>
                </c:pt>
                <c:pt idx="27">
                  <c:v>575</c:v>
                </c:pt>
                <c:pt idx="28">
                  <c:v>580</c:v>
                </c:pt>
                <c:pt idx="29">
                  <c:v>585</c:v>
                </c:pt>
                <c:pt idx="30">
                  <c:v>590</c:v>
                </c:pt>
                <c:pt idx="31">
                  <c:v>595</c:v>
                </c:pt>
                <c:pt idx="32">
                  <c:v>600</c:v>
                </c:pt>
              </c:numCache>
            </c:numRef>
          </c:cat>
          <c:val>
            <c:numRef>
              <c:f>'[200421_EPU^JTPU 파장별 투과율.xlsx]Sheet1'!$E$3:$E$35</c:f>
              <c:numCache>
                <c:formatCode>General</c:formatCode>
                <c:ptCount val="33"/>
                <c:pt idx="0">
                  <c:v>90.12</c:v>
                </c:pt>
                <c:pt idx="1">
                  <c:v>90.3</c:v>
                </c:pt>
                <c:pt idx="2">
                  <c:v>90.42</c:v>
                </c:pt>
                <c:pt idx="3">
                  <c:v>90.46</c:v>
                </c:pt>
                <c:pt idx="4">
                  <c:v>90.34</c:v>
                </c:pt>
                <c:pt idx="5">
                  <c:v>90.03</c:v>
                </c:pt>
                <c:pt idx="6">
                  <c:v>89.58</c:v>
                </c:pt>
                <c:pt idx="7">
                  <c:v>89.11</c:v>
                </c:pt>
                <c:pt idx="8">
                  <c:v>88.47</c:v>
                </c:pt>
                <c:pt idx="9">
                  <c:v>89.83</c:v>
                </c:pt>
                <c:pt idx="10">
                  <c:v>90.63</c:v>
                </c:pt>
                <c:pt idx="11">
                  <c:v>91.01</c:v>
                </c:pt>
                <c:pt idx="12">
                  <c:v>91.01</c:v>
                </c:pt>
                <c:pt idx="13">
                  <c:v>90.69</c:v>
                </c:pt>
                <c:pt idx="14">
                  <c:v>90.2</c:v>
                </c:pt>
                <c:pt idx="15">
                  <c:v>89.62</c:v>
                </c:pt>
                <c:pt idx="16">
                  <c:v>88.98</c:v>
                </c:pt>
                <c:pt idx="17">
                  <c:v>88.69</c:v>
                </c:pt>
                <c:pt idx="18">
                  <c:v>89.8</c:v>
                </c:pt>
                <c:pt idx="19">
                  <c:v>90.63</c:v>
                </c:pt>
                <c:pt idx="20">
                  <c:v>91.19</c:v>
                </c:pt>
                <c:pt idx="21">
                  <c:v>91.41</c:v>
                </c:pt>
                <c:pt idx="22">
                  <c:v>91.36</c:v>
                </c:pt>
                <c:pt idx="23">
                  <c:v>91.13</c:v>
                </c:pt>
                <c:pt idx="24">
                  <c:v>90.81</c:v>
                </c:pt>
                <c:pt idx="25">
                  <c:v>90.74</c:v>
                </c:pt>
                <c:pt idx="26">
                  <c:v>90.69</c:v>
                </c:pt>
                <c:pt idx="27">
                  <c:v>90.62</c:v>
                </c:pt>
                <c:pt idx="28">
                  <c:v>90.54</c:v>
                </c:pt>
                <c:pt idx="29">
                  <c:v>90.46</c:v>
                </c:pt>
                <c:pt idx="30">
                  <c:v>90.39</c:v>
                </c:pt>
                <c:pt idx="31">
                  <c:v>90.39</c:v>
                </c:pt>
                <c:pt idx="32">
                  <c:v>90.62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BD-4D73-BF34-00B9DA2CE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0586687"/>
        <c:axId val="1800588351"/>
      </c:lineChart>
      <c:catAx>
        <c:axId val="180058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0588351"/>
        <c:crosses val="autoZero"/>
        <c:auto val="1"/>
        <c:lblAlgn val="ctr"/>
        <c:lblOffset val="100"/>
        <c:noMultiLvlLbl val="0"/>
      </c:catAx>
      <c:valAx>
        <c:axId val="1800588351"/>
        <c:scaling>
          <c:orientation val="minMax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058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7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5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20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9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7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5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71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8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87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2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3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9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37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68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9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3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8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40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1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9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3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b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 dirty="0" err="1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프로젝트」최종</a:t>
              </a: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발표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007552"/>
            <a:ext cx="8048120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폴더블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디바이스 디스플레이용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무기재타입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고유연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내황변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AG(Anti-Glare) </a:t>
            </a:r>
            <a:r>
              <a:rPr lang="ko-KR" altLang="en-US" sz="28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향균</a:t>
            </a:r>
            <a:r>
              <a:rPr lang="ko-KR" altLang="en-US" sz="28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보호필름 개발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2020254009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 용 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1612-FB41-4690-BD5C-DFEF4F584746}"/>
              </a:ext>
            </a:extLst>
          </p:cNvPr>
          <p:cNvSpPr txBox="1"/>
          <p:nvPr/>
        </p:nvSpPr>
        <p:spPr>
          <a:xfrm>
            <a:off x="432144" y="1008694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D07A213-D6A7-460A-9D22-58A986EE9CF7}"/>
              </a:ext>
            </a:extLst>
          </p:cNvPr>
          <p:cNvGraphicFramePr>
            <a:graphicFrameLocks noGrp="1"/>
          </p:cNvGraphicFramePr>
          <p:nvPr/>
        </p:nvGraphicFramePr>
        <p:xfrm>
          <a:off x="666744" y="1379298"/>
          <a:ext cx="7762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813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17698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HBLUE 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NG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대만 </a:t>
                      </a:r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4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EAEB3B-6044-42BF-9569-9E1C353900C0}"/>
              </a:ext>
            </a:extLst>
          </p:cNvPr>
          <p:cNvSpPr txBox="1"/>
          <p:nvPr/>
        </p:nvSpPr>
        <p:spPr>
          <a:xfrm>
            <a:off x="666744" y="2937213"/>
            <a:ext cx="156645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KAPS EPU </a:t>
            </a:r>
            <a:r>
              <a:rPr lang="ko-KR" altLang="en-US" sz="1100" dirty="0"/>
              <a:t>구조</a:t>
            </a:r>
            <a:endParaRPr lang="en-US" altLang="ko-KR" sz="1100" dirty="0"/>
          </a:p>
          <a:p>
            <a:r>
              <a:rPr lang="en-US" altLang="ko-KR" sz="1100" dirty="0"/>
              <a:t>      - 24 PET + EPU 90um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HBLUE, </a:t>
            </a:r>
            <a:r>
              <a:rPr lang="ko-KR" altLang="en-US" sz="1100" dirty="0"/>
              <a:t>대만 </a:t>
            </a:r>
            <a:r>
              <a:rPr lang="en-US" altLang="ko-KR" sz="1100" dirty="0"/>
              <a:t>TPU </a:t>
            </a:r>
          </a:p>
          <a:p>
            <a:r>
              <a:rPr lang="en-US" altLang="ko-KR" sz="1100" dirty="0"/>
              <a:t>      - 50um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44AD9EE-A11B-42B9-A558-628C048F070A}"/>
              </a:ext>
            </a:extLst>
          </p:cNvPr>
          <p:cNvGraphicFramePr>
            <a:graphicFrameLocks noGrp="1"/>
          </p:cNvGraphicFramePr>
          <p:nvPr/>
        </p:nvGraphicFramePr>
        <p:xfrm>
          <a:off x="666745" y="4020636"/>
          <a:ext cx="7762877" cy="2030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719">
                  <a:extLst>
                    <a:ext uri="{9D8B030D-6E8A-4147-A177-3AD203B41FA5}">
                      <a16:colId xmlns:a16="http://schemas.microsoft.com/office/drawing/2014/main" val="4132415242"/>
                    </a:ext>
                  </a:extLst>
                </a:gridCol>
                <a:gridCol w="1940720">
                  <a:extLst>
                    <a:ext uri="{9D8B030D-6E8A-4147-A177-3AD203B41FA5}">
                      <a16:colId xmlns:a16="http://schemas.microsoft.com/office/drawing/2014/main" val="3520858235"/>
                    </a:ext>
                  </a:extLst>
                </a:gridCol>
                <a:gridCol w="1940719">
                  <a:extLst>
                    <a:ext uri="{9D8B030D-6E8A-4147-A177-3AD203B41FA5}">
                      <a16:colId xmlns:a16="http://schemas.microsoft.com/office/drawing/2014/main" val="297861286"/>
                    </a:ext>
                  </a:extLst>
                </a:gridCol>
                <a:gridCol w="1940719">
                  <a:extLst>
                    <a:ext uri="{9D8B030D-6E8A-4147-A177-3AD203B41FA5}">
                      <a16:colId xmlns:a16="http://schemas.microsoft.com/office/drawing/2014/main" val="3140117641"/>
                    </a:ext>
                  </a:extLst>
                </a:gridCol>
              </a:tblGrid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HBLU TPU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대만 </a:t>
                      </a:r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8888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7.94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8.83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8.16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929758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8.13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12.19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9.97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50576"/>
                  </a:ext>
                </a:extLst>
              </a:tr>
              <a:tr h="101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02625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D91E8E6-342D-4D46-9E40-E0796B8273F4}"/>
              </a:ext>
            </a:extLst>
          </p:cNvPr>
          <p:cNvSpPr txBox="1"/>
          <p:nvPr/>
        </p:nvSpPr>
        <p:spPr>
          <a:xfrm>
            <a:off x="7079572" y="3140968"/>
            <a:ext cx="135005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KAPS</a:t>
            </a:r>
            <a:r>
              <a:rPr lang="ko-KR" altLang="en-US" sz="1050" dirty="0"/>
              <a:t>장비 기준</a:t>
            </a:r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   Yi (D1925)</a:t>
            </a:r>
          </a:p>
          <a:p>
            <a:r>
              <a:rPr lang="en-US" altLang="ko-KR" sz="1050" dirty="0"/>
              <a:t>   - AIR : 7.8</a:t>
            </a:r>
          </a:p>
          <a:p>
            <a:r>
              <a:rPr lang="en-US" altLang="ko-KR" sz="1050" dirty="0"/>
              <a:t>   - PET(100um)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7.8</a:t>
            </a:r>
          </a:p>
          <a:p>
            <a:r>
              <a:rPr lang="en-US" altLang="ko-KR" sz="1050" dirty="0"/>
              <a:t>   - PET(QUV</a:t>
            </a:r>
            <a:r>
              <a:rPr lang="ko-KR" altLang="en-US" sz="1050" dirty="0"/>
              <a:t>후</a:t>
            </a:r>
            <a:r>
              <a:rPr lang="en-US" altLang="ko-KR" sz="1050" dirty="0"/>
              <a:t>) : 8.75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04E106-EEA2-4BC2-8767-37CDEDDD4859}"/>
              </a:ext>
            </a:extLst>
          </p:cNvPr>
          <p:cNvSpPr txBox="1"/>
          <p:nvPr/>
        </p:nvSpPr>
        <p:spPr>
          <a:xfrm>
            <a:off x="634043" y="6199420"/>
            <a:ext cx="3252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</a:rPr>
              <a:t>QUV </a:t>
            </a:r>
            <a:r>
              <a:rPr lang="ko-KR" altLang="en-US" sz="1050" dirty="0">
                <a:latin typeface="+mn-ea"/>
              </a:rPr>
              <a:t>조건 </a:t>
            </a:r>
            <a:r>
              <a:rPr lang="en-US" altLang="ko-KR" sz="1050" dirty="0">
                <a:latin typeface="+mn-ea"/>
              </a:rPr>
              <a:t>: UVA340 Lamp, 0.77W/㎡, 60℃, 80h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105AEE7-D510-4517-9C4C-1FA1541276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04" y="5100738"/>
            <a:ext cx="1862526" cy="8667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1F5F8BF-5247-4065-96EE-12C23E851F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16111" r="20279" b="52639"/>
          <a:stretch/>
        </p:blipFill>
        <p:spPr>
          <a:xfrm rot="16200000">
            <a:off x="5093299" y="4602860"/>
            <a:ext cx="866775" cy="18625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523C32E-1C05-4E2D-84BE-297A670046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t="45972" r="15000" b="23333"/>
          <a:stretch/>
        </p:blipFill>
        <p:spPr>
          <a:xfrm rot="16200000">
            <a:off x="7029256" y="4586193"/>
            <a:ext cx="866776" cy="18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7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점착 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3FF07-C130-4A66-B2C2-745D9558FBDB}"/>
              </a:ext>
            </a:extLst>
          </p:cNvPr>
          <p:cNvSpPr txBox="1"/>
          <p:nvPr/>
        </p:nvSpPr>
        <p:spPr>
          <a:xfrm>
            <a:off x="432144" y="1037263"/>
            <a:ext cx="8851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1. </a:t>
            </a:r>
            <a:r>
              <a:rPr lang="ko-KR" altLang="en-US" sz="1050" b="1" dirty="0" err="1">
                <a:latin typeface="+mn-ea"/>
              </a:rPr>
              <a:t>생산조건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7362E-765A-41D5-8F23-7EB77434139A}"/>
              </a:ext>
            </a:extLst>
          </p:cNvPr>
          <p:cNvSpPr txBox="1"/>
          <p:nvPr/>
        </p:nvSpPr>
        <p:spPr>
          <a:xfrm>
            <a:off x="593407" y="1280111"/>
            <a:ext cx="144783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err="1"/>
              <a:t>주행조건</a:t>
            </a:r>
            <a:endParaRPr lang="en-US" altLang="ko-KR" sz="1000" dirty="0"/>
          </a:p>
          <a:p>
            <a:r>
              <a:rPr lang="en-US" altLang="ko-KR" sz="1100" dirty="0"/>
              <a:t>     -  Roll Speed : 2m/s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err="1"/>
              <a:t>광량조건</a:t>
            </a:r>
            <a:endParaRPr lang="en-US" altLang="ko-KR" sz="1000" dirty="0"/>
          </a:p>
          <a:p>
            <a:r>
              <a:rPr lang="en-US" altLang="ko-KR" sz="1000" dirty="0"/>
              <a:t>     -  1</a:t>
            </a:r>
            <a:r>
              <a:rPr lang="ko-KR" altLang="en-US" sz="1000" dirty="0"/>
              <a:t>차 평면</a:t>
            </a:r>
            <a:r>
              <a:rPr lang="en-US" altLang="ko-KR" sz="1000" dirty="0"/>
              <a:t>UV : 50mJ</a:t>
            </a:r>
          </a:p>
          <a:p>
            <a:r>
              <a:rPr lang="en-US" altLang="ko-KR" sz="1000" dirty="0"/>
              <a:t>     -  2</a:t>
            </a:r>
            <a:r>
              <a:rPr lang="ko-KR" altLang="en-US" sz="1000" dirty="0"/>
              <a:t>차 고압 </a:t>
            </a:r>
            <a:r>
              <a:rPr lang="en-US" altLang="ko-KR" sz="1000" dirty="0"/>
              <a:t>: 1500mJ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DCBFF-B576-43C6-BC59-D49C8EA4C8B8}"/>
              </a:ext>
            </a:extLst>
          </p:cNvPr>
          <p:cNvSpPr txBox="1"/>
          <p:nvPr/>
        </p:nvSpPr>
        <p:spPr>
          <a:xfrm>
            <a:off x="432144" y="2248737"/>
            <a:ext cx="8851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2. </a:t>
            </a:r>
            <a:r>
              <a:rPr lang="ko-KR" altLang="en-US" sz="1050" b="1" dirty="0">
                <a:latin typeface="+mn-ea"/>
              </a:rPr>
              <a:t>측정결과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BBC0DB7-4EF9-4549-A209-6B3EC6156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91860"/>
              </p:ext>
            </p:extLst>
          </p:nvPr>
        </p:nvGraphicFramePr>
        <p:xfrm>
          <a:off x="723896" y="2564610"/>
          <a:ext cx="7315203" cy="1869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2884138030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060211604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92421936"/>
                    </a:ext>
                  </a:extLst>
                </a:gridCol>
              </a:tblGrid>
              <a:tr h="46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레진명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090442"/>
                  </a:ext>
                </a:extLst>
              </a:tr>
              <a:tr h="46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NPC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NPC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410570"/>
                  </a:ext>
                </a:extLst>
              </a:tr>
              <a:tr h="46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두께</a:t>
                      </a:r>
                      <a:r>
                        <a:rPr lang="en-US" altLang="ko-KR" sz="1000" dirty="0"/>
                        <a:t>(um)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245841"/>
                  </a:ext>
                </a:extLst>
              </a:tr>
              <a:tr h="467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점착력</a:t>
                      </a:r>
                      <a:r>
                        <a:rPr lang="en-US" altLang="ko-KR" sz="1000" dirty="0"/>
                        <a:t>(gf)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5005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0141D88-CEA0-4944-9AA9-75459DFFE7B8}"/>
              </a:ext>
            </a:extLst>
          </p:cNvPr>
          <p:cNvSpPr txBox="1"/>
          <p:nvPr/>
        </p:nvSpPr>
        <p:spPr>
          <a:xfrm>
            <a:off x="593407" y="4655458"/>
            <a:ext cx="48910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err="1"/>
              <a:t>점착력</a:t>
            </a:r>
            <a:r>
              <a:rPr lang="ko-KR" altLang="en-US" sz="1000" dirty="0"/>
              <a:t> </a:t>
            </a:r>
            <a:r>
              <a:rPr lang="en-US" altLang="ko-KR" sz="1000" dirty="0"/>
              <a:t>NG</a:t>
            </a:r>
          </a:p>
          <a:p>
            <a:r>
              <a:rPr lang="en-US" altLang="ko-KR" sz="1000" dirty="0"/>
              <a:t>     -&gt; KAPS </a:t>
            </a:r>
            <a:r>
              <a:rPr lang="ko-KR" altLang="en-US" sz="1000" dirty="0"/>
              <a:t>타겟 </a:t>
            </a:r>
            <a:r>
              <a:rPr lang="ko-KR" altLang="en-US" sz="1000" dirty="0" err="1"/>
              <a:t>점착력</a:t>
            </a:r>
            <a:r>
              <a:rPr lang="ko-KR" altLang="en-US" sz="1000" dirty="0"/>
              <a:t> </a:t>
            </a:r>
            <a:r>
              <a:rPr lang="en-US" altLang="ko-KR" sz="1000" dirty="0"/>
              <a:t>1000gf</a:t>
            </a:r>
          </a:p>
          <a:p>
            <a:r>
              <a:rPr lang="en-US" altLang="ko-KR" sz="1000" dirty="0"/>
              <a:t>     -&gt; KAPS Line </a:t>
            </a:r>
            <a:r>
              <a:rPr lang="ko-KR" altLang="en-US" sz="1000" dirty="0" err="1"/>
              <a:t>적용시</a:t>
            </a:r>
            <a:r>
              <a:rPr lang="ko-KR" altLang="en-US" sz="1000" dirty="0"/>
              <a:t> 공정상 광은 </a:t>
            </a:r>
            <a:r>
              <a:rPr lang="en-US" altLang="ko-KR" sz="1000" dirty="0"/>
              <a:t>1</a:t>
            </a:r>
            <a:r>
              <a:rPr lang="ko-KR" altLang="en-US" sz="1000" dirty="0"/>
              <a:t>차</a:t>
            </a:r>
            <a:r>
              <a:rPr lang="en-US" altLang="ko-KR" sz="1000" dirty="0"/>
              <a:t>UV, 2</a:t>
            </a:r>
            <a:r>
              <a:rPr lang="ko-KR" altLang="en-US" sz="1000" dirty="0"/>
              <a:t>차 고압 통과하여야함</a:t>
            </a:r>
            <a:endParaRPr lang="en-US" altLang="ko-KR" sz="1000" dirty="0"/>
          </a:p>
          <a:p>
            <a:r>
              <a:rPr lang="en-US" altLang="ko-KR" sz="1000" dirty="0"/>
              <a:t>     -&gt; </a:t>
            </a:r>
            <a:r>
              <a:rPr lang="ko-KR" altLang="en-US" sz="1000" dirty="0"/>
              <a:t>점착제의 두께 타겟은 </a:t>
            </a:r>
            <a:r>
              <a:rPr lang="en-US" altLang="ko-KR" sz="1000" dirty="0"/>
              <a:t>25um </a:t>
            </a:r>
            <a:r>
              <a:rPr lang="ko-KR" altLang="en-US" sz="1000" dirty="0"/>
              <a:t>이며 </a:t>
            </a:r>
            <a:r>
              <a:rPr lang="en-US" altLang="ko-KR" sz="1000" dirty="0"/>
              <a:t>1</a:t>
            </a:r>
            <a:r>
              <a:rPr lang="ko-KR" altLang="en-US" sz="1000" dirty="0"/>
              <a:t>차</a:t>
            </a:r>
            <a:r>
              <a:rPr lang="en-US" altLang="ko-KR" sz="1000" dirty="0"/>
              <a:t>,  2</a:t>
            </a:r>
            <a:r>
              <a:rPr lang="ko-KR" altLang="en-US" sz="1000" dirty="0"/>
              <a:t>차 광량을 주는 조건으로 제작되어야 함 </a:t>
            </a:r>
            <a:endParaRPr lang="en-US" altLang="ko-KR" sz="1000" dirty="0"/>
          </a:p>
          <a:p>
            <a:r>
              <a:rPr lang="ko-KR" altLang="en-US" sz="1000" dirty="0"/>
              <a:t>     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점착력</a:t>
            </a:r>
            <a:r>
              <a:rPr lang="ko-KR" altLang="en-US" sz="1000" dirty="0"/>
              <a:t> 개선이 필요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94987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점착 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59A502-2946-4739-8615-E81009C21F6B}"/>
              </a:ext>
            </a:extLst>
          </p:cNvPr>
          <p:cNvSpPr txBox="1"/>
          <p:nvPr/>
        </p:nvSpPr>
        <p:spPr>
          <a:xfrm>
            <a:off x="432144" y="953699"/>
            <a:ext cx="933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+mn-ea"/>
              </a:rPr>
              <a:t>1. </a:t>
            </a:r>
            <a:r>
              <a:rPr lang="ko-KR" altLang="en-US" sz="1050" b="1" dirty="0">
                <a:latin typeface="+mn-ea"/>
              </a:rPr>
              <a:t>측정 결과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27CB05D-35E7-49FF-ADBB-07D9459A5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02479"/>
              </p:ext>
            </p:extLst>
          </p:nvPr>
        </p:nvGraphicFramePr>
        <p:xfrm>
          <a:off x="638175" y="1207615"/>
          <a:ext cx="7839075" cy="5012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815">
                  <a:extLst>
                    <a:ext uri="{9D8B030D-6E8A-4147-A177-3AD203B41FA5}">
                      <a16:colId xmlns:a16="http://schemas.microsoft.com/office/drawing/2014/main" val="3818321484"/>
                    </a:ext>
                  </a:extLst>
                </a:gridCol>
                <a:gridCol w="1567815">
                  <a:extLst>
                    <a:ext uri="{9D8B030D-6E8A-4147-A177-3AD203B41FA5}">
                      <a16:colId xmlns:a16="http://schemas.microsoft.com/office/drawing/2014/main" val="3938463957"/>
                    </a:ext>
                  </a:extLst>
                </a:gridCol>
                <a:gridCol w="1567815">
                  <a:extLst>
                    <a:ext uri="{9D8B030D-6E8A-4147-A177-3AD203B41FA5}">
                      <a16:colId xmlns:a16="http://schemas.microsoft.com/office/drawing/2014/main" val="816043691"/>
                    </a:ext>
                  </a:extLst>
                </a:gridCol>
                <a:gridCol w="1567815">
                  <a:extLst>
                    <a:ext uri="{9D8B030D-6E8A-4147-A177-3AD203B41FA5}">
                      <a16:colId xmlns:a16="http://schemas.microsoft.com/office/drawing/2014/main" val="3071621781"/>
                    </a:ext>
                  </a:extLst>
                </a:gridCol>
                <a:gridCol w="1567815">
                  <a:extLst>
                    <a:ext uri="{9D8B030D-6E8A-4147-A177-3AD203B41FA5}">
                      <a16:colId xmlns:a16="http://schemas.microsoft.com/office/drawing/2014/main" val="4230949396"/>
                    </a:ext>
                  </a:extLst>
                </a:gridCol>
              </a:tblGrid>
              <a:tr h="4557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레진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광량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광도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점착력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07070"/>
                  </a:ext>
                </a:extLst>
              </a:tr>
              <a:tr h="4557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당사 광량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650gf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671647"/>
                  </a:ext>
                </a:extLst>
              </a:tr>
              <a:tr h="455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630gf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826834"/>
                  </a:ext>
                </a:extLst>
              </a:tr>
              <a:tr h="455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88602"/>
                  </a:ext>
                </a:extLst>
              </a:tr>
              <a:tr h="455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광도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NUG-100-3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468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점착력</a:t>
                      </a:r>
                      <a:r>
                        <a:rPr lang="ko-KR" altLang="en-US" sz="1000" dirty="0"/>
                        <a:t>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99400"/>
                  </a:ext>
                </a:extLst>
              </a:tr>
              <a:tr h="4557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조절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NUG-100-3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점착력</a:t>
                      </a:r>
                      <a:r>
                        <a:rPr lang="ko-KR" altLang="en-US" sz="1000" dirty="0"/>
                        <a:t>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875595"/>
                  </a:ext>
                </a:extLst>
              </a:tr>
              <a:tr h="455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NUG-100-3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점착력</a:t>
                      </a:r>
                      <a:r>
                        <a:rPr lang="ko-KR" altLang="en-US" sz="1000" dirty="0"/>
                        <a:t> 감소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292238"/>
                  </a:ext>
                </a:extLst>
              </a:tr>
              <a:tr h="455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UV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조사 방향 변경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NUG-100-1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NUG-100-3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점착력</a:t>
                      </a:r>
                      <a:r>
                        <a:rPr lang="ko-KR" altLang="en-US" sz="1000" dirty="0"/>
                        <a:t> 동일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13433"/>
                  </a:ext>
                </a:extLst>
              </a:tr>
              <a:tr h="45570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30min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에이징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266308"/>
                  </a:ext>
                </a:extLst>
              </a:tr>
              <a:tr h="455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1100gf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540296"/>
                  </a:ext>
                </a:extLst>
              </a:tr>
              <a:tr h="455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NUG-100-3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50/1000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141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8EEB5EF-CD9E-44B4-9DA7-F968C46D1F60}"/>
              </a:ext>
            </a:extLst>
          </p:cNvPr>
          <p:cNvSpPr txBox="1"/>
          <p:nvPr/>
        </p:nvSpPr>
        <p:spPr>
          <a:xfrm>
            <a:off x="638175" y="6351131"/>
            <a:ext cx="7569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 </a:t>
            </a:r>
            <a:r>
              <a:rPr lang="en-US" altLang="ko-KR" sz="1000" dirty="0">
                <a:latin typeface="+mn-ea"/>
              </a:rPr>
              <a:t>Aging </a:t>
            </a:r>
            <a:r>
              <a:rPr lang="ko-KR" altLang="ko-KR" sz="1000" dirty="0">
                <a:latin typeface="+mn-ea"/>
              </a:rPr>
              <a:t>한 결과 값이 더 높게 측정 되나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>
                <a:latin typeface="+mn-ea"/>
              </a:rPr>
              <a:t>폐사의</a:t>
            </a:r>
            <a:r>
              <a:rPr lang="en-US" altLang="ko-KR" sz="1000" dirty="0">
                <a:latin typeface="+mn-ea"/>
              </a:rPr>
              <a:t> Concept</a:t>
            </a:r>
            <a:r>
              <a:rPr lang="ko-KR" altLang="ko-KR" sz="1000" dirty="0">
                <a:latin typeface="+mn-ea"/>
              </a:rPr>
              <a:t>상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ko-KR" sz="1000" dirty="0">
                <a:latin typeface="+mn-ea"/>
              </a:rPr>
              <a:t>액정 보호필름</a:t>
            </a:r>
            <a:r>
              <a:rPr lang="en-US" altLang="ko-KR" sz="1000" dirty="0">
                <a:latin typeface="+mn-ea"/>
              </a:rPr>
              <a:t>) Aging </a:t>
            </a:r>
            <a:r>
              <a:rPr lang="ko-KR" altLang="ko-KR" sz="1000" dirty="0">
                <a:latin typeface="+mn-ea"/>
              </a:rPr>
              <a:t>후의 부착력은 의미가 없을 것으로 보여</a:t>
            </a:r>
            <a:r>
              <a:rPr lang="ko-KR" altLang="en-US" sz="1000" dirty="0">
                <a:latin typeface="+mn-ea"/>
              </a:rPr>
              <a:t>짐</a:t>
            </a:r>
            <a:r>
              <a:rPr lang="en-US" altLang="ko-KR" sz="1000" dirty="0">
                <a:latin typeface="+mn-ea"/>
              </a:rPr>
              <a:t>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94BB99-195D-4250-9FBA-E19D840F87EA}"/>
              </a:ext>
            </a:extLst>
          </p:cNvPr>
          <p:cNvSpPr txBox="1"/>
          <p:nvPr/>
        </p:nvSpPr>
        <p:spPr>
          <a:xfrm>
            <a:off x="6572250" y="953699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점착력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 3</a:t>
            </a:r>
            <a:r>
              <a:rPr lang="ko-KR" altLang="en-US" sz="1000" dirty="0">
                <a:latin typeface="+mn-ea"/>
              </a:rPr>
              <a:t>회 측정 후 평균값</a:t>
            </a:r>
          </a:p>
        </p:txBody>
      </p:sp>
    </p:spTree>
    <p:extLst>
      <p:ext uri="{BB962C8B-B14F-4D97-AF65-F5344CB8AC3E}">
        <p14:creationId xmlns:p14="http://schemas.microsoft.com/office/powerpoint/2010/main" val="225572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점착 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403BD-7978-442C-A2CE-ADEE091CC6DC}"/>
              </a:ext>
            </a:extLst>
          </p:cNvPr>
          <p:cNvSpPr txBox="1"/>
          <p:nvPr/>
        </p:nvSpPr>
        <p:spPr>
          <a:xfrm>
            <a:off x="441669" y="972574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1. </a:t>
            </a:r>
            <a:r>
              <a:rPr lang="ko-KR" altLang="en-US" sz="1100" b="1" dirty="0"/>
              <a:t>측정 결과</a:t>
            </a:r>
            <a:endParaRPr lang="ko-KR" altLang="en-US" b="1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E658D04-50AD-42A2-9704-D403DE71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65050"/>
              </p:ext>
            </p:extLst>
          </p:nvPr>
        </p:nvGraphicFramePr>
        <p:xfrm>
          <a:off x="666750" y="1234183"/>
          <a:ext cx="7825496" cy="447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374">
                  <a:extLst>
                    <a:ext uri="{9D8B030D-6E8A-4147-A177-3AD203B41FA5}">
                      <a16:colId xmlns:a16="http://schemas.microsoft.com/office/drawing/2014/main" val="3911621918"/>
                    </a:ext>
                  </a:extLst>
                </a:gridCol>
                <a:gridCol w="4108416">
                  <a:extLst>
                    <a:ext uri="{9D8B030D-6E8A-4147-A177-3AD203B41FA5}">
                      <a16:colId xmlns:a16="http://schemas.microsoft.com/office/drawing/2014/main" val="4263855648"/>
                    </a:ext>
                  </a:extLst>
                </a:gridCol>
                <a:gridCol w="1760706">
                  <a:extLst>
                    <a:ext uri="{9D8B030D-6E8A-4147-A177-3AD203B41FA5}">
                      <a16:colId xmlns:a16="http://schemas.microsoft.com/office/drawing/2014/main" val="2563484532"/>
                    </a:ext>
                  </a:extLst>
                </a:gridCol>
              </a:tblGrid>
              <a:tr h="421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점착력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333424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50mJ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1000mJ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305.75gf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09903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50mJ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1500mJ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564.29gf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786004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50mJ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2000mJ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152.64gf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726625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15mJ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300mJ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135.65gf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202728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15mJ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dirty="0"/>
                        <a:t>: 500mJ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249.53gf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440376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15mJ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1000mJ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211.09gf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909376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300mJ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202.08gf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698170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500mJ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1452.1gf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15879"/>
                  </a:ext>
                </a:extLst>
              </a:tr>
              <a:tr h="44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x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광량 </a:t>
                      </a:r>
                      <a:r>
                        <a:rPr lang="en-US" altLang="ko-KR" sz="1000" dirty="0"/>
                        <a:t>: 1000mJ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1181.5gf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77408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1261019-864F-4F76-9097-3126FC8DE3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1669219"/>
            <a:ext cx="4069255" cy="420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BD2F971-3029-4436-9873-438BE471CE6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2119867"/>
            <a:ext cx="4069255" cy="42635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26D0ED-2274-40B9-AEE9-778F8D88C00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2588897"/>
            <a:ext cx="4069256" cy="3905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0B33CE-7391-4F2B-982C-33F66997CA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3022076"/>
            <a:ext cx="4069255" cy="4220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9C5F35-8856-4777-983E-18775645E40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3474582"/>
            <a:ext cx="4069255" cy="41416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1613E5-C09D-44DC-A0B2-4A1D154CC09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3919227"/>
            <a:ext cx="4069256" cy="41348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9C1FE77-F5D5-4981-8D36-421D69E72F1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6345" y="4359541"/>
            <a:ext cx="4081448" cy="44220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6272F6C-2C5D-4FEE-8CE9-0B1B6F0A293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4816379"/>
            <a:ext cx="4069255" cy="43177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8249CB3-AE6B-40CF-8803-AEA2B844EBD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441" y="5274981"/>
            <a:ext cx="4069255" cy="4026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5D5E756-1FC3-4932-9813-2B4DCE26C94F}"/>
              </a:ext>
            </a:extLst>
          </p:cNvPr>
          <p:cNvSpPr txBox="1"/>
          <p:nvPr/>
        </p:nvSpPr>
        <p:spPr>
          <a:xfrm>
            <a:off x="449289" y="5735578"/>
            <a:ext cx="8155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 dirty="0">
                <a:latin typeface="+mn-ea"/>
              </a:rPr>
              <a:t>NUG-100 </a:t>
            </a:r>
            <a:r>
              <a:rPr lang="ko-KR" altLang="en-US" sz="1000" dirty="0" err="1">
                <a:latin typeface="+mn-ea"/>
              </a:rPr>
              <a:t>점착력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Test </a:t>
            </a:r>
            <a:r>
              <a:rPr lang="ko-KR" altLang="en-US" sz="1000" dirty="0">
                <a:latin typeface="+mn-ea"/>
              </a:rPr>
              <a:t>결과 </a:t>
            </a:r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   - </a:t>
            </a:r>
            <a:r>
              <a:rPr lang="ko-KR" altLang="en-US" sz="1000" dirty="0">
                <a:latin typeface="+mn-ea"/>
              </a:rPr>
              <a:t>당사의 기존 </a:t>
            </a:r>
            <a:r>
              <a:rPr lang="en-US" altLang="ko-KR" sz="1000" dirty="0">
                <a:latin typeface="+mn-ea"/>
              </a:rPr>
              <a:t>Lab</a:t>
            </a:r>
            <a:r>
              <a:rPr lang="ko-KR" altLang="en-US" sz="1000" dirty="0">
                <a:latin typeface="+mn-ea"/>
              </a:rPr>
              <a:t>공정</a:t>
            </a:r>
            <a:r>
              <a:rPr lang="en-US" altLang="ko-KR" sz="1000" dirty="0">
                <a:latin typeface="+mn-ea"/>
              </a:rPr>
              <a:t>(50/1500mJ)</a:t>
            </a:r>
            <a:r>
              <a:rPr lang="ko-KR" altLang="en-US" sz="1000" dirty="0">
                <a:latin typeface="+mn-ea"/>
              </a:rPr>
              <a:t>에서의 </a:t>
            </a:r>
            <a:r>
              <a:rPr lang="ko-KR" altLang="en-US" sz="1000" dirty="0" err="1">
                <a:latin typeface="+mn-ea"/>
              </a:rPr>
              <a:t>점착력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564.29gf </a:t>
            </a:r>
            <a:r>
              <a:rPr lang="ko-KR" altLang="en-US" sz="1000" dirty="0">
                <a:latin typeface="+mn-ea"/>
              </a:rPr>
              <a:t>수준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- </a:t>
            </a:r>
            <a:r>
              <a:rPr lang="ko-KR" altLang="en-US" sz="1000" dirty="0">
                <a:latin typeface="+mn-ea"/>
              </a:rPr>
              <a:t>최소 </a:t>
            </a:r>
            <a:r>
              <a:rPr lang="en-US" altLang="ko-KR" sz="1000" dirty="0">
                <a:latin typeface="+mn-ea"/>
              </a:rPr>
              <a:t>1</a:t>
            </a:r>
            <a:r>
              <a:rPr lang="ko-KR" altLang="en-US" sz="1000" dirty="0">
                <a:latin typeface="+mn-ea"/>
              </a:rPr>
              <a:t>차 광량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경화 시작점</a:t>
            </a:r>
            <a:r>
              <a:rPr lang="en-US" altLang="ko-KR" sz="1000" dirty="0">
                <a:latin typeface="+mn-ea"/>
              </a:rPr>
              <a:t>) 15mJ Test </a:t>
            </a:r>
            <a:r>
              <a:rPr lang="ko-KR" altLang="en-US" sz="1000" dirty="0">
                <a:latin typeface="+mn-ea"/>
              </a:rPr>
              <a:t>결과 </a:t>
            </a:r>
            <a:r>
              <a:rPr lang="ko-KR" altLang="en-US" sz="1000" dirty="0" err="1">
                <a:latin typeface="+mn-ea"/>
              </a:rPr>
              <a:t>점착력</a:t>
            </a:r>
            <a:r>
              <a:rPr lang="ko-KR" altLang="en-US" sz="1000" dirty="0">
                <a:latin typeface="+mn-ea"/>
              </a:rPr>
              <a:t> 떨어짐을 보임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- 1</a:t>
            </a:r>
            <a:r>
              <a:rPr lang="ko-KR" altLang="en-US" sz="1000" dirty="0">
                <a:latin typeface="+mn-ea"/>
              </a:rPr>
              <a:t>차 광량을 주지 않고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차 광량을 </a:t>
            </a:r>
            <a:r>
              <a:rPr lang="ko-KR" altLang="en-US" sz="1000" dirty="0" err="1">
                <a:latin typeface="+mn-ea"/>
              </a:rPr>
              <a:t>주었을때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500mJ</a:t>
            </a:r>
            <a:r>
              <a:rPr lang="ko-KR" altLang="en-US" sz="1000" dirty="0">
                <a:latin typeface="+mn-ea"/>
              </a:rPr>
              <a:t>에서 가장 높은 </a:t>
            </a:r>
            <a:r>
              <a:rPr lang="ko-KR" altLang="en-US" sz="1000" dirty="0" err="1">
                <a:latin typeface="+mn-ea"/>
              </a:rPr>
              <a:t>점착력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1452.1gf </a:t>
            </a:r>
            <a:r>
              <a:rPr lang="ko-KR" altLang="en-US" sz="1000" dirty="0">
                <a:latin typeface="+mn-ea"/>
              </a:rPr>
              <a:t>을 보임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     </a:t>
            </a:r>
            <a:r>
              <a:rPr lang="en-US" altLang="ko-KR" sz="10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+mn-ea"/>
                <a:sym typeface="Wingdings" panose="05000000000000000000" pitchFamily="2" charset="2"/>
              </a:rPr>
              <a:t>당사의 </a:t>
            </a:r>
            <a:r>
              <a:rPr lang="en-US" altLang="ko-KR" sz="1000" dirty="0">
                <a:latin typeface="+mn-ea"/>
                <a:sym typeface="Wingdings" panose="05000000000000000000" pitchFamily="2" charset="2"/>
              </a:rPr>
              <a:t>Line </a:t>
            </a:r>
            <a:r>
              <a:rPr lang="ko-KR" altLang="en-US" sz="1000" dirty="0">
                <a:latin typeface="+mn-ea"/>
                <a:sym typeface="Wingdings" panose="05000000000000000000" pitchFamily="2" charset="2"/>
              </a:rPr>
              <a:t>조건을 고려해 </a:t>
            </a:r>
            <a:r>
              <a:rPr lang="ko-KR" altLang="en-US" sz="1000" dirty="0" err="1">
                <a:latin typeface="+mn-ea"/>
                <a:sym typeface="Wingdings" panose="05000000000000000000" pitchFamily="2" charset="2"/>
              </a:rPr>
              <a:t>보았을때</a:t>
            </a:r>
            <a:r>
              <a:rPr lang="ko-KR" altLang="en-US" sz="1000" dirty="0">
                <a:latin typeface="+mn-ea"/>
                <a:sym typeface="Wingdings" panose="05000000000000000000" pitchFamily="2" charset="2"/>
              </a:rPr>
              <a:t> 다이렉트로 </a:t>
            </a:r>
            <a:r>
              <a:rPr lang="en-US" altLang="ko-KR" sz="1000" dirty="0"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1000" dirty="0">
                <a:latin typeface="+mn-ea"/>
                <a:sym typeface="Wingdings" panose="05000000000000000000" pitchFamily="2" charset="2"/>
              </a:rPr>
              <a:t>차 광량을 주지 못하므로 </a:t>
            </a:r>
            <a:r>
              <a:rPr lang="en-US" altLang="ko-KR" sz="1000" dirty="0">
                <a:latin typeface="+mn-ea"/>
                <a:sym typeface="Wingdings" panose="05000000000000000000" pitchFamily="2" charset="2"/>
              </a:rPr>
              <a:t>Line </a:t>
            </a:r>
            <a:r>
              <a:rPr lang="ko-KR" altLang="en-US" sz="1000" dirty="0">
                <a:latin typeface="+mn-ea"/>
                <a:sym typeface="Wingdings" panose="05000000000000000000" pitchFamily="2" charset="2"/>
              </a:rPr>
              <a:t>생산 부적합 함으로 보임</a:t>
            </a:r>
            <a:r>
              <a:rPr lang="en-US" altLang="ko-KR" sz="1000" dirty="0">
                <a:latin typeface="+mn-ea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60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투과율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FCB2E-158C-464F-9E66-5AB0EE38F9E9}"/>
              </a:ext>
            </a:extLst>
          </p:cNvPr>
          <p:cNvGraphicFramePr>
            <a:graphicFrameLocks noGrp="1"/>
          </p:cNvGraphicFramePr>
          <p:nvPr/>
        </p:nvGraphicFramePr>
        <p:xfrm>
          <a:off x="5601560" y="1166813"/>
          <a:ext cx="3290920" cy="5502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9207176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8683164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30761785"/>
                    </a:ext>
                  </a:extLst>
                </a:gridCol>
                <a:gridCol w="723911">
                  <a:extLst>
                    <a:ext uri="{9D8B030D-6E8A-4147-A177-3AD203B41FA5}">
                      <a16:colId xmlns:a16="http://schemas.microsoft.com/office/drawing/2014/main" val="2012473482"/>
                    </a:ext>
                  </a:extLst>
                </a:gridCol>
                <a:gridCol w="838817">
                  <a:extLst>
                    <a:ext uri="{9D8B030D-6E8A-4147-A177-3AD203B41FA5}">
                      <a16:colId xmlns:a16="http://schemas.microsoft.com/office/drawing/2014/main" val="2027960961"/>
                    </a:ext>
                  </a:extLst>
                </a:gridCol>
              </a:tblGrid>
              <a:tr h="1547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스펙트럼 </a:t>
                      </a:r>
                      <a:r>
                        <a:rPr lang="en-US" altLang="ko-KR" sz="900" u="none" strike="noStrike" dirty="0">
                          <a:effectLst/>
                        </a:rPr>
                        <a:t>(%</a:t>
                      </a:r>
                      <a:r>
                        <a:rPr lang="en-US" sz="900" u="none" strike="noStrike" dirty="0">
                          <a:effectLst/>
                        </a:rPr>
                        <a:t>T)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253670642"/>
                  </a:ext>
                </a:extLst>
              </a:tr>
              <a:tr h="2401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파장 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en-US" sz="900" u="none" strike="noStrike">
                          <a:effectLst/>
                        </a:rPr>
                        <a:t>nm)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EPU(KAPS)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삼부</a:t>
                      </a:r>
                      <a:r>
                        <a:rPr lang="en-US" sz="900" u="none" strike="noStrike">
                          <a:effectLst/>
                        </a:rPr>
                        <a:t>TPU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한국유화</a:t>
                      </a:r>
                      <a:r>
                        <a:rPr lang="en-US" sz="900" u="none" strike="noStrike">
                          <a:effectLst/>
                        </a:rPr>
                        <a:t>TPU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144655663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486447720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61786267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01304418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25326721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91.35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175777843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55709884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725394771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22905186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98.85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33587884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9397716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490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0460465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776881976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66485719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01773931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46527987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814806026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83.45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49611592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88.69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212049442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99.77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83.77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89.8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359833223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947552430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814847711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84.99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577233446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101.25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93.74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85.02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91.36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1834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101.1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84.94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788737517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93.03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90.81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74405309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100.91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90.74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566670349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90.69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94186934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22907184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580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90.54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56530463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90.46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1375380038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590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91.89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90.39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2501038680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84.89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90.39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3672571975"/>
                  </a:ext>
                </a:extLst>
              </a:tr>
              <a:tr h="1547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100.52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92.77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84.84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90.62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90" marR="4390" marT="4390" marB="0" anchor="ctr"/>
                </a:tc>
                <a:extLst>
                  <a:ext uri="{0D108BD9-81ED-4DB2-BD59-A6C34878D82A}">
                    <a16:rowId xmlns:a16="http://schemas.microsoft.com/office/drawing/2014/main" val="901632525"/>
                  </a:ext>
                </a:extLst>
              </a:tr>
            </a:tbl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7FF8C792-080A-435D-BBB3-7B0FB155DDD1}"/>
              </a:ext>
            </a:extLst>
          </p:cNvPr>
          <p:cNvGraphicFramePr>
            <a:graphicFrameLocks/>
          </p:cNvGraphicFramePr>
          <p:nvPr/>
        </p:nvGraphicFramePr>
        <p:xfrm>
          <a:off x="521796" y="39064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28739928-BA69-4D9A-ADBB-1C23786AAF2A}"/>
              </a:ext>
            </a:extLst>
          </p:cNvPr>
          <p:cNvSpPr/>
          <p:nvPr/>
        </p:nvSpPr>
        <p:spPr>
          <a:xfrm>
            <a:off x="3491880" y="4293096"/>
            <a:ext cx="288032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A349D6-5A68-416A-9C11-E592F50D8C2F}"/>
              </a:ext>
            </a:extLst>
          </p:cNvPr>
          <p:cNvSpPr txBox="1"/>
          <p:nvPr/>
        </p:nvSpPr>
        <p:spPr>
          <a:xfrm>
            <a:off x="179512" y="1270501"/>
            <a:ext cx="5327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</a:t>
            </a:r>
            <a:r>
              <a:rPr lang="ko-KR" altLang="en-US" sz="1200" b="1" dirty="0">
                <a:latin typeface="+mj-ea"/>
                <a:ea typeface="+mj-ea"/>
              </a:rPr>
              <a:t> 투과율</a:t>
            </a:r>
            <a:r>
              <a:rPr lang="en-US" altLang="ko-KR" sz="1200" b="1" dirty="0">
                <a:latin typeface="+mj-ea"/>
                <a:ea typeface="+mj-ea"/>
              </a:rPr>
              <a:t> Test </a:t>
            </a:r>
            <a:endParaRPr lang="en-US" altLang="ko-KR" sz="1200" b="1" dirty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    - </a:t>
            </a:r>
            <a:r>
              <a:rPr lang="en-US" altLang="ko-KR" sz="1200" b="1" dirty="0">
                <a:latin typeface="+mj-ea"/>
                <a:ea typeface="+mj-ea"/>
              </a:rPr>
              <a:t>Test Condition : </a:t>
            </a:r>
            <a:r>
              <a:rPr lang="ko-KR" altLang="en-US" sz="1200" b="1" dirty="0">
                <a:latin typeface="+mj-ea"/>
                <a:ea typeface="+mj-ea"/>
              </a:rPr>
              <a:t>자외선 </a:t>
            </a:r>
            <a:r>
              <a:rPr lang="ko-KR" altLang="en-US" sz="1200" b="1" dirty="0" err="1">
                <a:latin typeface="+mj-ea"/>
                <a:ea typeface="+mj-ea"/>
              </a:rPr>
              <a:t>노광이</a:t>
            </a:r>
            <a:r>
              <a:rPr lang="ko-KR" altLang="en-US" sz="1200" b="1" dirty="0">
                <a:latin typeface="+mj-ea"/>
                <a:ea typeface="+mj-ea"/>
              </a:rPr>
              <a:t> 없는 상태에서 </a:t>
            </a:r>
            <a:r>
              <a:rPr lang="en-US" altLang="ko-KR" sz="1200" b="1" dirty="0">
                <a:latin typeface="+mj-ea"/>
                <a:ea typeface="+mj-ea"/>
              </a:rPr>
              <a:t>550nm</a:t>
            </a:r>
            <a:r>
              <a:rPr lang="ko-KR" altLang="en-US" sz="1200" b="1" dirty="0">
                <a:latin typeface="+mj-ea"/>
                <a:ea typeface="+mj-ea"/>
              </a:rPr>
              <a:t>의 투과율 측정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- Measurement : </a:t>
            </a:r>
            <a:r>
              <a:rPr lang="ko-KR" altLang="en-US" sz="1200" b="1" dirty="0">
                <a:latin typeface="+mj-ea"/>
                <a:ea typeface="+mj-ea"/>
              </a:rPr>
              <a:t>투과율 </a:t>
            </a:r>
            <a:r>
              <a:rPr lang="en-US" altLang="ko-KR" sz="1200" b="1" dirty="0">
                <a:latin typeface="+mj-ea"/>
                <a:ea typeface="+mj-ea"/>
              </a:rPr>
              <a:t>-&gt;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COLOR MASTER(</a:t>
            </a:r>
            <a:r>
              <a:rPr lang="en-US" altLang="ko-KR" sz="1200" b="1" dirty="0" err="1">
                <a:latin typeface="+mj-ea"/>
                <a:ea typeface="+mj-ea"/>
              </a:rPr>
              <a:t>shinco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6799775-1A55-40B6-998F-F4C30E5A83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17731" r="2605" b="8656"/>
          <a:stretch/>
        </p:blipFill>
        <p:spPr>
          <a:xfrm>
            <a:off x="544190" y="2023037"/>
            <a:ext cx="2731666" cy="12982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8F58AAE-348B-45C1-9640-6C78E5D505F5}"/>
              </a:ext>
            </a:extLst>
          </p:cNvPr>
          <p:cNvSpPr txBox="1"/>
          <p:nvPr/>
        </p:nvSpPr>
        <p:spPr>
          <a:xfrm>
            <a:off x="511560" y="3369562"/>
            <a:ext cx="3810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dirty="0">
                <a:latin typeface="+mn-ea"/>
              </a:rPr>
              <a:t>&lt;</a:t>
            </a:r>
            <a:r>
              <a:rPr lang="ko-KR" altLang="en-US" sz="1050" dirty="0">
                <a:latin typeface="+mn-ea"/>
              </a:rPr>
              <a:t>투과율 측정</a:t>
            </a:r>
            <a:r>
              <a:rPr lang="en-US" altLang="ko-KR" sz="1050" dirty="0">
                <a:latin typeface="+mn-ea"/>
              </a:rPr>
              <a:t>&gt;</a:t>
            </a:r>
          </a:p>
          <a:p>
            <a:pPr>
              <a:defRPr/>
            </a:pPr>
            <a:r>
              <a:rPr lang="en-US" altLang="ko-KR" sz="1050" dirty="0">
                <a:latin typeface="+mn-ea"/>
              </a:rPr>
              <a:t>- Measurement  : Color Master(SCINCO)</a:t>
            </a:r>
          </a:p>
          <a:p>
            <a:pPr>
              <a:defRPr/>
            </a:pP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359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내황변성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DA96F-DCC8-48A9-BF50-28FC2598BB41}"/>
              </a:ext>
            </a:extLst>
          </p:cNvPr>
          <p:cNvSpPr txBox="1"/>
          <p:nvPr/>
        </p:nvSpPr>
        <p:spPr>
          <a:xfrm>
            <a:off x="155912" y="1139474"/>
            <a:ext cx="475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en-US" altLang="ko-KR" sz="1200" b="1" dirty="0">
                <a:latin typeface="+mj-ea"/>
                <a:ea typeface="+mj-ea"/>
              </a:rPr>
              <a:t>QUV Test 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      </a:t>
            </a: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 QUV Condition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          - </a:t>
            </a:r>
            <a:r>
              <a:rPr lang="en-US" altLang="ko-KR" sz="1200" b="1" dirty="0">
                <a:latin typeface="+mj-ea"/>
                <a:ea typeface="+mj-ea"/>
              </a:rPr>
              <a:t>Test Condition : UVA340 Lamp, 0.77W/㎡, 60℃, 200h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- Measurement 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QUV : AWT/QUV-SE</a:t>
            </a:r>
            <a:r>
              <a:rPr lang="en-US" altLang="ko-KR" sz="1200" dirty="0">
                <a:latin typeface="+mn-ea"/>
              </a:rPr>
              <a:t> </a:t>
            </a:r>
            <a:endParaRPr lang="en-US" altLang="ko-KR" sz="12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 Y.I : COLOR MASTER(</a:t>
            </a:r>
            <a:r>
              <a:rPr lang="en-US" altLang="ko-KR" sz="1200" b="1" dirty="0" err="1">
                <a:latin typeface="+mj-ea"/>
                <a:ea typeface="+mj-ea"/>
              </a:rPr>
              <a:t>shinco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AC4CFFD-50E3-4051-BE06-B6744C06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01134"/>
              </p:ext>
            </p:extLst>
          </p:nvPr>
        </p:nvGraphicFramePr>
        <p:xfrm>
          <a:off x="345564" y="2652139"/>
          <a:ext cx="8334566" cy="16390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48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초기값</a:t>
                      </a: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QUV 100hr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QUV 200hr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77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YI(D1925)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YI(E313-73)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AIR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1.41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-0.14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1.43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-0.13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-0.14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PET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2.82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1.06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4.15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2.24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4.46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2.52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3M PPF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0.33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3.8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1.88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3.42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1.56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Normal</a:t>
                      </a:r>
                      <a:r>
                        <a:rPr lang="en-US" sz="1000" b="1" u="none" strike="noStrike" baseline="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150um TPU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1.93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26.17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21.32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31.01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25.35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ea"/>
                          <a:ea typeface="+mj-ea"/>
                        </a:rPr>
                        <a:t>Normal 75um TPU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3.58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1.61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28.29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22.93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36.02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29.29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j-ea"/>
                          <a:ea typeface="+mj-ea"/>
                        </a:rPr>
                        <a:t>KAPS</a:t>
                      </a:r>
                      <a:r>
                        <a:rPr lang="en-US" altLang="ko-KR" sz="1000" b="1" u="none" strike="noStrike" baseline="0" dirty="0">
                          <a:effectLst/>
                          <a:latin typeface="+mj-ea"/>
                          <a:ea typeface="+mj-ea"/>
                        </a:rPr>
                        <a:t> Elastomer Film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1.8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0.18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+mj-ea"/>
                          <a:ea typeface="+mj-ea"/>
                        </a:rPr>
                        <a:t>2.13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0.47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3.72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1.76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29804E35-47BD-4ED0-88C2-AFE8EF8672FA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6:$P$18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4311439"/>
            <a:ext cx="8360235" cy="2141897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0" name="그림 19" descr="외관.jpg">
            <a:extLst>
              <a:ext uri="{FF2B5EF4-FFF2-40B4-BE49-F238E27FC236}">
                <a16:creationId xmlns:a16="http://schemas.microsoft.com/office/drawing/2014/main" id="{BE1E13A7-5387-47B3-82BD-51A083975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15339"/>
            <a:ext cx="1901894" cy="114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 descr="C:\Users\KAPS_RND\Desktop\180903_QUV 조건_2.jpg">
            <a:extLst>
              <a:ext uri="{FF2B5EF4-FFF2-40B4-BE49-F238E27FC236}">
                <a16:creationId xmlns:a16="http://schemas.microsoft.com/office/drawing/2014/main" id="{92E5EF41-7A93-446C-A0F7-D17546F4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484784"/>
            <a:ext cx="719708" cy="95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9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(Anti-glare 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스파클링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현상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26B554-9843-4095-B7F0-E6F8CED1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30188"/>
              </p:ext>
            </p:extLst>
          </p:nvPr>
        </p:nvGraphicFramePr>
        <p:xfrm>
          <a:off x="553449" y="1196752"/>
          <a:ext cx="8292166" cy="1944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1084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표면현상</a:t>
                      </a: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(X50)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49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Bead Size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(µm)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2~4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10~20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2~7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660D20-479E-4761-A568-C0E2C6EA808F}"/>
              </a:ext>
            </a:extLst>
          </p:cNvPr>
          <p:cNvSpPr txBox="1"/>
          <p:nvPr/>
        </p:nvSpPr>
        <p:spPr>
          <a:xfrm>
            <a:off x="251525" y="847745"/>
            <a:ext cx="94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AG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latin typeface="+mj-ea"/>
                <a:ea typeface="+mj-ea"/>
              </a:rPr>
              <a:t>스펙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DC527-3EA7-4079-89AB-8E98EF34FEB7}"/>
              </a:ext>
            </a:extLst>
          </p:cNvPr>
          <p:cNvSpPr txBox="1"/>
          <p:nvPr/>
        </p:nvSpPr>
        <p:spPr>
          <a:xfrm>
            <a:off x="251525" y="3224009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b="1" dirty="0" err="1">
                <a:latin typeface="+mj-ea"/>
                <a:ea typeface="+mj-ea"/>
              </a:rPr>
              <a:t>스파클링</a:t>
            </a:r>
            <a:r>
              <a:rPr lang="ko-KR" altLang="en-US" sz="1200" b="1" dirty="0">
                <a:latin typeface="+mj-ea"/>
                <a:ea typeface="+mj-ea"/>
              </a:rPr>
              <a:t> 검토 결과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950929-B8B7-446A-A580-E1DE12F71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51224"/>
              </p:ext>
            </p:extLst>
          </p:nvPr>
        </p:nvGraphicFramePr>
        <p:xfrm>
          <a:off x="553449" y="3573016"/>
          <a:ext cx="8292166" cy="2116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850">
                  <a:extLst>
                    <a:ext uri="{9D8B030D-6E8A-4147-A177-3AD203B41FA5}">
                      <a16:colId xmlns:a16="http://schemas.microsoft.com/office/drawing/2014/main" val="3745551659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3533538993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772">
                  <a:extLst>
                    <a:ext uri="{9D8B030D-6E8A-4147-A177-3AD203B41FA5}">
                      <a16:colId xmlns:a16="http://schemas.microsoft.com/office/drawing/2014/main" val="2215624239"/>
                    </a:ext>
                  </a:extLst>
                </a:gridCol>
              </a:tblGrid>
              <a:tr h="360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TCC 30% AG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파낙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AG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KAPS</a:t>
                      </a:r>
                      <a:r>
                        <a:rPr lang="ko-KR" altLang="en-US" sz="1050" b="1" dirty="0"/>
                        <a:t> </a:t>
                      </a:r>
                      <a:r>
                        <a:rPr lang="en-US" altLang="ko-KR" sz="1050" b="1" dirty="0"/>
                        <a:t>50% AG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97259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050" b="1" baseline="0" dirty="0">
                          <a:latin typeface="+mn-ea"/>
                          <a:ea typeface="+mn-ea"/>
                        </a:rPr>
                        <a:t> 20+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44662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S 10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노트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10+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Z </a:t>
                      </a:r>
                      <a:r>
                        <a:rPr lang="en-US" altLang="ko-KR" sz="1050" b="1" dirty="0" err="1">
                          <a:latin typeface="+mn-ea"/>
                          <a:ea typeface="+mn-ea"/>
                        </a:rPr>
                        <a:t>Filp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A9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XR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강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176907"/>
                  </a:ext>
                </a:extLst>
              </a:tr>
            </a:tbl>
          </a:graphicData>
        </a:graphic>
      </p:graphicFrame>
      <p:pic>
        <p:nvPicPr>
          <p:cNvPr id="19" name="그림 18" descr="125.JPG">
            <a:extLst>
              <a:ext uri="{FF2B5EF4-FFF2-40B4-BE49-F238E27FC236}">
                <a16:creationId xmlns:a16="http://schemas.microsoft.com/office/drawing/2014/main" id="{30AB40A1-E963-41BA-8D50-E81A6DF265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8407" y="1607008"/>
            <a:ext cx="2281188" cy="10299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20E7AD6-76E6-4784-AF42-D4679D3060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642" b="19191"/>
          <a:stretch/>
        </p:blipFill>
        <p:spPr>
          <a:xfrm>
            <a:off x="1835696" y="1607007"/>
            <a:ext cx="2286090" cy="10010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E662C0-98B5-401C-8C61-B277AD4D8DE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 r="38543" b="12522"/>
          <a:stretch/>
        </p:blipFill>
        <p:spPr>
          <a:xfrm>
            <a:off x="6516216" y="1600930"/>
            <a:ext cx="2310063" cy="103598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59939ED-9679-47B9-9994-A0650C13082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9614" r="9316" b="4016"/>
          <a:stretch/>
        </p:blipFill>
        <p:spPr>
          <a:xfrm>
            <a:off x="5940152" y="5761959"/>
            <a:ext cx="2905463" cy="927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9197B9-F69A-4060-A41B-D5CEE8BAF8B9}"/>
              </a:ext>
            </a:extLst>
          </p:cNvPr>
          <p:cNvSpPr txBox="1"/>
          <p:nvPr/>
        </p:nvSpPr>
        <p:spPr>
          <a:xfrm>
            <a:off x="4550284" y="6383224"/>
            <a:ext cx="138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spectrometer</a:t>
            </a:r>
            <a:endParaRPr lang="ko-KR" altLang="en-US" sz="1200" dirty="0"/>
          </a:p>
        </p:txBody>
      </p:sp>
      <p:pic>
        <p:nvPicPr>
          <p:cNvPr id="23" name="Picture 0">
            <a:extLst>
              <a:ext uri="{FF2B5EF4-FFF2-40B4-BE49-F238E27FC236}">
                <a16:creationId xmlns:a16="http://schemas.microsoft.com/office/drawing/2014/main" id="{712768AB-C36C-4A4A-896A-BBC9FA5EC9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453" t="-1696" r="-759" b="34112"/>
          <a:stretch/>
        </p:blipFill>
        <p:spPr>
          <a:xfrm>
            <a:off x="583834" y="5761959"/>
            <a:ext cx="3594573" cy="101677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011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45B98A7-6D71-489B-816E-D5614E0C4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52857"/>
              </p:ext>
            </p:extLst>
          </p:nvPr>
        </p:nvGraphicFramePr>
        <p:xfrm>
          <a:off x="323528" y="1147300"/>
          <a:ext cx="8496938" cy="312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557">
                  <a:extLst>
                    <a:ext uri="{9D8B030D-6E8A-4147-A177-3AD203B41FA5}">
                      <a16:colId xmlns:a16="http://schemas.microsoft.com/office/drawing/2014/main" val="920163019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4988260"/>
                    </a:ext>
                  </a:extLst>
                </a:gridCol>
                <a:gridCol w="1761409">
                  <a:extLst>
                    <a:ext uri="{9D8B030D-6E8A-4147-A177-3AD203B41FA5}">
                      <a16:colId xmlns:a16="http://schemas.microsoft.com/office/drawing/2014/main" val="3198696338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val="3049648840"/>
                    </a:ext>
                  </a:extLst>
                </a:gridCol>
                <a:gridCol w="1724196">
                  <a:extLst>
                    <a:ext uri="{9D8B030D-6E8A-4147-A177-3AD203B41FA5}">
                      <a16:colId xmlns:a16="http://schemas.microsoft.com/office/drawing/2014/main" val="2674760653"/>
                    </a:ext>
                  </a:extLst>
                </a:gridCol>
              </a:tblGrid>
              <a:tr h="275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TPU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EPU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47435"/>
                  </a:ext>
                </a:extLst>
              </a:tr>
              <a:tr h="529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긁힘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긁힘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347675"/>
                  </a:ext>
                </a:extLst>
              </a:tr>
              <a:tr h="1863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182935"/>
                  </a:ext>
                </a:extLst>
              </a:tr>
              <a:tr h="45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삼성 노트 </a:t>
                      </a:r>
                      <a:r>
                        <a:rPr lang="en-US" altLang="ko-KR" sz="1100" dirty="0"/>
                        <a:t>Pen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 90</a:t>
                      </a:r>
                      <a:r>
                        <a:rPr lang="ko-KR" altLang="en-US" sz="1100" dirty="0"/>
                        <a:t>이상 </a:t>
                      </a:r>
                      <a:r>
                        <a:rPr lang="en-US" altLang="ko-KR" sz="1100" dirty="0"/>
                        <a:t>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삼성 노트 </a:t>
                      </a:r>
                      <a:r>
                        <a:rPr lang="en-US" altLang="ko-KR" sz="1100" dirty="0"/>
                        <a:t>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Shore A 95</a:t>
                      </a:r>
                      <a:r>
                        <a:rPr lang="ko-KR" altLang="en-US" sz="1100" dirty="0"/>
                        <a:t>이상 </a:t>
                      </a:r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0654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경도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15313F3-2C97-4B5C-B443-E4E1CEF95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t="30416" r="37778" b="25696"/>
          <a:stretch/>
        </p:blipFill>
        <p:spPr>
          <a:xfrm>
            <a:off x="1979711" y="2132856"/>
            <a:ext cx="1560923" cy="14466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6C645AA-671C-45B9-97D1-8EACDCAF71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8" t="32361" r="24444" b="36944"/>
          <a:stretch/>
        </p:blipFill>
        <p:spPr>
          <a:xfrm>
            <a:off x="3690249" y="2132856"/>
            <a:ext cx="1652943" cy="14466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828761-303B-48BF-B1A2-6056B7DC169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37640" r="44028" b="23749"/>
          <a:stretch/>
        </p:blipFill>
        <p:spPr>
          <a:xfrm>
            <a:off x="5443592" y="2169533"/>
            <a:ext cx="1560923" cy="14099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2FFFE61-7CDD-4727-B943-531CB9657F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55000" r="53750" b="20139"/>
          <a:stretch/>
        </p:blipFill>
        <p:spPr>
          <a:xfrm>
            <a:off x="7187540" y="2169533"/>
            <a:ext cx="1560923" cy="1409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D784C1-5283-4273-B520-D290D209DD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584" r="7995"/>
          <a:stretch/>
        </p:blipFill>
        <p:spPr>
          <a:xfrm>
            <a:off x="6012153" y="4437112"/>
            <a:ext cx="2808313" cy="23154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107B312-BDA1-4812-9B00-D257BB3732AC}"/>
              </a:ext>
            </a:extLst>
          </p:cNvPr>
          <p:cNvSpPr txBox="1"/>
          <p:nvPr/>
        </p:nvSpPr>
        <p:spPr>
          <a:xfrm>
            <a:off x="2585381" y="5742934"/>
            <a:ext cx="3426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▶ </a:t>
            </a:r>
            <a:r>
              <a:rPr lang="en-US" altLang="ko-KR" sz="1200" b="1" dirty="0">
                <a:latin typeface="+mj-ea"/>
                <a:ea typeface="+mj-ea"/>
              </a:rPr>
              <a:t>Shore A </a:t>
            </a:r>
            <a:r>
              <a:rPr lang="ko-KR" altLang="en-US" sz="1200" b="1" dirty="0">
                <a:latin typeface="+mj-ea"/>
                <a:ea typeface="+mj-ea"/>
              </a:rPr>
              <a:t>경도 </a:t>
            </a:r>
            <a:r>
              <a:rPr lang="en-US" altLang="ko-KR" sz="1200" b="1" dirty="0">
                <a:latin typeface="+mj-ea"/>
                <a:ea typeface="+mj-ea"/>
              </a:rPr>
              <a:t>Test</a:t>
            </a:r>
          </a:p>
          <a:p>
            <a:r>
              <a:rPr lang="en-US" altLang="ko-KR" sz="1200" b="1" dirty="0">
                <a:latin typeface="+mj-ea"/>
                <a:ea typeface="+mj-ea"/>
              </a:rPr>
              <a:t>      </a:t>
            </a: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 Shore Condition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  <a:sym typeface="Wingdings" panose="05000000000000000000" pitchFamily="2" charset="2"/>
              </a:rPr>
              <a:t>          - </a:t>
            </a:r>
            <a:r>
              <a:rPr lang="en-US" altLang="ko-KR" sz="1200" b="1" dirty="0">
                <a:latin typeface="+mj-ea"/>
                <a:ea typeface="+mj-ea"/>
              </a:rPr>
              <a:t>Test Condition : ASTM D 2240 / 90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- Measurement : Shore A</a:t>
            </a:r>
          </a:p>
          <a:p>
            <a:pPr>
              <a:defRPr/>
            </a:pPr>
            <a:r>
              <a:rPr lang="en-US" altLang="ko-KR" sz="1200" b="1" dirty="0">
                <a:latin typeface="+mj-ea"/>
                <a:ea typeface="+mj-ea"/>
              </a:rPr>
              <a:t>            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3AB52-8D4A-43B3-B8D1-3A6393E60699}"/>
              </a:ext>
            </a:extLst>
          </p:cNvPr>
          <p:cNvSpPr txBox="1"/>
          <p:nvPr/>
        </p:nvSpPr>
        <p:spPr>
          <a:xfrm>
            <a:off x="251525" y="847745"/>
            <a:ext cx="1314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Shore A </a:t>
            </a:r>
            <a:r>
              <a:rPr lang="ko-KR" altLang="en-US" sz="1200" b="1" dirty="0">
                <a:latin typeface="+mj-ea"/>
                <a:ea typeface="+mj-ea"/>
              </a:rPr>
              <a:t>경도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22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반복굴곡성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1D08B0-91C7-4536-A732-5F0913CF067E}"/>
              </a:ext>
            </a:extLst>
          </p:cNvPr>
          <p:cNvSpPr/>
          <p:nvPr/>
        </p:nvSpPr>
        <p:spPr>
          <a:xfrm>
            <a:off x="1475656" y="2439422"/>
            <a:ext cx="6082664" cy="11335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58CC2-96BD-4AAA-B98E-6892AB0C3E2D}"/>
              </a:ext>
            </a:extLst>
          </p:cNvPr>
          <p:cNvSpPr txBox="1"/>
          <p:nvPr/>
        </p:nvSpPr>
        <p:spPr>
          <a:xfrm>
            <a:off x="1475657" y="2490662"/>
            <a:ext cx="608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+mn-ea"/>
              </a:rPr>
              <a:t>내굴곡장비를</a:t>
            </a:r>
            <a:r>
              <a:rPr lang="ko-KR" altLang="en-US" sz="1200" b="1" dirty="0">
                <a:latin typeface="+mn-ea"/>
              </a:rPr>
              <a:t> 통한 </a:t>
            </a:r>
            <a:r>
              <a:rPr lang="ko-KR" altLang="en-US" sz="1200" b="1" dirty="0" err="1">
                <a:latin typeface="+mn-ea"/>
              </a:rPr>
              <a:t>반복굴곡</a:t>
            </a:r>
            <a:r>
              <a:rPr lang="ko-KR" altLang="en-US" sz="1200" b="1" dirty="0">
                <a:latin typeface="+mn-ea"/>
              </a:rPr>
              <a:t> 이상유무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7E6A8A-262C-4A39-B37B-4048C2A07A8A}"/>
              </a:ext>
            </a:extLst>
          </p:cNvPr>
          <p:cNvSpPr txBox="1"/>
          <p:nvPr/>
        </p:nvSpPr>
        <p:spPr>
          <a:xfrm>
            <a:off x="1530648" y="2776815"/>
            <a:ext cx="5998590" cy="1093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" marR="72390" indent="-6096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 dirty="0">
                <a:latin typeface="+mn-ea"/>
              </a:rPr>
              <a:t>평가방법 </a:t>
            </a:r>
            <a:r>
              <a:rPr lang="en-US" altLang="ko-KR" sz="1000" dirty="0">
                <a:latin typeface="+mn-ea"/>
              </a:rPr>
              <a:t>:</a:t>
            </a:r>
            <a:r>
              <a:rPr lang="en-US" altLang="ko-KR" sz="1000" spc="65" dirty="0">
                <a:latin typeface="+mn-ea"/>
                <a:cs typeface="UKIJ CJK"/>
              </a:rPr>
              <a:t> </a:t>
            </a: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▪</a:t>
            </a:r>
            <a:r>
              <a:rPr lang="en-US" altLang="ko-KR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RPM : 30~90(60 = </a:t>
            </a: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초당 </a:t>
            </a:r>
            <a:r>
              <a:rPr lang="en-US" altLang="ko-KR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회</a:t>
            </a:r>
            <a:r>
              <a:rPr lang="en-US" altLang="ko-KR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) / IEC-62715-6-1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60960" marR="72390" indent="-6096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          ▪</a:t>
            </a:r>
            <a:r>
              <a:rPr lang="en-US" altLang="ko-KR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만회 테스트 후 이상유무 확인</a:t>
            </a:r>
            <a:endParaRPr lang="en-US" altLang="ko-KR" sz="1000" kern="0" spc="-5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60960" marR="72390" indent="-60960" algn="just" fontAlgn="base">
              <a:lnSpc>
                <a:spcPct val="130000"/>
              </a:lnSpc>
            </a:pP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          ▪</a:t>
            </a:r>
            <a:r>
              <a:rPr lang="en-US" altLang="ko-KR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UTG </a:t>
            </a: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기구반출 보안문제로 고객사</a:t>
            </a:r>
            <a:r>
              <a:rPr lang="en-US" altLang="ko-KR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협력사</a:t>
            </a:r>
            <a:r>
              <a:rPr lang="en-US" altLang="ko-KR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000" kern="0" spc="-5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통하여 평가</a:t>
            </a:r>
            <a:endParaRPr lang="ko-KR" altLang="en-US" sz="1000" kern="0" spc="-50" dirty="0">
              <a:solidFill>
                <a:srgbClr val="000000"/>
              </a:solidFill>
              <a:effectLst/>
              <a:latin typeface="바탕" panose="02030600000101010101" pitchFamily="18" charset="-127"/>
              <a:ea typeface="돋움체" panose="020B0609000101010101" pitchFamily="49" charset="-127"/>
            </a:endParaRPr>
          </a:p>
          <a:p>
            <a:pPr marL="60960" marR="72390" indent="-6096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+mn-ea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10C5BD4B-E1B3-450A-B015-6FFACBF75613}"/>
              </a:ext>
            </a:extLst>
          </p:cNvPr>
          <p:cNvSpPr txBox="1"/>
          <p:nvPr/>
        </p:nvSpPr>
        <p:spPr>
          <a:xfrm>
            <a:off x="2267744" y="3717032"/>
            <a:ext cx="4542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558415" algn="l"/>
              </a:tabLst>
            </a:pPr>
            <a:r>
              <a:rPr sz="1200" spc="325" dirty="0">
                <a:latin typeface="LexiGulim"/>
                <a:cs typeface="LexiGulim"/>
              </a:rPr>
              <a:t>---------- </a:t>
            </a:r>
            <a:r>
              <a:rPr sz="1200" spc="95" dirty="0">
                <a:latin typeface="LexiGulim"/>
                <a:cs typeface="LexiGulim"/>
              </a:rPr>
              <a:t>시 </a:t>
            </a:r>
            <a:r>
              <a:rPr sz="1200" spc="80" dirty="0">
                <a:latin typeface="LexiGulim"/>
                <a:cs typeface="LexiGulim"/>
              </a:rPr>
              <a:t>험 </a:t>
            </a:r>
            <a:r>
              <a:rPr sz="1200" spc="65" dirty="0">
                <a:latin typeface="LexiGulim"/>
                <a:cs typeface="LexiGulim"/>
              </a:rPr>
              <a:t>분 </a:t>
            </a:r>
            <a:r>
              <a:rPr sz="1200" spc="80" dirty="0">
                <a:latin typeface="LexiGulim"/>
                <a:cs typeface="LexiGulim"/>
              </a:rPr>
              <a:t>석 결 </a:t>
            </a:r>
            <a:r>
              <a:rPr sz="1200" spc="95" dirty="0">
                <a:latin typeface="LexiGulim"/>
                <a:cs typeface="LexiGulim"/>
              </a:rPr>
              <a:t> </a:t>
            </a:r>
            <a:r>
              <a:rPr sz="1200" spc="35" dirty="0">
                <a:latin typeface="LexiGulim"/>
                <a:cs typeface="LexiGulim"/>
              </a:rPr>
              <a:t>과</a:t>
            </a:r>
            <a:r>
              <a:rPr sz="1200" spc="204" dirty="0">
                <a:latin typeface="LexiGulim"/>
                <a:cs typeface="LexiGulim"/>
              </a:rPr>
              <a:t> </a:t>
            </a:r>
            <a:r>
              <a:rPr sz="1200" spc="65" dirty="0">
                <a:latin typeface="LexiGulim"/>
                <a:cs typeface="LexiGulim"/>
              </a:rPr>
              <a:t>는	</a:t>
            </a:r>
            <a:r>
              <a:rPr sz="1200" spc="35" dirty="0">
                <a:latin typeface="LexiGulim"/>
                <a:cs typeface="LexiGulim"/>
              </a:rPr>
              <a:t>다 </a:t>
            </a:r>
            <a:r>
              <a:rPr sz="1200" spc="65" dirty="0">
                <a:latin typeface="LexiGulim"/>
                <a:cs typeface="LexiGulim"/>
              </a:rPr>
              <a:t>음 </a:t>
            </a:r>
            <a:r>
              <a:rPr sz="1200" spc="35" dirty="0">
                <a:latin typeface="LexiGulim"/>
                <a:cs typeface="LexiGulim"/>
              </a:rPr>
              <a:t>과 같 </a:t>
            </a:r>
            <a:r>
              <a:rPr sz="1200" spc="65" dirty="0">
                <a:latin typeface="LexiGulim"/>
                <a:cs typeface="LexiGulim"/>
              </a:rPr>
              <a:t>음</a:t>
            </a:r>
            <a:r>
              <a:rPr sz="1200" spc="300" dirty="0">
                <a:latin typeface="LexiGulim"/>
                <a:cs typeface="LexiGulim"/>
              </a:rPr>
              <a:t> </a:t>
            </a:r>
            <a:r>
              <a:rPr sz="1200" spc="325" dirty="0">
                <a:latin typeface="LexiGulim"/>
                <a:cs typeface="LexiGulim"/>
              </a:rPr>
              <a:t>----------</a:t>
            </a:r>
            <a:endParaRPr sz="1200" dirty="0">
              <a:latin typeface="LexiGulim"/>
              <a:cs typeface="LexiGuli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86BB3-1170-4290-90DA-CE2A2623B87F}"/>
              </a:ext>
            </a:extLst>
          </p:cNvPr>
          <p:cNvSpPr txBox="1"/>
          <p:nvPr/>
        </p:nvSpPr>
        <p:spPr>
          <a:xfrm>
            <a:off x="611560" y="1124744"/>
            <a:ext cx="4004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/>
              <a:t>반복굴곡성</a:t>
            </a:r>
            <a:endParaRPr lang="en-US" altLang="ko-KR" sz="1200" dirty="0"/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시험규격 </a:t>
            </a:r>
            <a:r>
              <a:rPr lang="en-US" altLang="ko-KR" sz="1200" dirty="0"/>
              <a:t>: IEC-62715-6-1</a:t>
            </a:r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측정시료 </a:t>
            </a:r>
            <a:r>
              <a:rPr lang="en-US" altLang="ko-KR" sz="1200" dirty="0"/>
              <a:t>: KAPS EPU Film</a:t>
            </a:r>
          </a:p>
          <a:p>
            <a:r>
              <a:rPr lang="en-US" altLang="ko-KR" sz="1200" dirty="0"/>
              <a:t>    - Test condition : RPM 60(=</a:t>
            </a:r>
            <a:r>
              <a:rPr lang="ko-KR" altLang="en-US" sz="1200" dirty="0"/>
              <a:t>초당 </a:t>
            </a:r>
            <a:r>
              <a:rPr lang="en-US" altLang="ko-KR" sz="1200" dirty="0"/>
              <a:t>1</a:t>
            </a:r>
            <a:r>
              <a:rPr lang="ko-KR" altLang="en-US" sz="1200" dirty="0"/>
              <a:t>회</a:t>
            </a:r>
            <a:r>
              <a:rPr lang="en-US" altLang="ko-KR" sz="1200" dirty="0"/>
              <a:t>), 5</a:t>
            </a:r>
            <a:r>
              <a:rPr lang="ko-KR" altLang="en-US" sz="1200" dirty="0"/>
              <a:t>만회</a:t>
            </a:r>
            <a:r>
              <a:rPr lang="en-US" altLang="ko-KR" sz="1200" dirty="0"/>
              <a:t>, 60</a:t>
            </a:r>
            <a:r>
              <a:rPr lang="ko-KR" altLang="en-US" sz="1200" dirty="0"/>
              <a:t>˚</a:t>
            </a:r>
            <a:r>
              <a:rPr lang="en-US" altLang="ko-KR" sz="1200" dirty="0"/>
              <a:t>C</a:t>
            </a:r>
          </a:p>
          <a:p>
            <a:r>
              <a:rPr lang="en-US" altLang="ko-KR" sz="1200" dirty="0"/>
              <a:t>                           RPM 60(=</a:t>
            </a:r>
            <a:r>
              <a:rPr lang="ko-KR" altLang="en-US" sz="1200" dirty="0"/>
              <a:t>초당 </a:t>
            </a:r>
            <a:r>
              <a:rPr lang="en-US" altLang="ko-KR" sz="1200" dirty="0"/>
              <a:t>1</a:t>
            </a:r>
            <a:r>
              <a:rPr lang="ko-KR" altLang="en-US" sz="1200" dirty="0"/>
              <a:t>회</a:t>
            </a:r>
            <a:r>
              <a:rPr lang="en-US" altLang="ko-KR" sz="1200" dirty="0"/>
              <a:t>), 5</a:t>
            </a:r>
            <a:r>
              <a:rPr lang="ko-KR" altLang="en-US" sz="1200" dirty="0"/>
              <a:t>만회</a:t>
            </a:r>
            <a:r>
              <a:rPr lang="en-US" altLang="ko-KR" sz="1200" dirty="0"/>
              <a:t>, -20</a:t>
            </a:r>
            <a:r>
              <a:rPr lang="ko-KR" altLang="en-US" sz="1200" dirty="0"/>
              <a:t> ˚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DAB839-2C40-46AA-B935-84BB3976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80001"/>
            <a:ext cx="2232248" cy="20957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59A7E8-9D2A-42AC-BB6A-1E76D26086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2"/>
          <a:stretch/>
        </p:blipFill>
        <p:spPr>
          <a:xfrm>
            <a:off x="4506503" y="4077072"/>
            <a:ext cx="2232248" cy="2098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17265-7F46-4733-A8EE-D01169BFE098}"/>
              </a:ext>
            </a:extLst>
          </p:cNvPr>
          <p:cNvSpPr txBox="1"/>
          <p:nvPr/>
        </p:nvSpPr>
        <p:spPr>
          <a:xfrm>
            <a:off x="2396670" y="6387942"/>
            <a:ext cx="4003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ym typeface="Wingdings" panose="05000000000000000000" pitchFamily="2" charset="2"/>
              </a:rPr>
              <a:t>반복굴곡성테스트</a:t>
            </a:r>
            <a:r>
              <a:rPr lang="ko-KR" altLang="en-US" sz="1200" dirty="0">
                <a:sym typeface="Wingdings" panose="05000000000000000000" pitchFamily="2" charset="2"/>
              </a:rPr>
              <a:t> 진행 외관 들뜸 및 찢어짐 이상 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617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향균특성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9BE12-FC20-4557-A856-01213F949DAB}"/>
              </a:ext>
            </a:extLst>
          </p:cNvPr>
          <p:cNvSpPr txBox="1"/>
          <p:nvPr/>
        </p:nvSpPr>
        <p:spPr>
          <a:xfrm>
            <a:off x="190597" y="995627"/>
            <a:ext cx="12923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1.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latin typeface="+mj-ea"/>
                <a:ea typeface="+mj-ea"/>
              </a:rPr>
              <a:t>향균소재평가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AECF4CA-C3C6-4759-A9C0-FBC1D64BF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26443"/>
              </p:ext>
            </p:extLst>
          </p:nvPr>
        </p:nvGraphicFramePr>
        <p:xfrm>
          <a:off x="350983" y="1485903"/>
          <a:ext cx="8485287" cy="4787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905">
                  <a:extLst>
                    <a:ext uri="{9D8B030D-6E8A-4147-A177-3AD203B41FA5}">
                      <a16:colId xmlns:a16="http://schemas.microsoft.com/office/drawing/2014/main" val="1018272896"/>
                    </a:ext>
                  </a:extLst>
                </a:gridCol>
                <a:gridCol w="2526912">
                  <a:extLst>
                    <a:ext uri="{9D8B030D-6E8A-4147-A177-3AD203B41FA5}">
                      <a16:colId xmlns:a16="http://schemas.microsoft.com/office/drawing/2014/main" val="3141535956"/>
                    </a:ext>
                  </a:extLst>
                </a:gridCol>
                <a:gridCol w="2259735">
                  <a:extLst>
                    <a:ext uri="{9D8B030D-6E8A-4147-A177-3AD203B41FA5}">
                      <a16:colId xmlns:a16="http://schemas.microsoft.com/office/drawing/2014/main" val="1037551362"/>
                    </a:ext>
                  </a:extLst>
                </a:gridCol>
                <a:gridCol w="2259735">
                  <a:extLst>
                    <a:ext uri="{9D8B030D-6E8A-4147-A177-3AD203B41FA5}">
                      <a16:colId xmlns:a16="http://schemas.microsoft.com/office/drawing/2014/main" val="2054258560"/>
                    </a:ext>
                  </a:extLst>
                </a:gridCol>
              </a:tblGrid>
              <a:tr h="555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시험기관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27232"/>
                  </a:ext>
                </a:extLst>
              </a:tr>
              <a:tr h="85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REF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buFont typeface="+mj-lt"/>
                        <a:buNone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바이오테카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buFont typeface="+mj-lt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항균 테스트 항목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 typeface="+mj-lt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대장균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황색포도상 구균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 typeface="+mj-lt"/>
                        <a:buNone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 typeface="+mj-lt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비용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균당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 typeface="+mj-lt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일정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7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119637"/>
                  </a:ext>
                </a:extLst>
              </a:tr>
              <a:tr h="1078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IP30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액상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첨가량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2.5%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가격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4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/kg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EPU 100um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110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817809"/>
                  </a:ext>
                </a:extLst>
              </a:tr>
              <a:tr h="1386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SGI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은계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무기항균제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파우더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첨가량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0.1%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MOQ : 5kg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가격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22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/kg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EPU 100um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24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599264"/>
                  </a:ext>
                </a:extLst>
              </a:tr>
              <a:tr h="916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에이치블루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액상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첨가량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10%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가격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6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/kg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EPU 100um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기준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660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20000"/>
                        </a:lnSpc>
                        <a:buFont typeface="+mj-lt"/>
                        <a:buAutoNum type="arabicPeriod"/>
                      </a:pP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53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2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372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현대의 모바일 디스플레이 디바이스는 기존의 평면형 구조에서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차적으로는 구부리거나 </a:t>
            </a: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차적으로 접거나</a:t>
            </a:r>
            <a:r>
              <a:rPr lang="en-US" altLang="ko-KR" sz="1400" dirty="0">
                <a:latin typeface="+mn-ea"/>
              </a:rPr>
              <a:t>(Foldable) Roll </a:t>
            </a:r>
            <a:r>
              <a:rPr lang="ko-KR" altLang="en-US" sz="1400" dirty="0">
                <a:latin typeface="+mn-ea"/>
              </a:rPr>
              <a:t>형태로 구현</a:t>
            </a:r>
            <a:r>
              <a:rPr lang="en-US" altLang="ko-KR" sz="1400" dirty="0">
                <a:latin typeface="+mn-ea"/>
              </a:rPr>
              <a:t>(Rollable)</a:t>
            </a:r>
            <a:r>
              <a:rPr lang="ko-KR" altLang="en-US" sz="1400" dirty="0">
                <a:latin typeface="+mn-ea"/>
              </a:rPr>
              <a:t>하는 형태로 진화를 거듭하고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이러한 디스플레이 디바이스는 기술의 진보와 발맞추어 평면타입에서 롤처럼 말거나 접을 수 있는 형태로 구조가 변화되고 있고 이에 맞는 소재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부품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장비의 필요성이 크게 증가하고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그러나 가장 최신버전인 </a:t>
            </a:r>
            <a:r>
              <a:rPr lang="en-US" altLang="ko-KR" sz="1400" dirty="0">
                <a:latin typeface="+mn-ea"/>
              </a:rPr>
              <a:t>UTG</a:t>
            </a:r>
            <a:r>
              <a:rPr lang="ko-KR" altLang="en-US" sz="1400" dirty="0">
                <a:latin typeface="+mn-ea"/>
              </a:rPr>
              <a:t>적용 </a:t>
            </a:r>
            <a:r>
              <a:rPr lang="ko-KR" altLang="en-US" sz="1400" dirty="0" err="1">
                <a:latin typeface="+mn-ea"/>
              </a:rPr>
              <a:t>폴버블폰의</a:t>
            </a:r>
            <a:r>
              <a:rPr lang="ko-KR" altLang="en-US" sz="1400" dirty="0">
                <a:latin typeface="+mn-ea"/>
              </a:rPr>
              <a:t> 경우 상당한 기술진보를 </a:t>
            </a:r>
            <a:r>
              <a:rPr lang="ko-KR" altLang="en-US" sz="1400" dirty="0" err="1">
                <a:latin typeface="+mn-ea"/>
              </a:rPr>
              <a:t>이루엇음에도</a:t>
            </a:r>
            <a:r>
              <a:rPr lang="ko-KR" altLang="en-US" sz="1400" dirty="0">
                <a:latin typeface="+mn-ea"/>
              </a:rPr>
              <a:t> 불구하고 </a:t>
            </a:r>
            <a:r>
              <a:rPr lang="ko-KR" altLang="en-US" sz="1400" dirty="0" err="1">
                <a:latin typeface="+mn-ea"/>
              </a:rPr>
              <a:t>커버윈도우가</a:t>
            </a:r>
            <a:r>
              <a:rPr lang="ko-KR" altLang="en-US" sz="1400" dirty="0">
                <a:latin typeface="+mn-ea"/>
              </a:rPr>
              <a:t> 워낙 얇아 내구성에 대한 문제가 발생하고 다양한 매체에서 </a:t>
            </a:r>
            <a:r>
              <a:rPr lang="ko-KR" altLang="en-US" sz="1400" dirty="0" err="1">
                <a:latin typeface="+mn-ea"/>
              </a:rPr>
              <a:t>부각되고있는</a:t>
            </a:r>
            <a:r>
              <a:rPr lang="ko-KR" altLang="en-US" sz="1400" dirty="0">
                <a:latin typeface="+mn-ea"/>
              </a:rPr>
              <a:t>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시장 수요에 맞추어 내구성을 향상시키기 위한 </a:t>
            </a:r>
            <a:r>
              <a:rPr lang="ko-KR" altLang="en-US" sz="1400" dirty="0" err="1">
                <a:latin typeface="+mn-ea"/>
              </a:rPr>
              <a:t>커버윈도우</a:t>
            </a:r>
            <a:r>
              <a:rPr lang="ko-KR" altLang="en-US" sz="1400" dirty="0">
                <a:latin typeface="+mn-ea"/>
              </a:rPr>
              <a:t> 보호를 위한 보호필름의 필요성이 크게 증가하고 있는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본 과제에서는 이러한 </a:t>
            </a:r>
            <a:r>
              <a:rPr lang="ko-KR" altLang="en-US" sz="1400" dirty="0" err="1">
                <a:latin typeface="+mn-ea"/>
              </a:rPr>
              <a:t>폴더블이나</a:t>
            </a:r>
            <a:r>
              <a:rPr lang="ko-KR" altLang="en-US" sz="1400" dirty="0">
                <a:latin typeface="+mn-ea"/>
              </a:rPr>
              <a:t> 향후 출시될 다양한 </a:t>
            </a:r>
            <a:r>
              <a:rPr lang="ko-KR" altLang="en-US" sz="1400" dirty="0" err="1">
                <a:latin typeface="+mn-ea"/>
              </a:rPr>
              <a:t>자유곡면</a:t>
            </a:r>
            <a:r>
              <a:rPr lang="ko-KR" altLang="en-US" sz="1400" dirty="0">
                <a:latin typeface="+mn-ea"/>
              </a:rPr>
              <a:t> 디스플레이 디바이스 제품의 표면을 효과적으로 보호하여 내구력을 향상시키면서 </a:t>
            </a:r>
            <a:r>
              <a:rPr lang="ko-KR" altLang="en-US" sz="1400" dirty="0" err="1">
                <a:latin typeface="+mn-ea"/>
              </a:rPr>
              <a:t>내황변</a:t>
            </a:r>
            <a:r>
              <a:rPr lang="ko-KR" altLang="en-US" sz="1400" dirty="0">
                <a:latin typeface="+mn-ea"/>
              </a:rPr>
              <a:t> 특성과 같은 고신뢰성과 표면 </a:t>
            </a:r>
            <a:r>
              <a:rPr lang="ko-KR" altLang="en-US" sz="1400" dirty="0" err="1">
                <a:latin typeface="+mn-ea"/>
              </a:rPr>
              <a:t>눈부심방지</a:t>
            </a:r>
            <a:r>
              <a:rPr lang="ko-KR" altLang="en-US" sz="1400" dirty="0">
                <a:latin typeface="+mn-ea"/>
              </a:rPr>
              <a:t> 특성의 </a:t>
            </a:r>
            <a:r>
              <a:rPr lang="en-US" altLang="ko-KR" sz="1400" dirty="0">
                <a:latin typeface="+mn-ea"/>
              </a:rPr>
              <a:t>Anti-Glare </a:t>
            </a:r>
            <a:r>
              <a:rPr lang="ko-KR" altLang="en-US" sz="1400" dirty="0">
                <a:latin typeface="+mn-ea"/>
              </a:rPr>
              <a:t>기능 및 </a:t>
            </a:r>
            <a:r>
              <a:rPr lang="ko-KR" altLang="en-US" sz="1400" dirty="0" err="1">
                <a:latin typeface="+mn-ea"/>
              </a:rPr>
              <a:t>향균기능까지</a:t>
            </a:r>
            <a:r>
              <a:rPr lang="ko-KR" altLang="en-US" sz="1400" dirty="0">
                <a:latin typeface="+mn-ea"/>
              </a:rPr>
              <a:t> 갖춘 보호필름을 개발 하고자 함이다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향균특성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E8F134-0A84-41ED-93E0-8D9F9D6D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" y="1106140"/>
            <a:ext cx="4477083" cy="35995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A2CC8C-7FC5-4160-9B3F-50F7D0C3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786298"/>
            <a:ext cx="4392488" cy="1931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26BAD-DAEE-4453-822B-44E223B52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959" y="963262"/>
            <a:ext cx="2000250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4CA9E3-5B18-4541-9F8B-4585F186A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094" y="2843628"/>
            <a:ext cx="3468760" cy="39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9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향균특성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50266C-6948-414F-A3E8-40150633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8" y="1052736"/>
            <a:ext cx="6145113" cy="5543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A3EE83-7BB7-4BC3-8857-8B30AC1CA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91" y="816745"/>
            <a:ext cx="2724150" cy="2314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5568D8-E5AB-4FB5-8B19-D00DC64C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2" y="3005442"/>
            <a:ext cx="2314575" cy="361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9B9DE1-70CA-4E77-94A8-1AACF7692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825" y="3407116"/>
            <a:ext cx="2129625" cy="335850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7ACCAC-F59B-4844-8E1E-041D8252139A}"/>
              </a:ext>
            </a:extLst>
          </p:cNvPr>
          <p:cNvSpPr txBox="1"/>
          <p:nvPr/>
        </p:nvSpPr>
        <p:spPr>
          <a:xfrm>
            <a:off x="190597" y="908720"/>
            <a:ext cx="1808508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j-ea"/>
                <a:ea typeface="+mj-ea"/>
              </a:rPr>
              <a:t>1.</a:t>
            </a:r>
            <a:r>
              <a:rPr lang="ko-KR" altLang="en-US" sz="1200" b="1" dirty="0">
                <a:latin typeface="+mj-ea"/>
                <a:ea typeface="+mj-ea"/>
              </a:rPr>
              <a:t> 공인인증기관 성적서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829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연구의 의의 및 고찰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675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연구의 의의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고유연성 소재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를 통한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최적화된 </a:t>
            </a:r>
            <a:r>
              <a:rPr lang="ko-KR" altLang="en-US" sz="12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폴딩특성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확보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별도 기재없이 고탄성 기능성 소재인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EPU(Elastic Polyurethane)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소재를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필름화하여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적용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적합한 고유연성 및 굽힘에 안정적인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밀착성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확보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무기재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 타입 구조로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UV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경화방식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직성형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하여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폴더블에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최적화된 두께로 맞춤제작 가능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표면보호 및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광특성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난방사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방지 및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UV Imprinting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방식을 이용하여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비드리스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방식의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고내구성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표면 특성 구현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EPU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Anti-Glare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표면의 일체화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구조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기존의 접착력 부여를 위한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전처리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불필요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가격경쟁력 확보 가능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고신뢰성 및 다기능성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b="1" u="sng" kern="0" spc="-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내황변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소재개발을 통하여 기존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TPU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가 갖는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황변특성을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획기적으로 개선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</a:t>
            </a:r>
            <a:r>
              <a:rPr lang="ko-KR" altLang="en-US" sz="1200" b="1" u="sng" kern="0" spc="-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돋움체" panose="020B0609000101010101" pitchFamily="49" charset="-127"/>
                <a:ea typeface="돋움체" panose="020B0609000101010101" pitchFamily="49" charset="-127"/>
              </a:rPr>
              <a:t>항균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</a:rPr>
              <a:t>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특성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 자체에 항균기능을 부여하여 별도의 후처리 없이도 항균기능 유지 가능 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062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연구의 의의 및 고찰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32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연구의 한계점 및 추가 연구 계획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kern="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X, Y </a:t>
            </a:r>
            <a:r>
              <a:rPr lang="ko-KR" altLang="en-US" sz="14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방향 </a:t>
            </a:r>
            <a:r>
              <a:rPr lang="ko-KR" altLang="en-US" sz="1400" kern="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신율</a:t>
            </a:r>
            <a:r>
              <a:rPr lang="ko-KR" altLang="en-US" sz="14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컨트롤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&gt; Z</a:t>
            </a:r>
            <a:r>
              <a:rPr lang="ko-KR" altLang="en-US" sz="14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 </a:t>
            </a:r>
            <a:r>
              <a:rPr lang="ko-KR" altLang="en-US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고탄성 기능성 소재인 </a:t>
            </a:r>
            <a:r>
              <a:rPr lang="en-US" altLang="ko-KR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EPU(Elastic Polyurethane) </a:t>
            </a:r>
            <a:r>
              <a:rPr lang="ko-KR" altLang="en-US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소재의 고질적인 한계점</a:t>
            </a:r>
            <a:endParaRPr lang="ko-KR" altLang="en-US" sz="14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: Z</a:t>
            </a:r>
            <a:r>
              <a:rPr lang="ko-KR" altLang="en-US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축 탄성과 </a:t>
            </a:r>
            <a:r>
              <a:rPr lang="en-US" altLang="ko-KR" sz="14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X,Y</a:t>
            </a:r>
            <a:r>
              <a:rPr lang="ko-KR" altLang="en-US" sz="14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 </a:t>
            </a:r>
            <a:r>
              <a:rPr lang="ko-KR" altLang="en-US" sz="14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신율의</a:t>
            </a:r>
            <a:r>
              <a:rPr lang="ko-KR" altLang="en-US" sz="14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관계는 소재적으로 강한 상반관계임</a:t>
            </a:r>
            <a:endParaRPr lang="ko-KR" altLang="en-US" sz="1400" kern="0" spc="-10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고신율의 소재를 통해 </a:t>
            </a:r>
            <a:r>
              <a:rPr lang="en-US" altLang="ko-KR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2-layer </a:t>
            </a:r>
            <a:r>
              <a:rPr lang="ko-KR" altLang="en-US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구조 등 </a:t>
            </a:r>
            <a:r>
              <a:rPr lang="en-US" altLang="ko-KR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EPU</a:t>
            </a:r>
            <a:r>
              <a:rPr lang="ko-KR" altLang="en-US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소재의 </a:t>
            </a:r>
            <a:r>
              <a:rPr lang="ko-KR" altLang="en-US" sz="14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신율을</a:t>
            </a:r>
            <a:r>
              <a:rPr lang="ko-KR" altLang="en-US" sz="14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커버할 추가 연구 계획</a:t>
            </a:r>
            <a:endParaRPr lang="en-US" altLang="ko-KR" sz="14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272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 및 요약</a:t>
            </a:r>
            <a:endParaRPr lang="ko-KR" altLang="en-US" sz="1400" i="1" dirty="0">
              <a:solidFill>
                <a:srgbClr val="0000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36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고탄성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고유연성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EPU(Elastic Polyurethane)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소재개발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외부의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충격으로부터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보호 가능한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Fordable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적용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EPU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소재 개발</a:t>
            </a: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  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기존의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TPU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필름 대비 우수한 눌림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스크레치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복원 탄성으로 자가복원 향상됨을 확인 및 검증</a:t>
            </a: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AG(Anti-glare)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패턴 개발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  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기존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TPU Base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비드타입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AG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처리 대비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스파클링이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없는 형태의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AG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패턴 구현</a:t>
            </a: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 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디스플레이 적용 가능한 수준의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고투과율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광특성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확인 및 검증</a:t>
            </a: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내황변에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특화된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EPU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필름 개발</a:t>
            </a: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  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기존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TPU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대비 자외선에 자유로운 </a:t>
            </a:r>
            <a:r>
              <a:rPr lang="ko-KR" altLang="en-US" sz="1200" kern="0" spc="-100" dirty="0" err="1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내황변에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특화된 </a:t>
            </a:r>
            <a:r>
              <a:rPr lang="en-US" altLang="ko-KR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EPU </a:t>
            </a:r>
            <a:r>
              <a:rPr lang="ko-KR" altLang="en-US" sz="1200" kern="0" spc="-10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특성 확인 및 검증</a:t>
            </a: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10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향균특성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보유한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EPU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필름 개발</a:t>
            </a: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  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별도의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후공정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처리 없이 </a:t>
            </a:r>
            <a:r>
              <a:rPr lang="ko-KR" altLang="en-US" sz="1200" kern="0" spc="-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향균특성을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 보유한 </a:t>
            </a:r>
            <a:r>
              <a:rPr lang="en-US" altLang="ko-KR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EPU </a:t>
            </a:r>
            <a:r>
              <a:rPr lang="ko-KR" altLang="en-US" sz="1200" kern="0" spc="-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필름 특성 확인 및 검증</a:t>
            </a: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200" kern="0" spc="-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無기재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EPU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돋움체" panose="020B0609000101010101" pitchFamily="49" charset="-127"/>
                <a:ea typeface="돋움체" panose="020B0609000101010101" pitchFamily="49" charset="-127"/>
              </a:rPr>
              <a:t>보호필름 개발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별도의 기재 없이 단일화된 구조로 </a:t>
            </a:r>
            <a:r>
              <a:rPr lang="en-US" altLang="ko-KR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Fordable </a:t>
            </a:r>
            <a:r>
              <a:rPr lang="ko-KR" altLang="en-US" sz="1200" kern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특성에 장점을 보이며 생산성 및 단가 경쟁력 상승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200" kern="0" spc="0" dirty="0">
              <a:solidFill>
                <a:srgbClr val="000000"/>
              </a:solidFill>
              <a:effectLst/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7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418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기존의 평면형 디스플레이 디바이스에서 사용되던 표면보호용 </a:t>
            </a:r>
            <a:r>
              <a:rPr lang="en-US" altLang="ko-KR" sz="1400" dirty="0">
                <a:latin typeface="+mn-ea"/>
              </a:rPr>
              <a:t>PET </a:t>
            </a:r>
            <a:r>
              <a:rPr lang="ko-KR" altLang="en-US" sz="1400" dirty="0">
                <a:latin typeface="+mn-ea"/>
              </a:rPr>
              <a:t>기재타입 보호필름은 디스플레이가 접히는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적용시 접힘 부분이 들뜨고 접혔던 라인이 </a:t>
            </a:r>
            <a:r>
              <a:rPr lang="ko-KR" altLang="en-US" sz="1400" dirty="0" err="1">
                <a:latin typeface="+mn-ea"/>
              </a:rPr>
              <a:t>시인되는</a:t>
            </a:r>
            <a:r>
              <a:rPr lang="ko-KR" altLang="en-US" sz="1400" dirty="0">
                <a:latin typeface="+mn-ea"/>
              </a:rPr>
              <a:t> 등의 문제로 적용이 불가능하며 대안으로 적용중인 </a:t>
            </a:r>
            <a:r>
              <a:rPr lang="en-US" altLang="ko-KR" sz="1400" dirty="0">
                <a:latin typeface="+mn-ea"/>
              </a:rPr>
              <a:t>TPU </a:t>
            </a:r>
            <a:r>
              <a:rPr lang="ko-KR" altLang="en-US" sz="1400" dirty="0">
                <a:latin typeface="+mn-ea"/>
              </a:rPr>
              <a:t>기재타입의 경우 내구성이 너무 약하여 지속적인 개선요구가 있는 실정으로 이를 해결하기 위하여 </a:t>
            </a:r>
            <a:r>
              <a:rPr lang="ko-KR" altLang="en-US" sz="1400" dirty="0" err="1">
                <a:latin typeface="+mn-ea"/>
              </a:rPr>
              <a:t>고내구성의</a:t>
            </a:r>
            <a:r>
              <a:rPr lang="ko-KR" altLang="en-US" sz="1400" dirty="0">
                <a:latin typeface="+mn-ea"/>
              </a:rPr>
              <a:t> 고유연성 소재를 이용한 보호필름이 필요한 상황이다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기존 적용하던 보호필름 제품의 특성을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적용시 현황은 하기와 같음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-PET</a:t>
            </a:r>
            <a:r>
              <a:rPr lang="ko-KR" altLang="en-US" sz="1400" dirty="0">
                <a:latin typeface="+mn-ea"/>
              </a:rPr>
              <a:t>타입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&gt;</a:t>
            </a:r>
            <a:r>
              <a:rPr lang="ko-KR" altLang="en-US" sz="1400" dirty="0">
                <a:latin typeface="+mn-ea"/>
              </a:rPr>
              <a:t>기존 방식으로 가장 많이 사용되고 있는 </a:t>
            </a:r>
            <a:r>
              <a:rPr lang="ko-KR" altLang="en-US" sz="1400" dirty="0" err="1">
                <a:latin typeface="+mn-ea"/>
              </a:rPr>
              <a:t>원단기재이나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폴딩</a:t>
            </a:r>
            <a:r>
              <a:rPr lang="ko-KR" altLang="en-US" sz="1400" dirty="0">
                <a:latin typeface="+mn-ea"/>
              </a:rPr>
              <a:t> 시 들뜸으로 </a:t>
            </a:r>
            <a:r>
              <a:rPr lang="ko-KR" altLang="en-US" sz="1400" dirty="0" err="1">
                <a:latin typeface="+mn-ea"/>
              </a:rPr>
              <a:t>폴더블에</a:t>
            </a:r>
            <a:r>
              <a:rPr lang="ko-KR" altLang="en-US" sz="1400" dirty="0">
                <a:latin typeface="+mn-ea"/>
              </a:rPr>
              <a:t> 적용 불가하다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-TPU</a:t>
            </a:r>
            <a:r>
              <a:rPr lang="ko-KR" altLang="en-US" sz="1400" dirty="0">
                <a:latin typeface="+mn-ea"/>
              </a:rPr>
              <a:t>타입</a:t>
            </a: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&gt;</a:t>
            </a:r>
            <a:r>
              <a:rPr lang="ko-KR" altLang="en-US" sz="1400" dirty="0">
                <a:latin typeface="+mn-ea"/>
              </a:rPr>
              <a:t>가장 근접한 형태의 제품이나 </a:t>
            </a:r>
            <a:r>
              <a:rPr lang="ko-KR" altLang="en-US" sz="1400" dirty="0" err="1">
                <a:latin typeface="+mn-ea"/>
              </a:rPr>
              <a:t>황변에</a:t>
            </a:r>
            <a:r>
              <a:rPr lang="ko-KR" altLang="en-US" sz="1400" dirty="0">
                <a:latin typeface="+mn-ea"/>
              </a:rPr>
              <a:t> 취약하고 </a:t>
            </a:r>
            <a:r>
              <a:rPr lang="ko-KR" altLang="en-US" sz="1400" dirty="0" err="1">
                <a:latin typeface="+mn-ea"/>
              </a:rPr>
              <a:t>하드코팅을</a:t>
            </a:r>
            <a:r>
              <a:rPr lang="ko-KR" altLang="en-US" sz="1400" dirty="0">
                <a:latin typeface="+mn-ea"/>
              </a:rPr>
              <a:t> 추가하여도 내구성이 약하며 </a:t>
            </a:r>
            <a:r>
              <a:rPr lang="ko-KR" altLang="en-US" sz="1400" dirty="0" err="1">
                <a:latin typeface="+mn-ea"/>
              </a:rPr>
              <a:t>표면부착력이</a:t>
            </a:r>
            <a:r>
              <a:rPr lang="ko-KR" altLang="en-US" sz="1400" dirty="0">
                <a:latin typeface="+mn-ea"/>
              </a:rPr>
              <a:t> 좋지 않아 추가 코  </a:t>
            </a:r>
            <a:r>
              <a:rPr lang="ko-KR" altLang="en-US" sz="1400" dirty="0" err="1">
                <a:latin typeface="+mn-ea"/>
              </a:rPr>
              <a:t>팅을</a:t>
            </a:r>
            <a:r>
              <a:rPr lang="ko-KR" altLang="en-US" sz="1400" dirty="0">
                <a:latin typeface="+mn-ea"/>
              </a:rPr>
              <a:t> 위해선 별도 처리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 err="1">
                <a:latin typeface="+mn-ea"/>
              </a:rPr>
              <a:t>프라이머</a:t>
            </a:r>
            <a:r>
              <a:rPr lang="ko-KR" altLang="en-US" sz="1400" dirty="0">
                <a:latin typeface="+mn-ea"/>
              </a:rPr>
              <a:t> 처리 등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필요로 가격이 상승한다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  &gt; </a:t>
            </a:r>
            <a:r>
              <a:rPr lang="ko-KR" altLang="en-US" sz="1400" dirty="0">
                <a:latin typeface="+mn-ea"/>
              </a:rPr>
              <a:t>또한 두께 </a:t>
            </a:r>
            <a:r>
              <a:rPr lang="en-US" altLang="ko-KR" sz="1400" dirty="0">
                <a:latin typeface="+mn-ea"/>
              </a:rPr>
              <a:t>100um</a:t>
            </a:r>
            <a:r>
              <a:rPr lang="ko-KR" altLang="en-US" sz="1400" dirty="0">
                <a:latin typeface="+mn-ea"/>
              </a:rPr>
              <a:t>이하는 장비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기술적 난이도로 상용화가 되어있지 않은 상황이며 박형화가 어렵다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FE6718B-415D-416E-91CA-09DF52F7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16260"/>
              </p:ext>
            </p:extLst>
          </p:nvPr>
        </p:nvGraphicFramePr>
        <p:xfrm>
          <a:off x="377284" y="5144103"/>
          <a:ext cx="8136903" cy="1201420"/>
        </p:xfrm>
        <a:graphic>
          <a:graphicData uri="http://schemas.openxmlformats.org/drawingml/2006/table">
            <a:tbl>
              <a:tblPr/>
              <a:tblGrid>
                <a:gridCol w="2712301">
                  <a:extLst>
                    <a:ext uri="{9D8B030D-6E8A-4147-A177-3AD203B41FA5}">
                      <a16:colId xmlns:a16="http://schemas.microsoft.com/office/drawing/2014/main" val="671629257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1446192296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2054336095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구분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PET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TPU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78543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Folding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특성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×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6658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표면내구성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×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4580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광학특성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Haze, T.t)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△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7220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내황변성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○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△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21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77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연구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필요성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2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F6064D-670F-490B-B6E5-998410F7D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3262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5F33D291-A9FC-41BC-92F0-6E277D99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3869890" cy="51125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882B82C5-DE78-4C64-A70A-3951DA34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546" y="1484784"/>
            <a:ext cx="4596740" cy="511256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792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EPU</a:t>
            </a:r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소재와 ㈜</a:t>
            </a:r>
            <a:r>
              <a:rPr lang="en-US" altLang="ko-KR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KAPS</a:t>
            </a:r>
            <a:r>
              <a:rPr lang="ko-KR" altLang="en-US" sz="28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공정기술을 통한 개선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596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본 과제를 통하여 개발하려는 </a:t>
            </a:r>
            <a:r>
              <a:rPr lang="en-US" altLang="ko-KR" sz="1400" dirty="0">
                <a:latin typeface="+mn-ea"/>
              </a:rPr>
              <a:t>UV </a:t>
            </a:r>
            <a:r>
              <a:rPr lang="ko-KR" altLang="en-US" sz="1400" dirty="0" err="1">
                <a:latin typeface="+mn-ea"/>
              </a:rPr>
              <a:t>임프린팅</a:t>
            </a:r>
            <a:r>
              <a:rPr lang="ko-KR" altLang="en-US" sz="1400" dirty="0">
                <a:latin typeface="+mn-ea"/>
              </a:rPr>
              <a:t> 공정을 이용한 </a:t>
            </a:r>
            <a:r>
              <a:rPr lang="en-US" altLang="ko-KR" sz="1400" dirty="0">
                <a:latin typeface="+mn-ea"/>
              </a:rPr>
              <a:t>EPU </a:t>
            </a:r>
            <a:r>
              <a:rPr lang="ko-KR" altLang="en-US" sz="1400" dirty="0" err="1">
                <a:latin typeface="+mn-ea"/>
              </a:rPr>
              <a:t>무기재타입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AG(Anti-Glare) </a:t>
            </a:r>
            <a:r>
              <a:rPr lang="ko-KR" altLang="en-US" sz="1400" dirty="0">
                <a:latin typeface="+mn-ea"/>
              </a:rPr>
              <a:t>일체구조형 보호필름의 경우 개발완료시 우수한 품질 및 </a:t>
            </a:r>
            <a:r>
              <a:rPr lang="ko-KR" altLang="en-US" sz="1400" dirty="0" err="1">
                <a:latin typeface="+mn-ea"/>
              </a:rPr>
              <a:t>공정단순화를</a:t>
            </a:r>
            <a:r>
              <a:rPr lang="ko-KR" altLang="en-US" sz="1400" dirty="0">
                <a:latin typeface="+mn-ea"/>
              </a:rPr>
              <a:t> 통하여 제품의 경쟁력 확보가 가능할 것으로 예상됨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4F5238AD-7917-4237-A064-FE96FA22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412776"/>
            <a:ext cx="8448537" cy="231254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5585B4B8-5D47-4F87-849B-DB8A604A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7" y="3869335"/>
            <a:ext cx="8448537" cy="17919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476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F0FCB-1481-42D4-A818-0C8ED65AF3CC}"/>
              </a:ext>
            </a:extLst>
          </p:cNvPr>
          <p:cNvSpPr txBox="1"/>
          <p:nvPr/>
        </p:nvSpPr>
        <p:spPr>
          <a:xfrm>
            <a:off x="395536" y="1066532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B8EEB-C175-4875-AF16-401E43A8FA8E}"/>
              </a:ext>
            </a:extLst>
          </p:cNvPr>
          <p:cNvSpPr txBox="1"/>
          <p:nvPr/>
        </p:nvSpPr>
        <p:spPr>
          <a:xfrm>
            <a:off x="630138" y="3292529"/>
            <a:ext cx="373852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1. </a:t>
            </a:r>
            <a:r>
              <a:rPr lang="ko-KR" altLang="en-US" sz="1100" dirty="0"/>
              <a:t>제작 조건</a:t>
            </a:r>
            <a:endParaRPr lang="en-US" altLang="ko-KR" sz="1100" dirty="0"/>
          </a:p>
          <a:p>
            <a:r>
              <a:rPr lang="en-US" altLang="ko-KR" sz="1100" dirty="0"/>
              <a:t>          - 90um </a:t>
            </a:r>
            <a:r>
              <a:rPr lang="ko-KR" altLang="en-US" sz="1100" dirty="0" err="1"/>
              <a:t>무기재</a:t>
            </a:r>
            <a:r>
              <a:rPr lang="ko-KR" altLang="en-US" sz="1100" dirty="0"/>
              <a:t> </a:t>
            </a:r>
            <a:r>
              <a:rPr lang="en-US" altLang="ko-KR" sz="1100" dirty="0"/>
              <a:t>Type</a:t>
            </a:r>
          </a:p>
          <a:p>
            <a:r>
              <a:rPr lang="en-US" altLang="ko-KR" sz="1100" dirty="0"/>
              <a:t>          - </a:t>
            </a:r>
            <a:r>
              <a:rPr lang="ko-KR" altLang="en-US" sz="1100" dirty="0"/>
              <a:t>광량 </a:t>
            </a:r>
            <a:r>
              <a:rPr lang="en-US" altLang="ko-KR" sz="1100" dirty="0"/>
              <a:t>: 1</a:t>
            </a:r>
            <a:r>
              <a:rPr lang="ko-KR" altLang="en-US" sz="1100" dirty="0"/>
              <a:t>차 </a:t>
            </a:r>
            <a:r>
              <a:rPr lang="en-US" altLang="ko-KR" sz="1100" dirty="0"/>
              <a:t>50, 2</a:t>
            </a:r>
            <a:r>
              <a:rPr lang="ko-KR" altLang="en-US" sz="1100" dirty="0"/>
              <a:t>차 </a:t>
            </a:r>
            <a:r>
              <a:rPr lang="en-US" altLang="ko-KR" sz="1100" dirty="0"/>
              <a:t>1000mJ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2. </a:t>
            </a:r>
            <a:r>
              <a:rPr lang="ko-KR" altLang="en-US" sz="1100" dirty="0"/>
              <a:t>복원</a:t>
            </a:r>
            <a:endParaRPr lang="en-US" altLang="ko-KR" sz="1100" dirty="0"/>
          </a:p>
          <a:p>
            <a:r>
              <a:rPr lang="en-US" altLang="ko-KR" sz="1100" dirty="0"/>
              <a:t>          - 2</a:t>
            </a:r>
            <a:r>
              <a:rPr lang="ko-KR" altLang="en-US" sz="1100" dirty="0"/>
              <a:t>번 샘플 레진 당사 제품과 동등 수준</a:t>
            </a:r>
            <a:endParaRPr lang="en-US" altLang="ko-KR" sz="1100" dirty="0"/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, ND-808EH-2  &gt;&gt;  ND-808EH-1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3. </a:t>
            </a:r>
            <a:r>
              <a:rPr lang="ko-KR" altLang="en-US" sz="1100" dirty="0" err="1"/>
              <a:t>슬립성</a:t>
            </a:r>
            <a:endParaRPr lang="en-US" altLang="ko-KR" sz="1100" dirty="0"/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&lt; ND-808E-2</a:t>
            </a:r>
          </a:p>
          <a:p>
            <a:r>
              <a:rPr lang="en-US" altLang="ko-KR" sz="1100" dirty="0"/>
              <a:t>          - ND-808EH-1 &lt;&lt; ND-808E-2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4.Tacky</a:t>
            </a:r>
          </a:p>
          <a:p>
            <a:r>
              <a:rPr lang="en-US" altLang="ko-KR" sz="1100" dirty="0"/>
              <a:t>          - KAPS </a:t>
            </a:r>
            <a:r>
              <a:rPr lang="ko-KR" altLang="en-US" sz="1100" dirty="0"/>
              <a:t>반제품 </a:t>
            </a:r>
            <a:r>
              <a:rPr lang="en-US" altLang="ko-KR" sz="1100" dirty="0"/>
              <a:t>= ND-808EH-2</a:t>
            </a:r>
          </a:p>
          <a:p>
            <a:r>
              <a:rPr lang="en-US" altLang="ko-KR" sz="1100" dirty="0"/>
              <a:t>          - ND-808EH-1 &lt;&lt; ND-808EH-2</a:t>
            </a:r>
          </a:p>
          <a:p>
            <a:r>
              <a:rPr lang="en-US" altLang="ko-KR" sz="1100" dirty="0"/>
              <a:t>          - Tacky </a:t>
            </a:r>
            <a:r>
              <a:rPr lang="ko-KR" altLang="en-US" sz="1100" dirty="0"/>
              <a:t>有 </a:t>
            </a:r>
            <a:r>
              <a:rPr lang="en-US" altLang="ko-KR" sz="1100" dirty="0">
                <a:sym typeface="Wingdings" panose="05000000000000000000" pitchFamily="2" charset="2"/>
              </a:rPr>
              <a:t></a:t>
            </a:r>
            <a:r>
              <a:rPr lang="ko-KR" altLang="en-US" sz="1100" dirty="0"/>
              <a:t> 공정성 </a:t>
            </a:r>
            <a:r>
              <a:rPr lang="en-US" altLang="ko-KR" sz="1100" dirty="0"/>
              <a:t>NG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6F98F2B-0046-48E4-8903-2327C704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14117"/>
              </p:ext>
            </p:extLst>
          </p:nvPr>
        </p:nvGraphicFramePr>
        <p:xfrm>
          <a:off x="630137" y="1468338"/>
          <a:ext cx="7771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280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554280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 </a:t>
                      </a:r>
                      <a:r>
                        <a:rPr lang="ko-KR" altLang="en-US" sz="1100" dirty="0"/>
                        <a:t>반제품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2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76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EDB65-BF75-47D8-AC59-B08EE6004D64}"/>
              </a:ext>
            </a:extLst>
          </p:cNvPr>
          <p:cNvSpPr txBox="1"/>
          <p:nvPr/>
        </p:nvSpPr>
        <p:spPr>
          <a:xfrm>
            <a:off x="432144" y="980728"/>
            <a:ext cx="1967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ND-808EH-2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C9BB67B-8E47-449B-8F7C-7D1AE0E1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982"/>
              </p:ext>
            </p:extLst>
          </p:nvPr>
        </p:nvGraphicFramePr>
        <p:xfrm>
          <a:off x="590550" y="1382534"/>
          <a:ext cx="80200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010">
                  <a:extLst>
                    <a:ext uri="{9D8B030D-6E8A-4147-A177-3AD203B41FA5}">
                      <a16:colId xmlns:a16="http://schemas.microsoft.com/office/drawing/2014/main" val="2846582414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18074324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316445693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185325920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332657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클리어</a:t>
                      </a:r>
                      <a:r>
                        <a:rPr lang="ko-KR" altLang="en-US" sz="1100" dirty="0"/>
                        <a:t> 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/>
                        <a:t>기재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클리어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무기재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 err="1"/>
                        <a:t>무기재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NG)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뜯김</a:t>
                      </a:r>
                      <a:r>
                        <a:rPr lang="en-US" altLang="ko-KR" sz="1100" dirty="0"/>
                        <a:t>NG)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27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느림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72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0998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78CC269-E531-41C1-9491-1B461C1B84D2}"/>
              </a:ext>
            </a:extLst>
          </p:cNvPr>
          <p:cNvSpPr txBox="1"/>
          <p:nvPr/>
        </p:nvSpPr>
        <p:spPr>
          <a:xfrm>
            <a:off x="590550" y="3332460"/>
            <a:ext cx="3355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/>
              <a:t>구조</a:t>
            </a:r>
            <a:endParaRPr lang="en-US" altLang="ko-KR" sz="1100" dirty="0"/>
          </a:p>
          <a:p>
            <a:r>
              <a:rPr lang="en-US" altLang="ko-KR" sz="1100" dirty="0"/>
              <a:t>      -</a:t>
            </a:r>
            <a:r>
              <a:rPr lang="ko-KR" altLang="en-US" sz="1100" dirty="0"/>
              <a:t>기재 </a:t>
            </a:r>
            <a:r>
              <a:rPr lang="en-US" altLang="ko-KR" sz="1100" dirty="0"/>
              <a:t>: 24PET + EPU</a:t>
            </a:r>
            <a:r>
              <a:rPr lang="ko-KR" altLang="en-US" sz="1100" dirty="0"/>
              <a:t>층 </a:t>
            </a:r>
            <a:r>
              <a:rPr lang="en-US" altLang="ko-KR" sz="1100" dirty="0"/>
              <a:t>90um, </a:t>
            </a:r>
            <a:r>
              <a:rPr lang="ko-KR" altLang="en-US" sz="1100" dirty="0" err="1"/>
              <a:t>무기재</a:t>
            </a:r>
            <a:r>
              <a:rPr lang="ko-KR" altLang="en-US" sz="1100" dirty="0"/>
              <a:t> </a:t>
            </a:r>
            <a:r>
              <a:rPr lang="en-US" altLang="ko-KR" sz="1100" dirty="0"/>
              <a:t>: EPU</a:t>
            </a:r>
            <a:r>
              <a:rPr lang="ko-KR" altLang="en-US" sz="1100" dirty="0"/>
              <a:t>층 </a:t>
            </a:r>
            <a:r>
              <a:rPr lang="en-US" altLang="ko-KR" sz="1100" dirty="0"/>
              <a:t>90um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C194-7420-4938-B26C-CC6AA10E1E03}"/>
              </a:ext>
            </a:extLst>
          </p:cNvPr>
          <p:cNvSpPr txBox="1"/>
          <p:nvPr/>
        </p:nvSpPr>
        <p:spPr>
          <a:xfrm>
            <a:off x="432143" y="4047778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QUV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31558A3-9C5F-4C6C-B54C-6E1FEB95A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0842"/>
              </p:ext>
            </p:extLst>
          </p:nvPr>
        </p:nvGraphicFramePr>
        <p:xfrm>
          <a:off x="590550" y="4449584"/>
          <a:ext cx="8020053" cy="2030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013">
                  <a:extLst>
                    <a:ext uri="{9D8B030D-6E8A-4147-A177-3AD203B41FA5}">
                      <a16:colId xmlns:a16="http://schemas.microsoft.com/office/drawing/2014/main" val="4132415242"/>
                    </a:ext>
                  </a:extLst>
                </a:gridCol>
                <a:gridCol w="1002507">
                  <a:extLst>
                    <a:ext uri="{9D8B030D-6E8A-4147-A177-3AD203B41FA5}">
                      <a16:colId xmlns:a16="http://schemas.microsoft.com/office/drawing/2014/main" val="3520858235"/>
                    </a:ext>
                  </a:extLst>
                </a:gridCol>
                <a:gridCol w="1002507">
                  <a:extLst>
                    <a:ext uri="{9D8B030D-6E8A-4147-A177-3AD203B41FA5}">
                      <a16:colId xmlns:a16="http://schemas.microsoft.com/office/drawing/2014/main" val="1541838954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297861286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3140117641"/>
                    </a:ext>
                  </a:extLst>
                </a:gridCol>
              </a:tblGrid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ND-808EH-1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ND-808EH-2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8888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7.94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8.1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8.02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929758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8.41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17.76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15.17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50576"/>
                  </a:ext>
                </a:extLst>
              </a:tr>
              <a:tr h="101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0262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B21EE79-34BB-4889-A4EF-58605F634047}"/>
              </a:ext>
            </a:extLst>
          </p:cNvPr>
          <p:cNvSpPr txBox="1"/>
          <p:nvPr/>
        </p:nvSpPr>
        <p:spPr>
          <a:xfrm>
            <a:off x="7260550" y="3578605"/>
            <a:ext cx="135005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KAPS</a:t>
            </a:r>
            <a:r>
              <a:rPr lang="ko-KR" altLang="en-US" sz="1050" dirty="0"/>
              <a:t>장비 기준</a:t>
            </a:r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   Yi (D1925)</a:t>
            </a:r>
          </a:p>
          <a:p>
            <a:r>
              <a:rPr lang="en-US" altLang="ko-KR" sz="1050" dirty="0"/>
              <a:t>   - AIR : 7.81</a:t>
            </a:r>
          </a:p>
          <a:p>
            <a:r>
              <a:rPr lang="en-US" altLang="ko-KR" sz="1050" dirty="0"/>
              <a:t>   - PET(100um)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7.8</a:t>
            </a:r>
          </a:p>
          <a:p>
            <a:r>
              <a:rPr lang="en-US" altLang="ko-KR" sz="1050" dirty="0"/>
              <a:t>   - PET(QUV</a:t>
            </a:r>
            <a:r>
              <a:rPr lang="ko-KR" altLang="en-US" sz="1050" dirty="0"/>
              <a:t>후</a:t>
            </a:r>
            <a:r>
              <a:rPr lang="en-US" altLang="ko-KR" sz="1050" dirty="0"/>
              <a:t>) : 8.75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D20FE-1B56-4A8F-9529-11C712D4B98C}"/>
              </a:ext>
            </a:extLst>
          </p:cNvPr>
          <p:cNvSpPr txBox="1"/>
          <p:nvPr/>
        </p:nvSpPr>
        <p:spPr>
          <a:xfrm>
            <a:off x="619404" y="6480073"/>
            <a:ext cx="3326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</a:rPr>
              <a:t>QUV </a:t>
            </a:r>
            <a:r>
              <a:rPr lang="ko-KR" altLang="en-US" sz="1050" dirty="0">
                <a:latin typeface="+mn-ea"/>
              </a:rPr>
              <a:t>조건 </a:t>
            </a:r>
            <a:r>
              <a:rPr lang="en-US" altLang="ko-KR" sz="1050" dirty="0">
                <a:latin typeface="+mn-ea"/>
              </a:rPr>
              <a:t>: UVA340 Lamp, 0.77W/㎡, 60℃, 100h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36D53-B137-4C16-B868-767285D506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5377" y="5541028"/>
            <a:ext cx="900496" cy="8667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C9A730-B656-4C35-A4E3-63D66C0447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6269" y="5541028"/>
            <a:ext cx="900496" cy="8667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8BA8C4E-B450-4B05-A94F-8AE405E4AF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3" t="22963" r="21408" b="62370"/>
          <a:stretch/>
        </p:blipFill>
        <p:spPr>
          <a:xfrm>
            <a:off x="4721860" y="5541028"/>
            <a:ext cx="1757680" cy="8667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FAA82D-CEA6-4E4A-BB14-0938DBBFB5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4" t="45333" r="64371" b="36000"/>
          <a:stretch/>
        </p:blipFill>
        <p:spPr>
          <a:xfrm>
            <a:off x="6727191" y="5541028"/>
            <a:ext cx="1757680" cy="8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0BFB4C-83CA-406D-9AEF-E69DBED0E2C4}"/>
              </a:ext>
            </a:extLst>
          </p:cNvPr>
          <p:cNvSpPr txBox="1"/>
          <p:nvPr/>
        </p:nvSpPr>
        <p:spPr>
          <a:xfrm>
            <a:off x="432144" y="1124744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1. </a:t>
            </a:r>
            <a:r>
              <a:rPr lang="ko-KR" altLang="en-US" sz="1100" b="1" dirty="0">
                <a:latin typeface="+mn-ea"/>
              </a:rPr>
              <a:t>검토결과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6DA9671-E8DE-4632-81D6-C7C9CBAB2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62857"/>
              </p:ext>
            </p:extLst>
          </p:nvPr>
        </p:nvGraphicFramePr>
        <p:xfrm>
          <a:off x="666749" y="1541939"/>
          <a:ext cx="7648578" cy="1923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763">
                  <a:extLst>
                    <a:ext uri="{9D8B030D-6E8A-4147-A177-3AD203B41FA5}">
                      <a16:colId xmlns:a16="http://schemas.microsoft.com/office/drawing/2014/main" val="83967568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1615930725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98433352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963507249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3439099205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3280208174"/>
                    </a:ext>
                  </a:extLst>
                </a:gridCol>
              </a:tblGrid>
              <a:tr h="641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EP485-1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인열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연필경도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HZ / TT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496313"/>
                  </a:ext>
                </a:extLst>
              </a:tr>
              <a:tr h="641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기재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Type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(100PET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</a:rPr>
                        <a:t> + 110um)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중상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6H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3.12 / 93.22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281403"/>
                  </a:ext>
                </a:extLst>
              </a:tr>
              <a:tr h="641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무기재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Type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(150um)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양호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99616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2CDA6AD9-8846-497C-BF92-B5F894C62C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5" t="47500" r="30695" b="23889"/>
          <a:stretch/>
        </p:blipFill>
        <p:spPr>
          <a:xfrm>
            <a:off x="1981200" y="2836699"/>
            <a:ext cx="1190625" cy="628651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B7A18E98-E1F5-45DA-8E66-B7AE3EBEF967}"/>
              </a:ext>
            </a:extLst>
          </p:cNvPr>
          <p:cNvSpPr/>
          <p:nvPr/>
        </p:nvSpPr>
        <p:spPr>
          <a:xfrm>
            <a:off x="2289810" y="3000529"/>
            <a:ext cx="598170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3EFEDA-070D-4AEC-9C01-6DAB1EC327D0}"/>
              </a:ext>
            </a:extLst>
          </p:cNvPr>
          <p:cNvSpPr txBox="1"/>
          <p:nvPr/>
        </p:nvSpPr>
        <p:spPr>
          <a:xfrm>
            <a:off x="666748" y="3668798"/>
            <a:ext cx="48413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복원</a:t>
            </a:r>
            <a:endParaRPr lang="en-US" altLang="ko-KR" sz="1100" dirty="0"/>
          </a:p>
          <a:p>
            <a:r>
              <a:rPr lang="en-US" altLang="ko-KR" sz="1100" dirty="0"/>
              <a:t>      - </a:t>
            </a:r>
            <a:r>
              <a:rPr lang="ko-KR" altLang="en-US" sz="1100" dirty="0" err="1"/>
              <a:t>기재타입</a:t>
            </a:r>
            <a:r>
              <a:rPr lang="ko-KR" altLang="en-US" sz="1100" dirty="0"/>
              <a:t> 기준 복원 양호하나 </a:t>
            </a:r>
            <a:r>
              <a:rPr lang="en-US" altLang="ko-KR" sz="1100" dirty="0"/>
              <a:t>KAPS </a:t>
            </a:r>
            <a:r>
              <a:rPr lang="ko-KR" altLang="en-US" sz="1100" dirty="0" err="1"/>
              <a:t>기재타입</a:t>
            </a:r>
            <a:r>
              <a:rPr lang="ko-KR" altLang="en-US" sz="1100" dirty="0"/>
              <a:t> 기준 </a:t>
            </a:r>
            <a:r>
              <a:rPr lang="en-US" altLang="ko-KR" sz="1100" dirty="0"/>
              <a:t>NG</a:t>
            </a:r>
          </a:p>
          <a:p>
            <a:r>
              <a:rPr lang="en-US" altLang="ko-KR" sz="1100" dirty="0"/>
              <a:t>      - </a:t>
            </a:r>
            <a:r>
              <a:rPr lang="ko-KR" altLang="en-US" sz="1100" dirty="0" err="1"/>
              <a:t>무기재</a:t>
            </a:r>
            <a:r>
              <a:rPr lang="ko-KR" altLang="en-US" sz="1100" dirty="0"/>
              <a:t> 타입 복원 </a:t>
            </a:r>
            <a:r>
              <a:rPr lang="en-US" altLang="ko-KR" sz="1100" dirty="0"/>
              <a:t>NG (</a:t>
            </a:r>
            <a:r>
              <a:rPr lang="ko-KR" altLang="en-US" sz="1100" dirty="0"/>
              <a:t>상단의 표 복원 부분 참고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연필경도</a:t>
            </a:r>
            <a:endParaRPr lang="en-US" altLang="ko-KR" sz="1100" dirty="0"/>
          </a:p>
          <a:p>
            <a:r>
              <a:rPr lang="en-US" altLang="ko-KR" sz="1100" dirty="0"/>
              <a:t>      - </a:t>
            </a:r>
            <a:r>
              <a:rPr lang="ko-KR" altLang="en-US" sz="1100" dirty="0" err="1"/>
              <a:t>기재타입</a:t>
            </a:r>
            <a:r>
              <a:rPr lang="ko-KR" altLang="en-US" sz="1100" dirty="0"/>
              <a:t> 기준 </a:t>
            </a:r>
            <a:r>
              <a:rPr lang="ko-KR" altLang="en-US" sz="1100" dirty="0" err="1"/>
              <a:t>연필경도</a:t>
            </a:r>
            <a:r>
              <a:rPr lang="ko-KR" altLang="en-US" sz="1100" dirty="0"/>
              <a:t> 특성 우수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QUV</a:t>
            </a:r>
          </a:p>
          <a:p>
            <a:r>
              <a:rPr lang="en-US" altLang="ko-KR" sz="1100" dirty="0"/>
              <a:t>      - QUV </a:t>
            </a:r>
            <a:r>
              <a:rPr lang="ko-KR" altLang="en-US" sz="1100" dirty="0"/>
              <a:t>시료 투입 신뢰성 검사 진행 中</a:t>
            </a:r>
          </a:p>
        </p:txBody>
      </p:sp>
    </p:spTree>
    <p:extLst>
      <p:ext uri="{BB962C8B-B14F-4D97-AF65-F5344CB8AC3E}">
        <p14:creationId xmlns:p14="http://schemas.microsoft.com/office/powerpoint/2010/main" val="287083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실험 결과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(EPU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소재개발 및 특성평가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CCD15-D411-4407-AEA4-A422E334D148}"/>
              </a:ext>
            </a:extLst>
          </p:cNvPr>
          <p:cNvSpPr txBox="1"/>
          <p:nvPr/>
        </p:nvSpPr>
        <p:spPr>
          <a:xfrm>
            <a:off x="432144" y="883962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검토결과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6A4CA-ACF7-45BB-846C-8107E338385C}"/>
              </a:ext>
            </a:extLst>
          </p:cNvPr>
          <p:cNvSpPr txBox="1"/>
          <p:nvPr/>
        </p:nvSpPr>
        <p:spPr>
          <a:xfrm>
            <a:off x="666744" y="2831531"/>
            <a:ext cx="3113353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1. </a:t>
            </a:r>
            <a:r>
              <a:rPr lang="ko-KR" altLang="en-US" sz="1100" dirty="0"/>
              <a:t>제작 조건</a:t>
            </a:r>
            <a:endParaRPr lang="en-US" altLang="ko-KR" sz="1100" dirty="0"/>
          </a:p>
          <a:p>
            <a:r>
              <a:rPr lang="en-US" altLang="ko-KR" sz="1100" dirty="0"/>
              <a:t>          - 24 PET + EPU 90um 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          - </a:t>
            </a:r>
            <a:r>
              <a:rPr lang="ko-KR" altLang="en-US" sz="1100" dirty="0"/>
              <a:t>광량 </a:t>
            </a:r>
            <a:r>
              <a:rPr lang="en-US" altLang="ko-KR" sz="1100" dirty="0"/>
              <a:t>: 1</a:t>
            </a:r>
            <a:r>
              <a:rPr lang="ko-KR" altLang="en-US" sz="1100" dirty="0"/>
              <a:t>차 </a:t>
            </a:r>
            <a:r>
              <a:rPr lang="en-US" altLang="ko-KR" sz="1100" dirty="0"/>
              <a:t>50, 2</a:t>
            </a:r>
            <a:r>
              <a:rPr lang="ko-KR" altLang="en-US" sz="1100" dirty="0"/>
              <a:t>차 </a:t>
            </a:r>
            <a:r>
              <a:rPr lang="en-US" altLang="ko-KR" sz="1100" dirty="0"/>
              <a:t>1000mJ</a:t>
            </a:r>
          </a:p>
          <a:p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/>
              <a:t>2. </a:t>
            </a:r>
            <a:r>
              <a:rPr lang="ko-KR" altLang="en-US" sz="1100" dirty="0"/>
              <a:t>복원</a:t>
            </a:r>
            <a:endParaRPr lang="en-US" altLang="ko-KR" sz="1100" dirty="0"/>
          </a:p>
          <a:p>
            <a:r>
              <a:rPr lang="en-US" altLang="ko-KR" sz="1100" dirty="0"/>
              <a:t>          - KAPS EPU </a:t>
            </a:r>
            <a:r>
              <a:rPr lang="ko-KR" altLang="en-US" sz="1100" dirty="0"/>
              <a:t>레진 </a:t>
            </a:r>
            <a:r>
              <a:rPr lang="en-US" altLang="ko-KR" sz="1100" dirty="0"/>
              <a:t>&gt;&gt; </a:t>
            </a:r>
            <a:r>
              <a:rPr lang="ko-KR" altLang="en-US" sz="1100" dirty="0" err="1"/>
              <a:t>켐톤사</a:t>
            </a:r>
            <a:r>
              <a:rPr lang="ko-KR" altLang="en-US" sz="1100" dirty="0"/>
              <a:t> </a:t>
            </a:r>
            <a:r>
              <a:rPr lang="en-US" altLang="ko-KR" sz="1100" dirty="0"/>
              <a:t>EPU </a:t>
            </a:r>
            <a:r>
              <a:rPr lang="ko-KR" altLang="en-US" sz="1100" dirty="0"/>
              <a:t>레진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B4521EE-22A9-495B-8242-993E16E9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40544"/>
              </p:ext>
            </p:extLst>
          </p:nvPr>
        </p:nvGraphicFramePr>
        <p:xfrm>
          <a:off x="666744" y="1254566"/>
          <a:ext cx="77628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813">
                  <a:extLst>
                    <a:ext uri="{9D8B030D-6E8A-4147-A177-3AD203B41FA5}">
                      <a16:colId xmlns:a16="http://schemas.microsoft.com/office/drawing/2014/main" val="3831031822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196500570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954008267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70492726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4060554429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176986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스크레치</a:t>
                      </a:r>
                      <a:r>
                        <a:rPr lang="ko-KR" altLang="en-US" sz="1100" dirty="0"/>
                        <a:t>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눌림 복원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슬립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Tacky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89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</a:t>
                      </a:r>
                      <a:r>
                        <a:rPr lang="ko-KR" altLang="en-US" sz="1100" dirty="0"/>
                        <a:t>반제품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825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7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NG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3452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F48419C-169C-48B4-9080-27DE1856A058}"/>
              </a:ext>
            </a:extLst>
          </p:cNvPr>
          <p:cNvSpPr txBox="1"/>
          <p:nvPr/>
        </p:nvSpPr>
        <p:spPr>
          <a:xfrm>
            <a:off x="432144" y="4020557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QUV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091146-3BC9-416C-8AD5-1D271356F45B}"/>
              </a:ext>
            </a:extLst>
          </p:cNvPr>
          <p:cNvSpPr txBox="1"/>
          <p:nvPr/>
        </p:nvSpPr>
        <p:spPr>
          <a:xfrm>
            <a:off x="7079574" y="3484709"/>
            <a:ext cx="135005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KAPS</a:t>
            </a:r>
            <a:r>
              <a:rPr lang="ko-KR" altLang="en-US" sz="1050" dirty="0"/>
              <a:t>장비 기준</a:t>
            </a:r>
            <a:r>
              <a:rPr lang="en-US" altLang="ko-KR" sz="1050" dirty="0"/>
              <a:t> </a:t>
            </a:r>
          </a:p>
          <a:p>
            <a:r>
              <a:rPr lang="en-US" altLang="ko-KR" sz="1050" dirty="0"/>
              <a:t>   Yi (D1925)</a:t>
            </a:r>
          </a:p>
          <a:p>
            <a:r>
              <a:rPr lang="en-US" altLang="ko-KR" sz="1050" dirty="0"/>
              <a:t>   - AIR : 7.81</a:t>
            </a:r>
          </a:p>
          <a:p>
            <a:r>
              <a:rPr lang="en-US" altLang="ko-KR" sz="1050" dirty="0"/>
              <a:t>   - PET(100um)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7.8</a:t>
            </a:r>
          </a:p>
          <a:p>
            <a:r>
              <a:rPr lang="en-US" altLang="ko-KR" sz="1050" dirty="0"/>
              <a:t>   - PET(QUV</a:t>
            </a:r>
            <a:r>
              <a:rPr lang="ko-KR" altLang="en-US" sz="1050" dirty="0"/>
              <a:t>후</a:t>
            </a:r>
            <a:r>
              <a:rPr lang="en-US" altLang="ko-KR" sz="1050" dirty="0"/>
              <a:t>) : 8.75</a:t>
            </a:r>
            <a:endParaRPr lang="ko-KR" altLang="en-US" sz="105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9D974FD-9EBD-4AA8-AF14-4D509714E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45577"/>
              </p:ext>
            </p:extLst>
          </p:nvPr>
        </p:nvGraphicFramePr>
        <p:xfrm>
          <a:off x="666748" y="4384955"/>
          <a:ext cx="7762877" cy="2030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719">
                  <a:extLst>
                    <a:ext uri="{9D8B030D-6E8A-4147-A177-3AD203B41FA5}">
                      <a16:colId xmlns:a16="http://schemas.microsoft.com/office/drawing/2014/main" val="4132415242"/>
                    </a:ext>
                  </a:extLst>
                </a:gridCol>
                <a:gridCol w="970360">
                  <a:extLst>
                    <a:ext uri="{9D8B030D-6E8A-4147-A177-3AD203B41FA5}">
                      <a16:colId xmlns:a16="http://schemas.microsoft.com/office/drawing/2014/main" val="3520858235"/>
                    </a:ext>
                  </a:extLst>
                </a:gridCol>
                <a:gridCol w="970360">
                  <a:extLst>
                    <a:ext uri="{9D8B030D-6E8A-4147-A177-3AD203B41FA5}">
                      <a16:colId xmlns:a16="http://schemas.microsoft.com/office/drawing/2014/main" val="478363997"/>
                    </a:ext>
                  </a:extLst>
                </a:gridCol>
                <a:gridCol w="1940719">
                  <a:extLst>
                    <a:ext uri="{9D8B030D-6E8A-4147-A177-3AD203B41FA5}">
                      <a16:colId xmlns:a16="http://schemas.microsoft.com/office/drawing/2014/main" val="297861286"/>
                    </a:ext>
                  </a:extLst>
                </a:gridCol>
                <a:gridCol w="1940719">
                  <a:extLst>
                    <a:ext uri="{9D8B030D-6E8A-4147-A177-3AD203B41FA5}">
                      <a16:colId xmlns:a16="http://schemas.microsoft.com/office/drawing/2014/main" val="3140117641"/>
                    </a:ext>
                  </a:extLst>
                </a:gridCol>
              </a:tblGrid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KAPS EPU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CHTF-4407F-1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CHTF-4407F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78888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7.94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8.15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7.98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929758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QUV</a:t>
                      </a:r>
                      <a:r>
                        <a:rPr lang="ko-KR" altLang="en-US" sz="1100" dirty="0"/>
                        <a:t>후 </a:t>
                      </a:r>
                      <a:r>
                        <a:rPr lang="en-US" altLang="ko-KR" sz="1100" dirty="0"/>
                        <a:t>YI</a:t>
                      </a:r>
                      <a:r>
                        <a:rPr lang="ko-KR" altLang="en-US" sz="1100" dirty="0"/>
                        <a:t>값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8.41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18.54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22.46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50576"/>
                  </a:ext>
                </a:extLst>
              </a:tr>
              <a:tr h="1015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02625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574D7BD-3493-4C3D-8024-27FFF77C8EFD}"/>
              </a:ext>
            </a:extLst>
          </p:cNvPr>
          <p:cNvSpPr txBox="1"/>
          <p:nvPr/>
        </p:nvSpPr>
        <p:spPr>
          <a:xfrm>
            <a:off x="666744" y="6415444"/>
            <a:ext cx="3326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</a:rPr>
              <a:t>QUV </a:t>
            </a:r>
            <a:r>
              <a:rPr lang="ko-KR" altLang="en-US" sz="1050" dirty="0">
                <a:latin typeface="+mn-ea"/>
              </a:rPr>
              <a:t>조건 </a:t>
            </a:r>
            <a:r>
              <a:rPr lang="en-US" altLang="ko-KR" sz="1050" dirty="0">
                <a:latin typeface="+mn-ea"/>
              </a:rPr>
              <a:t>: UVA340 Lamp, 0.77W/㎡, 60℃, 100h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1BB66C18-8D28-4572-B187-A135D89FE9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2804" y="5445224"/>
            <a:ext cx="900496" cy="86677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25D08075-2455-470B-A9BC-AE67E577B9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9113" y="5445224"/>
            <a:ext cx="900496" cy="8667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6848765-866F-4119-AB26-229AEAB27E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1" t="44167" r="12639" b="39861"/>
          <a:stretch/>
        </p:blipFill>
        <p:spPr>
          <a:xfrm>
            <a:off x="4662105" y="5445225"/>
            <a:ext cx="1714501" cy="86677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4B04C7D-A39E-48FF-82A1-6A89E3DFC4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9" t="66806" r="10555" b="19444"/>
          <a:stretch/>
        </p:blipFill>
        <p:spPr>
          <a:xfrm>
            <a:off x="6600060" y="5445224"/>
            <a:ext cx="1714501" cy="86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8229</TotalTime>
  <Words>2484</Words>
  <Application>Microsoft Office PowerPoint</Application>
  <PresentationFormat>화면 슬라이드 쇼(4:3)</PresentationFormat>
  <Paragraphs>838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9" baseType="lpstr">
      <vt:lpstr>HY견고딕</vt:lpstr>
      <vt:lpstr>HY헤드라인M</vt:lpstr>
      <vt:lpstr>LexiGulim</vt:lpstr>
      <vt:lpstr>돋움</vt:lpstr>
      <vt:lpstr>돋움체</vt:lpstr>
      <vt:lpstr>맑은 고딕</vt:lpstr>
      <vt:lpstr>바른돋움 3</vt:lpstr>
      <vt:lpstr>바탕</vt:lpstr>
      <vt:lpstr>-윤고딕330</vt:lpstr>
      <vt:lpstr>-윤고딕340</vt:lpstr>
      <vt:lpstr>한양신명조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유 용주</cp:lastModifiedBy>
  <cp:revision>388</cp:revision>
  <cp:lastPrinted>2019-09-16T00:28:29Z</cp:lastPrinted>
  <dcterms:created xsi:type="dcterms:W3CDTF">2017-03-29T07:13:25Z</dcterms:created>
  <dcterms:modified xsi:type="dcterms:W3CDTF">2021-11-02T08:42:50Z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