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용주" userId="b991a744e92d2aee" providerId="LiveId" clId="{4D8FA8F2-27B0-445C-A86A-D88FB0AB45FB}"/>
    <pc:docChg chg="modSld">
      <pc:chgData name="유 용주" userId="b991a744e92d2aee" providerId="LiveId" clId="{4D8FA8F2-27B0-445C-A86A-D88FB0AB45FB}" dt="2022-05-05T01:09:03.398" v="13"/>
      <pc:docMkLst>
        <pc:docMk/>
      </pc:docMkLst>
      <pc:sldChg chg="modSp mod">
        <pc:chgData name="유 용주" userId="b991a744e92d2aee" providerId="LiveId" clId="{4D8FA8F2-27B0-445C-A86A-D88FB0AB45FB}" dt="2022-05-05T01:09:03.398" v="13"/>
        <pc:sldMkLst>
          <pc:docMk/>
          <pc:sldMk cId="976266643" sldId="259"/>
        </pc:sldMkLst>
        <pc:spChg chg="mod">
          <ac:chgData name="유 용주" userId="b991a744e92d2aee" providerId="LiveId" clId="{4D8FA8F2-27B0-445C-A86A-D88FB0AB45FB}" dt="2022-05-05T01:09:03.398" v="13"/>
          <ac:spMkLst>
            <pc:docMk/>
            <pc:sldMk cId="976266643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7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4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7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8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9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0E27-953D-4009-9A5B-FD1E5D9B2955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3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b="1" dirty="0" err="1"/>
              <a:t>딥러닝</a:t>
            </a:r>
            <a:r>
              <a:rPr lang="ko-KR" altLang="en-US" sz="5400" b="1" dirty="0"/>
              <a:t> 실제</a:t>
            </a:r>
            <a:br>
              <a:rPr lang="en-US" altLang="ko-KR" sz="5400" b="1" dirty="0"/>
            </a:br>
            <a:br>
              <a:rPr lang="en-US" altLang="ko-KR" sz="5400" b="1" dirty="0"/>
            </a:br>
            <a:r>
              <a:rPr lang="en-US" altLang="ko-KR" sz="5400" b="1" dirty="0"/>
              <a:t>11</a:t>
            </a:r>
            <a:r>
              <a:rPr lang="ko-KR" altLang="en-US" sz="5400" b="1" dirty="0"/>
              <a:t>주차 </a:t>
            </a:r>
            <a:r>
              <a:rPr lang="en-US" altLang="ko-KR" sz="5400" b="1" dirty="0"/>
              <a:t>Report</a:t>
            </a:r>
            <a:br>
              <a:rPr lang="en-US" altLang="ko-KR" sz="5400" b="1" dirty="0"/>
            </a:br>
            <a:br>
              <a:rPr lang="en-US" altLang="ko-KR" sz="5400" b="1" dirty="0"/>
            </a:br>
            <a:br>
              <a:rPr lang="en-US" altLang="ko-KR" sz="5400" b="1" dirty="0"/>
            </a:br>
            <a:br>
              <a:rPr lang="en-US" altLang="ko-KR" sz="5400" dirty="0"/>
            </a:br>
            <a:r>
              <a:rPr lang="en-US" altLang="ko-KR" sz="3200" dirty="0"/>
              <a:t>                                                                              </a:t>
            </a:r>
            <a:r>
              <a:rPr lang="ko-KR" altLang="en-US" sz="3200" dirty="0"/>
              <a:t>학번 </a:t>
            </a:r>
            <a:r>
              <a:rPr lang="en-US" altLang="ko-KR" sz="3200" dirty="0"/>
              <a:t>: 2020254009</a:t>
            </a:r>
            <a:br>
              <a:rPr lang="en-US" altLang="ko-KR" sz="3200" dirty="0"/>
            </a:br>
            <a:r>
              <a:rPr lang="en-US" altLang="ko-KR" sz="3200" dirty="0"/>
              <a:t>                                                                     </a:t>
            </a:r>
            <a:r>
              <a:rPr lang="ko-KR" altLang="en-US" sz="3200" dirty="0"/>
              <a:t>이름 </a:t>
            </a:r>
            <a:r>
              <a:rPr lang="en-US" altLang="ko-KR" sz="3200" dirty="0"/>
              <a:t>: </a:t>
            </a:r>
            <a:r>
              <a:rPr lang="ko-KR" altLang="en-US" sz="3200" dirty="0"/>
              <a:t>유용주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626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7651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000" b="1" dirty="0">
                <a:latin typeface="+mj-ea"/>
              </a:rPr>
              <a:t>1.  </a:t>
            </a:r>
            <a:r>
              <a:rPr lang="ko-KR" altLang="en-US" sz="2000" b="1" dirty="0">
                <a:latin typeface="+mj-ea"/>
              </a:rPr>
              <a:t>프로그램 </a:t>
            </a:r>
            <a:r>
              <a:rPr lang="en-US" altLang="ko-KR" sz="2000" b="1" dirty="0">
                <a:latin typeface="+mj-ea"/>
              </a:rPr>
              <a:t>4-4</a:t>
            </a:r>
            <a:r>
              <a:rPr lang="ko-KR" altLang="en-US" sz="2000" b="1" dirty="0">
                <a:latin typeface="+mj-ea"/>
              </a:rPr>
              <a:t>를 수행하여 결과를 정리하고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프로그램의 동작을 설명하시오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958" y="6330998"/>
            <a:ext cx="1189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batch size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가 작아지면 학습시간 증가하고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Hidden layer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감소 시 정확도 떨어지는 걸로 판단됨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59923"/>
              </p:ext>
            </p:extLst>
          </p:nvPr>
        </p:nvGraphicFramePr>
        <p:xfrm>
          <a:off x="254726" y="477651"/>
          <a:ext cx="11436531" cy="237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177">
                  <a:extLst>
                    <a:ext uri="{9D8B030D-6E8A-4147-A177-3AD203B41FA5}">
                      <a16:colId xmlns:a16="http://schemas.microsoft.com/office/drawing/2014/main" val="2280351505"/>
                    </a:ext>
                  </a:extLst>
                </a:gridCol>
                <a:gridCol w="3812177">
                  <a:extLst>
                    <a:ext uri="{9D8B030D-6E8A-4147-A177-3AD203B41FA5}">
                      <a16:colId xmlns:a16="http://schemas.microsoft.com/office/drawing/2014/main" val="3740827418"/>
                    </a:ext>
                  </a:extLst>
                </a:gridCol>
                <a:gridCol w="3812177">
                  <a:extLst>
                    <a:ext uri="{9D8B030D-6E8A-4147-A177-3AD203B41FA5}">
                      <a16:colId xmlns:a16="http://schemas.microsoft.com/office/drawing/2014/main" val="4085994686"/>
                    </a:ext>
                  </a:extLst>
                </a:gridCol>
              </a:tblGrid>
              <a:tr h="4741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051885"/>
                  </a:ext>
                </a:extLst>
              </a:tr>
              <a:tr h="474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Batch size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512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80729"/>
                  </a:ext>
                </a:extLst>
              </a:tr>
              <a:tr h="474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Hidden layer size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100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50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90417"/>
                  </a:ext>
                </a:extLst>
              </a:tr>
              <a:tr h="474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정확도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(%)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97.7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97.35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22371"/>
                  </a:ext>
                </a:extLst>
              </a:tr>
              <a:tr h="474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80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79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387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6" y="2986073"/>
            <a:ext cx="5571159" cy="25591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31720" y="568269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기본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889274" y="568269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과제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63" y="2986073"/>
            <a:ext cx="5668200" cy="25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4-4.py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동작 설명</a:t>
            </a:r>
            <a:endParaRPr lang="ko-KR" altLang="en-US" sz="2000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9" y="431074"/>
            <a:ext cx="8828058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j-ea"/>
                <a:ea typeface="+mj-ea"/>
              </a:rPr>
              <a:t>from </a:t>
            </a:r>
            <a:r>
              <a:rPr lang="en-US" altLang="ko-KR" sz="1100" b="1" dirty="0" err="1">
                <a:latin typeface="+mj-ea"/>
                <a:ea typeface="+mj-ea"/>
              </a:rPr>
              <a:t>sklearn.datasets</a:t>
            </a:r>
            <a:r>
              <a:rPr lang="en-US" altLang="ko-KR" sz="1100" b="1" dirty="0">
                <a:latin typeface="+mj-ea"/>
                <a:ea typeface="+mj-ea"/>
              </a:rPr>
              <a:t> import </a:t>
            </a:r>
            <a:r>
              <a:rPr lang="en-US" altLang="ko-KR" sz="1100" b="1" dirty="0" err="1">
                <a:latin typeface="+mj-ea"/>
                <a:ea typeface="+mj-ea"/>
              </a:rPr>
              <a:t>fetch_openml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from </a:t>
            </a:r>
            <a:r>
              <a:rPr lang="en-US" altLang="ko-KR" sz="1100" b="1" dirty="0" err="1">
                <a:latin typeface="+mj-ea"/>
                <a:ea typeface="+mj-ea"/>
              </a:rPr>
              <a:t>sklearn.neural_network</a:t>
            </a:r>
            <a:r>
              <a:rPr lang="en-US" altLang="ko-KR" sz="1100" b="1" dirty="0">
                <a:latin typeface="+mj-ea"/>
                <a:ea typeface="+mj-ea"/>
              </a:rPr>
              <a:t> import </a:t>
            </a:r>
            <a:r>
              <a:rPr lang="en-US" altLang="ko-KR" sz="1100" b="1" dirty="0" err="1">
                <a:latin typeface="+mj-ea"/>
                <a:ea typeface="+mj-ea"/>
              </a:rPr>
              <a:t>MLPClassifier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import </a:t>
            </a:r>
            <a:r>
              <a:rPr lang="en-US" altLang="ko-KR" sz="1100" b="1" dirty="0" err="1">
                <a:latin typeface="+mj-ea"/>
                <a:ea typeface="+mj-ea"/>
              </a:rPr>
              <a:t>matplotlib.pyplot</a:t>
            </a:r>
            <a:r>
              <a:rPr lang="en-US" altLang="ko-KR" sz="1100" b="1" dirty="0">
                <a:latin typeface="+mj-ea"/>
                <a:ea typeface="+mj-ea"/>
              </a:rPr>
              <a:t> as </a:t>
            </a:r>
            <a:r>
              <a:rPr lang="en-US" altLang="ko-KR" sz="1100" b="1" dirty="0" err="1">
                <a:latin typeface="+mj-ea"/>
                <a:ea typeface="+mj-ea"/>
              </a:rPr>
              <a:t>plt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import </a:t>
            </a:r>
            <a:r>
              <a:rPr lang="en-US" altLang="ko-KR" sz="1100" b="1" dirty="0" err="1">
                <a:latin typeface="+mj-ea"/>
                <a:ea typeface="+mj-ea"/>
              </a:rPr>
              <a:t>numpy</a:t>
            </a:r>
            <a:r>
              <a:rPr lang="en-US" altLang="ko-KR" sz="1100" b="1" dirty="0">
                <a:latin typeface="+mj-ea"/>
                <a:ea typeface="+mj-ea"/>
              </a:rPr>
              <a:t> as np</a:t>
            </a: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MNIST </a:t>
            </a:r>
            <a:r>
              <a:rPr lang="ko-KR" altLang="en-US" sz="1100" b="1" dirty="0" err="1">
                <a:latin typeface="+mj-ea"/>
                <a:ea typeface="+mj-ea"/>
              </a:rPr>
              <a:t>데이터셋을</a:t>
            </a:r>
            <a:r>
              <a:rPr lang="ko-KR" altLang="en-US" sz="1100" b="1" dirty="0">
                <a:latin typeface="+mj-ea"/>
                <a:ea typeface="+mj-ea"/>
              </a:rPr>
              <a:t> 읽고 훈련 집합과 테스트 집합으로 분할</a:t>
            </a:r>
          </a:p>
          <a:p>
            <a:r>
              <a:rPr lang="en-US" altLang="ko-KR" sz="1100" b="1" dirty="0" err="1">
                <a:latin typeface="+mj-ea"/>
                <a:ea typeface="+mj-ea"/>
              </a:rPr>
              <a:t>mnist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fetch_openml</a:t>
            </a:r>
            <a:r>
              <a:rPr lang="en-US" altLang="ko-KR" sz="1100" b="1" dirty="0">
                <a:latin typeface="+mj-ea"/>
                <a:ea typeface="+mj-ea"/>
              </a:rPr>
              <a:t>('mnist_784')</a:t>
            </a:r>
            <a:r>
              <a:rPr lang="ko-KR" altLang="en-US" sz="1100" b="1" dirty="0">
                <a:latin typeface="+mj-ea"/>
                <a:ea typeface="+mj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#minist_784 </a:t>
            </a:r>
            <a:r>
              <a:rPr lang="ko-KR" altLang="en-US" sz="1100" b="1" dirty="0" err="1">
                <a:solidFill>
                  <a:srgbClr val="FF0000"/>
                </a:solidFill>
                <a:latin typeface="+mj-ea"/>
                <a:ea typeface="+mj-ea"/>
              </a:rPr>
              <a:t>데이터셋을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 불러옴</a:t>
            </a: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 err="1">
                <a:latin typeface="+mj-ea"/>
                <a:ea typeface="+mj-ea"/>
              </a:rPr>
              <a:t>mnist.data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mnist.data</a:t>
            </a:r>
            <a:r>
              <a:rPr lang="en-US" altLang="ko-KR" sz="1100" b="1" dirty="0">
                <a:latin typeface="+mj-ea"/>
                <a:ea typeface="+mj-ea"/>
              </a:rPr>
              <a:t>/255.0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0~255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범위의 값을 가진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</a:rPr>
              <a:t>mnist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데이터를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0~1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로 </a:t>
            </a:r>
            <a:r>
              <a:rPr lang="ko-KR" altLang="en-US" sz="1100" b="1" dirty="0" err="1">
                <a:solidFill>
                  <a:srgbClr val="FF0000"/>
                </a:solidFill>
                <a:latin typeface="+mj-ea"/>
                <a:ea typeface="+mj-ea"/>
              </a:rPr>
              <a:t>정규화한다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b="1" dirty="0" err="1">
                <a:latin typeface="+mj-ea"/>
                <a:ea typeface="+mj-ea"/>
              </a:rPr>
              <a:t>x_train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mnist.data</a:t>
            </a:r>
            <a:r>
              <a:rPr lang="en-US" altLang="ko-KR" sz="1100" b="1" dirty="0">
                <a:latin typeface="+mj-ea"/>
                <a:ea typeface="+mj-ea"/>
              </a:rPr>
              <a:t>[:60000]; </a:t>
            </a:r>
            <a:r>
              <a:rPr lang="en-US" altLang="ko-KR" sz="1100" b="1" dirty="0" err="1">
                <a:latin typeface="+mj-ea"/>
                <a:ea typeface="+mj-ea"/>
              </a:rPr>
              <a:t>x_test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mnist.data</a:t>
            </a:r>
            <a:r>
              <a:rPr lang="en-US" altLang="ko-KR" sz="1100" b="1" dirty="0">
                <a:latin typeface="+mj-ea"/>
                <a:ea typeface="+mj-ea"/>
              </a:rPr>
              <a:t>[60000:]</a:t>
            </a:r>
          </a:p>
          <a:p>
            <a:r>
              <a:rPr lang="en-US" altLang="ko-KR" sz="1100" b="1" dirty="0" err="1">
                <a:latin typeface="+mj-ea"/>
                <a:ea typeface="+mj-ea"/>
              </a:rPr>
              <a:t>y_train</a:t>
            </a:r>
            <a:r>
              <a:rPr lang="en-US" altLang="ko-KR" sz="1100" b="1" dirty="0">
                <a:latin typeface="+mj-ea"/>
                <a:ea typeface="+mj-ea"/>
              </a:rPr>
              <a:t>=np.int16(</a:t>
            </a:r>
            <a:r>
              <a:rPr lang="en-US" altLang="ko-KR" sz="1100" b="1" dirty="0" err="1">
                <a:latin typeface="+mj-ea"/>
                <a:ea typeface="+mj-ea"/>
              </a:rPr>
              <a:t>mnist.target</a:t>
            </a:r>
            <a:r>
              <a:rPr lang="en-US" altLang="ko-KR" sz="1100" b="1" dirty="0">
                <a:latin typeface="+mj-ea"/>
                <a:ea typeface="+mj-ea"/>
              </a:rPr>
              <a:t>[:60000]); </a:t>
            </a:r>
            <a:r>
              <a:rPr lang="en-US" altLang="ko-KR" sz="1100" b="1" dirty="0" err="1">
                <a:latin typeface="+mj-ea"/>
                <a:ea typeface="+mj-ea"/>
              </a:rPr>
              <a:t>y_test</a:t>
            </a:r>
            <a:r>
              <a:rPr lang="en-US" altLang="ko-KR" sz="1100" b="1" dirty="0">
                <a:latin typeface="+mj-ea"/>
                <a:ea typeface="+mj-ea"/>
              </a:rPr>
              <a:t>=np.int16(</a:t>
            </a:r>
            <a:r>
              <a:rPr lang="en-US" altLang="ko-KR" sz="1100" b="1" dirty="0" err="1">
                <a:latin typeface="+mj-ea"/>
                <a:ea typeface="+mj-ea"/>
              </a:rPr>
              <a:t>mnist.target</a:t>
            </a:r>
            <a:r>
              <a:rPr lang="en-US" altLang="ko-KR" sz="1100" b="1" dirty="0">
                <a:latin typeface="+mj-ea"/>
                <a:ea typeface="+mj-ea"/>
              </a:rPr>
              <a:t>[60000:])</a:t>
            </a:r>
          </a:p>
          <a:p>
            <a:pPr fontAlgn="base" latinLnBrk="1"/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학습데이터와 테스트데이터 각 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60000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개 씩 사용</a:t>
            </a: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MLP </a:t>
            </a:r>
            <a:r>
              <a:rPr lang="ko-KR" altLang="en-US" sz="1100" b="1" dirty="0">
                <a:latin typeface="+mj-ea"/>
                <a:ea typeface="+mj-ea"/>
              </a:rPr>
              <a:t>분류기 모델을 학습</a:t>
            </a:r>
          </a:p>
          <a:p>
            <a:r>
              <a:rPr lang="en-US" altLang="ko-KR" sz="1100" b="1" dirty="0" err="1">
                <a:latin typeface="+mj-ea"/>
                <a:ea typeface="+mj-ea"/>
              </a:rPr>
              <a:t>mlp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MLPClassifier</a:t>
            </a:r>
            <a:r>
              <a:rPr lang="en-US" altLang="ko-KR" sz="1100" b="1" dirty="0">
                <a:latin typeface="+mj-ea"/>
                <a:ea typeface="+mj-ea"/>
              </a:rPr>
              <a:t>(</a:t>
            </a:r>
            <a:r>
              <a:rPr lang="en-US" altLang="ko-KR" sz="1100" b="1" dirty="0" err="1">
                <a:latin typeface="+mj-ea"/>
                <a:ea typeface="+mj-ea"/>
              </a:rPr>
              <a:t>hidden_layer_sizes</a:t>
            </a:r>
            <a:r>
              <a:rPr lang="en-US" altLang="ko-KR" sz="1100" b="1" dirty="0">
                <a:latin typeface="+mj-ea"/>
                <a:ea typeface="+mj-ea"/>
              </a:rPr>
              <a:t>=(100),</a:t>
            </a:r>
            <a:r>
              <a:rPr lang="en-US" altLang="ko-KR" sz="1100" b="1" dirty="0" err="1">
                <a:latin typeface="+mj-ea"/>
                <a:ea typeface="+mj-ea"/>
              </a:rPr>
              <a:t>learning_rate_init</a:t>
            </a:r>
            <a:r>
              <a:rPr lang="en-US" altLang="ko-KR" sz="1100" b="1" dirty="0">
                <a:latin typeface="+mj-ea"/>
                <a:ea typeface="+mj-ea"/>
              </a:rPr>
              <a:t>=0.001,batch_size=512,max_iter=300,solver='</a:t>
            </a:r>
            <a:r>
              <a:rPr lang="en-US" altLang="ko-KR" sz="1100" b="1" dirty="0" err="1">
                <a:latin typeface="+mj-ea"/>
                <a:ea typeface="+mj-ea"/>
              </a:rPr>
              <a:t>adam</a:t>
            </a:r>
            <a:r>
              <a:rPr lang="en-US" altLang="ko-KR" sz="1100" b="1" dirty="0">
                <a:latin typeface="+mj-ea"/>
                <a:ea typeface="+mj-ea"/>
              </a:rPr>
              <a:t>',verbose=True)</a:t>
            </a:r>
          </a:p>
          <a:p>
            <a:r>
              <a:rPr lang="en-US" altLang="ko-KR" sz="1100" b="1" dirty="0" err="1">
                <a:latin typeface="+mj-ea"/>
                <a:ea typeface="+mj-ea"/>
              </a:rPr>
              <a:t>mlp.fit</a:t>
            </a:r>
            <a:r>
              <a:rPr lang="en-US" altLang="ko-KR" sz="1100" b="1" dirty="0">
                <a:latin typeface="+mj-ea"/>
                <a:ea typeface="+mj-ea"/>
              </a:rPr>
              <a:t>(</a:t>
            </a:r>
            <a:r>
              <a:rPr lang="en-US" altLang="ko-KR" sz="1100" b="1" dirty="0" err="1">
                <a:latin typeface="+mj-ea"/>
                <a:ea typeface="+mj-ea"/>
              </a:rPr>
              <a:t>x_train,y_train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</a:p>
          <a:p>
            <a:pPr fontAlgn="base" latinLnBrk="1"/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hidden layer(100), learning rate(0.001), 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</a:rPr>
              <a:t>batch_size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(512), activation(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</a:rPr>
              <a:t>relu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), Optimizer(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</a:rPr>
              <a:t>adam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조건으로 학습 실행</a:t>
            </a:r>
            <a:endParaRPr lang="en-US" altLang="ko-KR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</a:t>
            </a:r>
            <a:r>
              <a:rPr lang="ko-KR" altLang="en-US" sz="1100" b="1" dirty="0">
                <a:latin typeface="+mj-ea"/>
                <a:ea typeface="+mj-ea"/>
              </a:rPr>
              <a:t>테스트 집합으로 예측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res=</a:t>
            </a:r>
            <a:r>
              <a:rPr lang="en-US" altLang="ko-KR" sz="1100" b="1" dirty="0" err="1">
                <a:latin typeface="+mj-ea"/>
                <a:ea typeface="+mj-ea"/>
              </a:rPr>
              <a:t>mlp.predict</a:t>
            </a:r>
            <a:r>
              <a:rPr lang="en-US" altLang="ko-KR" sz="1100" b="1" dirty="0">
                <a:latin typeface="+mj-ea"/>
                <a:ea typeface="+mj-ea"/>
              </a:rPr>
              <a:t>(</a:t>
            </a:r>
            <a:r>
              <a:rPr lang="en-US" altLang="ko-KR" sz="1100" b="1" dirty="0" err="1">
                <a:latin typeface="+mj-ea"/>
                <a:ea typeface="+mj-ea"/>
              </a:rPr>
              <a:t>x_test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테스트 데이터를 사용하여 학습 결과 확인</a:t>
            </a: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</a:t>
            </a:r>
            <a:r>
              <a:rPr lang="ko-KR" altLang="en-US" sz="1100" b="1" dirty="0">
                <a:latin typeface="+mj-ea"/>
                <a:ea typeface="+mj-ea"/>
              </a:rPr>
              <a:t>혼동 행렬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+mj-ea"/>
                <a:ea typeface="+mj-ea"/>
              </a:rPr>
              <a:t>혼동행렬을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 수행하고 </a:t>
            </a:r>
            <a:r>
              <a:rPr lang="ko-KR" altLang="en-US" sz="1100" b="1" dirty="0" err="1">
                <a:solidFill>
                  <a:srgbClr val="FF0000"/>
                </a:solidFill>
                <a:latin typeface="+mj-ea"/>
                <a:ea typeface="+mj-ea"/>
              </a:rPr>
              <a:t>시각화한다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100" b="1" dirty="0">
              <a:latin typeface="+mj-ea"/>
              <a:ea typeface="+mj-ea"/>
            </a:endParaRPr>
          </a:p>
          <a:p>
            <a:r>
              <a:rPr lang="en-US" altLang="ko-KR" sz="1100" b="1" dirty="0" err="1">
                <a:latin typeface="+mj-ea"/>
                <a:ea typeface="+mj-ea"/>
              </a:rPr>
              <a:t>Conf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np.zeros</a:t>
            </a:r>
            <a:r>
              <a:rPr lang="en-US" altLang="ko-KR" sz="1100" b="1" dirty="0">
                <a:latin typeface="+mj-ea"/>
                <a:ea typeface="+mj-ea"/>
              </a:rPr>
              <a:t>((10,10),</a:t>
            </a:r>
            <a:r>
              <a:rPr lang="en-US" altLang="ko-KR" sz="1100" b="1" dirty="0" err="1">
                <a:latin typeface="+mj-ea"/>
                <a:ea typeface="+mj-ea"/>
              </a:rPr>
              <a:t>dtype</a:t>
            </a:r>
            <a:r>
              <a:rPr lang="en-US" altLang="ko-KR" sz="1100" b="1" dirty="0">
                <a:latin typeface="+mj-ea"/>
                <a:ea typeface="+mj-ea"/>
              </a:rPr>
              <a:t>=np.int16)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For I in range(</a:t>
            </a:r>
            <a:r>
              <a:rPr lang="en-US" altLang="ko-KR" sz="1100" b="1" dirty="0" err="1">
                <a:latin typeface="+mj-ea"/>
                <a:ea typeface="+mj-ea"/>
              </a:rPr>
              <a:t>len</a:t>
            </a:r>
            <a:r>
              <a:rPr lang="en-US" altLang="ko-KR" sz="1100" b="1" dirty="0">
                <a:latin typeface="+mj-ea"/>
                <a:ea typeface="+mj-ea"/>
              </a:rPr>
              <a:t>(res)):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    </a:t>
            </a:r>
            <a:r>
              <a:rPr lang="en-US" altLang="ko-KR" sz="1100" b="1" dirty="0" err="1">
                <a:latin typeface="+mj-ea"/>
                <a:ea typeface="+mj-ea"/>
              </a:rPr>
              <a:t>conf</a:t>
            </a:r>
            <a:r>
              <a:rPr lang="en-US" altLang="ko-KR" sz="1100" b="1" dirty="0">
                <a:latin typeface="+mj-ea"/>
                <a:ea typeface="+mj-ea"/>
              </a:rPr>
              <a:t>[res[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]][</a:t>
            </a:r>
            <a:r>
              <a:rPr lang="en-US" altLang="ko-KR" sz="1100" b="1" dirty="0" err="1">
                <a:latin typeface="+mj-ea"/>
                <a:ea typeface="+mj-ea"/>
              </a:rPr>
              <a:t>y_test</a:t>
            </a:r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]]+=1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Print(</a:t>
            </a:r>
            <a:r>
              <a:rPr lang="en-US" altLang="ko-KR" sz="1100" b="1" dirty="0" err="1">
                <a:latin typeface="+mj-ea"/>
                <a:ea typeface="+mj-ea"/>
              </a:rPr>
              <a:t>conf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오차율 확인</a:t>
            </a:r>
            <a:endParaRPr lang="en-US" altLang="ko-KR" sz="1100" b="1" dirty="0">
              <a:latin typeface="+mj-ea"/>
              <a:ea typeface="+mj-ea"/>
            </a:endParaRP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</a:t>
            </a:r>
            <a:r>
              <a:rPr lang="ko-KR" altLang="en-US" sz="1100" b="1" dirty="0" err="1">
                <a:latin typeface="+mj-ea"/>
                <a:ea typeface="+mj-ea"/>
              </a:rPr>
              <a:t>정확률</a:t>
            </a:r>
            <a:r>
              <a:rPr lang="ko-KR" altLang="en-US" sz="1100" b="1" dirty="0">
                <a:latin typeface="+mj-ea"/>
                <a:ea typeface="+mj-ea"/>
              </a:rPr>
              <a:t> 계산  </a:t>
            </a:r>
            <a:r>
              <a:rPr lang="ko-KR" altLang="en-US" sz="1100" b="1" dirty="0" err="1">
                <a:solidFill>
                  <a:srgbClr val="FF0000"/>
                </a:solidFill>
                <a:latin typeface="+mj-ea"/>
                <a:ea typeface="+mj-ea"/>
              </a:rPr>
              <a:t>정확률을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 계산한다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b="1" dirty="0" err="1">
                <a:latin typeface="+mj-ea"/>
                <a:ea typeface="+mj-ea"/>
              </a:rPr>
              <a:t>no_correct</a:t>
            </a:r>
            <a:r>
              <a:rPr lang="en-US" altLang="ko-KR" sz="1100" b="1" dirty="0">
                <a:latin typeface="+mj-ea"/>
                <a:ea typeface="+mj-ea"/>
              </a:rPr>
              <a:t>=0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for 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 in range(10):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    </a:t>
            </a:r>
            <a:r>
              <a:rPr lang="en-US" altLang="ko-KR" sz="1100" b="1" dirty="0" err="1">
                <a:latin typeface="+mj-ea"/>
                <a:ea typeface="+mj-ea"/>
              </a:rPr>
              <a:t>no_correct</a:t>
            </a:r>
            <a:r>
              <a:rPr lang="en-US" altLang="ko-KR" sz="1100" b="1" dirty="0">
                <a:latin typeface="+mj-ea"/>
                <a:ea typeface="+mj-ea"/>
              </a:rPr>
              <a:t>+=</a:t>
            </a:r>
            <a:r>
              <a:rPr lang="en-US" altLang="ko-KR" sz="1100" b="1" dirty="0" err="1">
                <a:latin typeface="+mj-ea"/>
                <a:ea typeface="+mj-ea"/>
              </a:rPr>
              <a:t>conf</a:t>
            </a:r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][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accuracy=</a:t>
            </a:r>
            <a:r>
              <a:rPr lang="en-US" altLang="ko-KR" sz="1100" b="1" dirty="0" err="1">
                <a:latin typeface="+mj-ea"/>
                <a:ea typeface="+mj-ea"/>
              </a:rPr>
              <a:t>no_correct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en-US" altLang="ko-KR" sz="1100" b="1" dirty="0" err="1">
                <a:latin typeface="+mj-ea"/>
                <a:ea typeface="+mj-ea"/>
              </a:rPr>
              <a:t>len</a:t>
            </a:r>
            <a:r>
              <a:rPr lang="en-US" altLang="ko-KR" sz="1100" b="1" dirty="0">
                <a:latin typeface="+mj-ea"/>
                <a:ea typeface="+mj-ea"/>
              </a:rPr>
              <a:t>(res)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print("</a:t>
            </a:r>
            <a:r>
              <a:rPr lang="ko-KR" altLang="en-US" sz="1100" b="1" dirty="0">
                <a:latin typeface="+mj-ea"/>
                <a:ea typeface="+mj-ea"/>
              </a:rPr>
              <a:t>테스트 집합에 대한 </a:t>
            </a:r>
            <a:r>
              <a:rPr lang="ko-KR" altLang="en-US" sz="1100" b="1" dirty="0" err="1">
                <a:latin typeface="+mj-ea"/>
                <a:ea typeface="+mj-ea"/>
              </a:rPr>
              <a:t>정확률은</a:t>
            </a:r>
            <a:r>
              <a:rPr lang="en-US" altLang="ko-KR" sz="1100" b="1" dirty="0">
                <a:latin typeface="+mj-ea"/>
                <a:ea typeface="+mj-ea"/>
              </a:rPr>
              <a:t>", accuracy*100, "%</a:t>
            </a:r>
            <a:r>
              <a:rPr lang="ko-KR" altLang="en-US" sz="1100" b="1" dirty="0">
                <a:latin typeface="+mj-ea"/>
                <a:ea typeface="+mj-ea"/>
              </a:rPr>
              <a:t>입니다</a:t>
            </a:r>
            <a:r>
              <a:rPr lang="en-US" altLang="ko-KR" sz="1100" b="1" dirty="0">
                <a:latin typeface="+mj-ea"/>
                <a:ea typeface="+mj-ea"/>
              </a:rPr>
              <a:t>.")</a:t>
            </a:r>
            <a:endParaRPr lang="ko-KR" altLang="en-US" sz="11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879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413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딥러닝 실제  11주차 Report                                                                                  학번 : 2020254009                                                                      이름 : 유용주 </vt:lpstr>
      <vt:lpstr>1.  프로그램 4-4를 수행하여 결과를 정리하고, 프로그램의 동작을 설명하시오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교재에서 제공된  train_neuralnet.py 를 수정하여  Batch 사이즈를 변화 시켜가면, 훈련데이터와 테스트데이터에 대한  정확도 추이가 어떻게 바뀌는지 그래프와 함께 기술하시오. </dc:title>
  <dc:creator>고정재</dc:creator>
  <cp:lastModifiedBy>유 용주</cp:lastModifiedBy>
  <cp:revision>21</cp:revision>
  <dcterms:created xsi:type="dcterms:W3CDTF">2021-05-03T13:11:45Z</dcterms:created>
  <dcterms:modified xsi:type="dcterms:W3CDTF">2022-05-05T01:09:15Z</dcterms:modified>
</cp:coreProperties>
</file>