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handoutMasterIdLst>
    <p:handoutMasterId r:id="rId6"/>
  </p:handoutMasterIdLst>
  <p:sldIdLst>
    <p:sldId id="333" r:id="rId3"/>
    <p:sldId id="334" r:id="rId4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334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 pos="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2" autoAdjust="0"/>
    <p:restoredTop sz="93955" autoAdjust="0"/>
  </p:normalViewPr>
  <p:slideViewPr>
    <p:cSldViewPr snapToGrid="0">
      <p:cViewPr>
        <p:scale>
          <a:sx n="100" d="100"/>
          <a:sy n="100" d="100"/>
        </p:scale>
        <p:origin x="488" y="-336"/>
      </p:cViewPr>
      <p:guideLst>
        <p:guide orient="horz" pos="2183"/>
        <p:guide pos="3334"/>
        <p:guide orient="horz"/>
        <p:guide pos="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용주" userId="b991a744e92d2aee" providerId="LiveId" clId="{ED28D65C-3199-472D-ADB3-72CAA4788988}"/>
    <pc:docChg chg="undo custSel modSld">
      <pc:chgData name="유 용주" userId="b991a744e92d2aee" providerId="LiveId" clId="{ED28D65C-3199-472D-ADB3-72CAA4788988}" dt="2022-05-05T01:03:08.784" v="160" actId="113"/>
      <pc:docMkLst>
        <pc:docMk/>
      </pc:docMkLst>
      <pc:sldChg chg="addSp delSp modSp mod">
        <pc:chgData name="유 용주" userId="b991a744e92d2aee" providerId="LiveId" clId="{ED28D65C-3199-472D-ADB3-72CAA4788988}" dt="2022-05-05T01:03:08.784" v="160" actId="113"/>
        <pc:sldMkLst>
          <pc:docMk/>
          <pc:sldMk cId="912055599" sldId="334"/>
        </pc:sldMkLst>
        <pc:spChg chg="add mod">
          <ac:chgData name="유 용주" userId="b991a744e92d2aee" providerId="LiveId" clId="{ED28D65C-3199-472D-ADB3-72CAA4788988}" dt="2022-05-05T01:00:37.013" v="51" actId="207"/>
          <ac:spMkLst>
            <pc:docMk/>
            <pc:sldMk cId="912055599" sldId="334"/>
            <ac:spMk id="4" creationId="{B1D114FF-52F5-CA81-EE5D-37284C79B759}"/>
          </ac:spMkLst>
        </pc:spChg>
        <pc:spChg chg="add mod">
          <ac:chgData name="유 용주" userId="b991a744e92d2aee" providerId="LiveId" clId="{ED28D65C-3199-472D-ADB3-72CAA4788988}" dt="2022-05-05T01:03:05.378" v="159" actId="113"/>
          <ac:spMkLst>
            <pc:docMk/>
            <pc:sldMk cId="912055599" sldId="334"/>
            <ac:spMk id="7" creationId="{602E549E-602A-23B5-BA85-05F303DDA3EB}"/>
          </ac:spMkLst>
        </pc:spChg>
        <pc:spChg chg="add mod">
          <ac:chgData name="유 용주" userId="b991a744e92d2aee" providerId="LiveId" clId="{ED28D65C-3199-472D-ADB3-72CAA4788988}" dt="2022-05-05T01:03:08.784" v="160" actId="113"/>
          <ac:spMkLst>
            <pc:docMk/>
            <pc:sldMk cId="912055599" sldId="334"/>
            <ac:spMk id="10" creationId="{3EE2A380-52E4-CB93-8EB0-AF6F17437D96}"/>
          </ac:spMkLst>
        </pc:spChg>
        <pc:picChg chg="del mod">
          <ac:chgData name="유 용주" userId="b991a744e92d2aee" providerId="LiveId" clId="{ED28D65C-3199-472D-ADB3-72CAA4788988}" dt="2022-05-05T00:59:33.787" v="43" actId="21"/>
          <ac:picMkLst>
            <pc:docMk/>
            <pc:sldMk cId="912055599" sldId="334"/>
            <ac:picMk id="2" creationId="{00000000-0000-0000-0000-000000000000}"/>
          </ac:picMkLst>
        </pc:picChg>
        <pc:picChg chg="del">
          <ac:chgData name="유 용주" userId="b991a744e92d2aee" providerId="LiveId" clId="{ED28D65C-3199-472D-ADB3-72CAA4788988}" dt="2022-05-05T01:02:34.196" v="60" actId="21"/>
          <ac:picMkLst>
            <pc:docMk/>
            <pc:sldMk cId="912055599" sldId="334"/>
            <ac:picMk id="3" creationId="{00000000-0000-0000-0000-000000000000}"/>
          </ac:picMkLst>
        </pc:picChg>
        <pc:picChg chg="add mod ord">
          <ac:chgData name="유 용주" userId="b991a744e92d2aee" providerId="LiveId" clId="{ED28D65C-3199-472D-ADB3-72CAA4788988}" dt="2022-05-05T00:59:48.158" v="47" actId="167"/>
          <ac:picMkLst>
            <pc:docMk/>
            <pc:sldMk cId="912055599" sldId="334"/>
            <ac:picMk id="6" creationId="{59F1035F-C554-DADB-397A-CC90474643B2}"/>
          </ac:picMkLst>
        </pc:picChg>
        <pc:picChg chg="add mod ord">
          <ac:chgData name="유 용주" userId="b991a744e92d2aee" providerId="LiveId" clId="{ED28D65C-3199-472D-ADB3-72CAA4788988}" dt="2022-05-05T01:02:38.663" v="62" actId="1076"/>
          <ac:picMkLst>
            <pc:docMk/>
            <pc:sldMk cId="912055599" sldId="334"/>
            <ac:picMk id="9" creationId="{6B3BF913-C9CE-E192-0504-17EB593132D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0C9A231-D3AF-4943-9908-C366C176E42E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5DD8166-3F79-4526-B32D-AD3812C842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6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ED4428F-7995-4031-B6AD-F158B6F25AE3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1197CA0-61A1-4FD0-8F99-BF14270634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0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2378128"/>
            <a:ext cx="9144000" cy="1980558"/>
          </a:xfrm>
          <a:prstGeom prst="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F497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F497D">
                  <a:lumMod val="40000"/>
                  <a:lumOff val="60000"/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0628" y="1936788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40000"/>
                    <a:lumOff val="60000"/>
                  </a:srgbClr>
                </a:solidFill>
                <a:effectLst>
                  <a:reflection blurRad="6350" stA="60000" endA="900" endPos="58000" dir="5400000" sy="-100000" algn="bl" rotWithShape="0"/>
                </a:effectLst>
                <a:uLnTx/>
                <a:uFillTx/>
              </a:rPr>
              <a:t>Korea Advanced Photonics Solution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40000"/>
                  <a:lumOff val="60000"/>
                </a:srgbClr>
              </a:solidFill>
              <a:effectLst>
                <a:reflection blurRad="6350" stA="60000" endA="900" endPos="58000" dir="5400000" sy="-100000" algn="bl" rotWithShape="0"/>
              </a:effectLst>
              <a:uLnTx/>
              <a:uFillTx/>
            </a:endParaRPr>
          </a:p>
        </p:txBody>
      </p:sp>
      <p:sp>
        <p:nvSpPr>
          <p:cNvPr id="8" name="TextBox 17"/>
          <p:cNvSpPr txBox="1"/>
          <p:nvPr userDrawn="1"/>
        </p:nvSpPr>
        <p:spPr>
          <a:xfrm>
            <a:off x="6333046" y="394587"/>
            <a:ext cx="2810954" cy="17047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Korea Advanced Photonics Solution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사용자 지정 1.png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8175308" y="126934"/>
            <a:ext cx="968693" cy="304904"/>
          </a:xfrm>
          <a:prstGeom prst="rect">
            <a:avLst/>
          </a:prstGeom>
        </p:spPr>
      </p:pic>
      <p:pic>
        <p:nvPicPr>
          <p:cNvPr id="10" name="그림 9" descr="사용자 지정 2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645024"/>
            <a:ext cx="9144000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9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7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FDCC9DA1-892B-49EE-8058-A50A970FB4F0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397" y="2371252"/>
            <a:ext cx="9144793" cy="2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D7B8C3E2-5A08-4062-9FF8-877F559BBC9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39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EEC8DC1-2BE6-47FC-8BA6-848F4A0869A9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37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22C24149-C82C-45A9-AAD1-0060F34044FC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3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6EC4030D-6271-4404-B96B-F045DA3A276B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7B827924-5547-4C66-8567-735B83942E61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87B0DBC6-7817-4689-86C8-0C4C4DC0B1F4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234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99DDB8D9-9E9B-4AC2-A790-AB4D4BA6543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89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811FD171-8B00-4D13-A260-80E8BC11BF3F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71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707E1A87-1674-49F6-8EFF-3398C73A3DD4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1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1EC17965-8D32-4FB1-80B6-ECBE4848E861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8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C26CF24C-A0EA-4B1A-88B5-0EB71694D44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1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9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C742-EFC2-4BBA-B33B-B4655D1FB68C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사용자 지정 2.png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6859502" y="1"/>
            <a:ext cx="2278148" cy="365125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1" y="365125"/>
            <a:ext cx="817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" y="6529536"/>
            <a:ext cx="8178800" cy="0"/>
          </a:xfrm>
          <a:prstGeom prst="line">
            <a:avLst/>
          </a:prstGeom>
          <a:noFill/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10" name="그림 9" descr="사용자 지정 1.png"/>
          <p:cNvPicPr>
            <a:picLocks noChangeAspect="1"/>
          </p:cNvPicPr>
          <p:nvPr userDrawn="1"/>
        </p:nvPicPr>
        <p:blipFill>
          <a:blip r:embed="rId14" cstate="email"/>
          <a:stretch>
            <a:fillRect/>
          </a:stretch>
        </p:blipFill>
        <p:spPr>
          <a:xfrm>
            <a:off x="8425195" y="6475675"/>
            <a:ext cx="667637" cy="22615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703036" y="6655063"/>
            <a:ext cx="2458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Korea Advanced Photonics Solution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7936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113"/>
            <a:ext cx="9010650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 rot="2140648">
            <a:off x="5992813" y="209550"/>
            <a:ext cx="1438275" cy="3683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secret</a:t>
            </a:r>
            <a:endParaRPr kumimoji="1" lang="ko-KR" altLang="en-US" dirty="0">
              <a:solidFill>
                <a:srgbClr val="FF33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39" y="747858"/>
            <a:ext cx="874014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lnSpc>
                <a:spcPct val="150000"/>
              </a:lnSpc>
            </a:pP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과제명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디지털 논리회로에 나오는 전가산기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( Full Adder)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를  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퍼셉트론을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이용하여 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파이썬으로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구현하고 실행결과를 보이시오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3592" y="4450028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j-ea"/>
                <a:ea typeface="+mj-ea"/>
              </a:rPr>
              <a:t>&lt; </a:t>
            </a:r>
            <a:r>
              <a:rPr lang="ko-KR" altLang="en-US" sz="1050" b="1" dirty="0" err="1">
                <a:latin typeface="+mj-ea"/>
                <a:ea typeface="+mj-ea"/>
              </a:rPr>
              <a:t>진리표</a:t>
            </a:r>
            <a:r>
              <a:rPr lang="en-US" altLang="ko-KR" sz="1050" b="1" dirty="0">
                <a:latin typeface="+mj-ea"/>
                <a:ea typeface="+mj-ea"/>
              </a:rPr>
              <a:t> &gt;</a:t>
            </a:r>
            <a:endParaRPr lang="ko-KR" altLang="en-US" sz="105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3" y="1981589"/>
            <a:ext cx="4744112" cy="1705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12440"/>
          <a:stretch/>
        </p:blipFill>
        <p:spPr>
          <a:xfrm>
            <a:off x="5747025" y="1587785"/>
            <a:ext cx="2905530" cy="26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4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B3BF913-C9CE-E192-0504-17EB59313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2336800"/>
            <a:ext cx="4914900" cy="346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F1035F-C554-DADB-397A-CC9047464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10" y="414337"/>
            <a:ext cx="3714750" cy="602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D114FF-52F5-CA81-EE5D-37284C79B759}"/>
              </a:ext>
            </a:extLst>
          </p:cNvPr>
          <p:cNvSpPr txBox="1"/>
          <p:nvPr/>
        </p:nvSpPr>
        <p:spPr>
          <a:xfrm>
            <a:off x="586224" y="95489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유용주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E549E-602A-23B5-BA85-05F303DDA3EB}"/>
              </a:ext>
            </a:extLst>
          </p:cNvPr>
          <p:cNvSpPr txBox="1"/>
          <p:nvPr/>
        </p:nvSpPr>
        <p:spPr>
          <a:xfrm>
            <a:off x="5721036" y="349786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유용주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2A380-52E4-CB93-8EB0-AF6F17437D96}"/>
              </a:ext>
            </a:extLst>
          </p:cNvPr>
          <p:cNvSpPr txBox="1"/>
          <p:nvPr/>
        </p:nvSpPr>
        <p:spPr>
          <a:xfrm>
            <a:off x="4959036" y="36693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유용주</a:t>
            </a:r>
          </a:p>
        </p:txBody>
      </p:sp>
    </p:spTree>
    <p:extLst>
      <p:ext uri="{BB962C8B-B14F-4D97-AF65-F5344CB8AC3E}">
        <p14:creationId xmlns:p14="http://schemas.microsoft.com/office/powerpoint/2010/main" val="91205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58713</TotalTime>
  <Words>25</Words>
  <Application>Microsoft Office PowerPoint</Application>
  <PresentationFormat>화면 슬라이드 쇼(4:3)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HY중고딕</vt:lpstr>
      <vt:lpstr>굴림</vt:lpstr>
      <vt:lpstr>돋움</vt:lpstr>
      <vt:lpstr>맑은 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kspd</dc:creator>
  <cp:lastModifiedBy>유 용주</cp:lastModifiedBy>
  <cp:revision>4119</cp:revision>
  <dcterms:created xsi:type="dcterms:W3CDTF">2014-10-07T02:54:28Z</dcterms:created>
  <dcterms:modified xsi:type="dcterms:W3CDTF">2022-05-05T01:03:13Z</dcterms:modified>
</cp:coreProperties>
</file>