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333" r:id="rId4"/>
    <p:sldId id="334" r:id="rId5"/>
    <p:sldId id="336" r:id="rId6"/>
    <p:sldId id="337" r:id="rId7"/>
    <p:sldId id="339" r:id="rId8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334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 pos="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2" autoAdjust="0"/>
    <p:restoredTop sz="93955" autoAdjust="0"/>
  </p:normalViewPr>
  <p:slideViewPr>
    <p:cSldViewPr snapToGrid="0">
      <p:cViewPr varScale="1">
        <p:scale>
          <a:sx n="110" d="100"/>
          <a:sy n="110" d="100"/>
        </p:scale>
        <p:origin x="1915" y="62"/>
      </p:cViewPr>
      <p:guideLst>
        <p:guide orient="horz" pos="2183"/>
        <p:guide pos="3334"/>
        <p:guide orient="horz"/>
        <p:guide pos="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0C9A231-D3AF-4943-9908-C366C176E42E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5DD8166-3F79-4526-B32D-AD3812C842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ED4428F-7995-4031-B6AD-F158B6F25AE3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1197CA0-61A1-4FD0-8F99-BF14270634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52538"/>
            <a:ext cx="4506913" cy="3381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6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0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2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0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5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7CA0-61A1-4FD0-8F99-BF14270634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2378128"/>
            <a:ext cx="9144000" cy="1980558"/>
          </a:xfrm>
          <a:prstGeom prst="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F497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F497D">
                  <a:lumMod val="40000"/>
                  <a:lumOff val="60000"/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628" y="1936788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40000"/>
                    <a:lumOff val="60000"/>
                  </a:srgbClr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</a:rPr>
              <a:t>Korea Advanced Photonics Solution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40000"/>
                  <a:lumOff val="60000"/>
                </a:srgbClr>
              </a:solidFill>
              <a:effectLst>
                <a:reflection blurRad="6350" stA="60000" endA="900" endPos="58000" dir="5400000" sy="-100000" algn="bl" rotWithShape="0"/>
              </a:effectLst>
              <a:uLnTx/>
              <a:uFillTx/>
            </a:endParaRPr>
          </a:p>
        </p:txBody>
      </p:sp>
      <p:sp>
        <p:nvSpPr>
          <p:cNvPr id="8" name="TextBox 17"/>
          <p:cNvSpPr txBox="1"/>
          <p:nvPr userDrawn="1"/>
        </p:nvSpPr>
        <p:spPr>
          <a:xfrm>
            <a:off x="6333046" y="394587"/>
            <a:ext cx="2810954" cy="17047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Korea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Advanced Photonics Solution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사용자 지정 1.png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8175308" y="126934"/>
            <a:ext cx="968693" cy="304904"/>
          </a:xfrm>
          <a:prstGeom prst="rect">
            <a:avLst/>
          </a:prstGeom>
        </p:spPr>
      </p:pic>
      <p:pic>
        <p:nvPicPr>
          <p:cNvPr id="10" name="그림 9" descr="사용자 지정 2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645024"/>
            <a:ext cx="914400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6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FDCC9DA1-892B-49EE-8058-A50A970FB4F0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397" y="2371252"/>
            <a:ext cx="9144793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D7B8C3E2-5A08-4062-9FF8-877F559BBC9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9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EEC8DC1-2BE6-47FC-8BA6-848F4A0869A9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3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22C24149-C82C-45A9-AAD1-0060F34044FC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3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6EC4030D-6271-4404-B96B-F045DA3A276B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7B827924-5547-4C66-8567-735B83942E61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7B0DBC6-7817-4689-86C8-0C4C4DC0B1F4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23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9DDB8D9-9E9B-4AC2-A790-AB4D4BA6543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811FD171-8B00-4D13-A260-80E8BC11BF3F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71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707E1A87-1674-49F6-8EFF-3398C73A3DD4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1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1EC17965-8D32-4FB1-80B6-ECBE4848E861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8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C26CF24C-A0EA-4B1A-88B5-0EB71694D44D}" type="slidenum">
              <a:rPr kumimoji="1" lang="en-US" altLang="ko-KR" b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b="1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C742-EFC2-4BBA-B33B-B4655D1FB68C}" type="datetimeFigureOut">
              <a:rPr lang="ko-KR" altLang="en-US" smtClean="0"/>
              <a:pPr/>
              <a:t>2021-04-01-Thu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2EAD-4107-4C97-A94F-A8F168500E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사용자 지정 2.pn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6859502" y="1"/>
            <a:ext cx="2278148" cy="365125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1" y="365125"/>
            <a:ext cx="817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" y="6529536"/>
            <a:ext cx="8178800" cy="0"/>
          </a:xfrm>
          <a:prstGeom prst="line">
            <a:avLst/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0" name="그림 9" descr="사용자 지정 1.png"/>
          <p:cNvPicPr>
            <a:picLocks noChangeAspect="1"/>
          </p:cNvPicPr>
          <p:nvPr userDrawn="1"/>
        </p:nvPicPr>
        <p:blipFill>
          <a:blip r:embed="rId14" cstate="email"/>
          <a:stretch>
            <a:fillRect/>
          </a:stretch>
        </p:blipFill>
        <p:spPr>
          <a:xfrm>
            <a:off x="8425195" y="6475675"/>
            <a:ext cx="667637" cy="22615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703036" y="6655063"/>
            <a:ext cx="2458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Korea Advanced Photonics Solution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936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113"/>
            <a:ext cx="901065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 rot="2140648">
            <a:off x="5992813" y="209550"/>
            <a:ext cx="1438275" cy="368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secret</a:t>
            </a:r>
            <a:endParaRPr kumimoji="1" lang="ko-KR" altLang="en-US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3637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Durable Rule </a:t>
            </a:r>
            <a:r>
              <a:rPr lang="ko-KR" altLang="en-US" sz="3200" b="1" dirty="0">
                <a:latin typeface="+mj-ea"/>
                <a:ea typeface="+mj-ea"/>
              </a:rPr>
              <a:t>패키지를 사용하여 </a:t>
            </a:r>
            <a:endParaRPr lang="en-US" altLang="ko-KR" sz="3200" b="1" dirty="0">
              <a:latin typeface="+mj-ea"/>
              <a:ea typeface="+mj-ea"/>
            </a:endParaRPr>
          </a:p>
          <a:p>
            <a:pPr algn="ctr"/>
            <a:r>
              <a:rPr lang="ko-KR" altLang="en-US" sz="3200" b="1" dirty="0" smtClean="0">
                <a:latin typeface="+mj-ea"/>
                <a:ea typeface="+mj-ea"/>
              </a:rPr>
              <a:t>현업의 문제 해결을 위한 규칙</a:t>
            </a:r>
            <a:r>
              <a:rPr lang="en-US" altLang="ko-KR" sz="3200" b="1" dirty="0" smtClean="0">
                <a:solidFill>
                  <a:srgbClr val="3333CC"/>
                </a:solidFill>
                <a:latin typeface="+mj-ea"/>
                <a:ea typeface="+mj-ea"/>
              </a:rPr>
              <a:t>                               </a:t>
            </a:r>
          </a:p>
          <a:p>
            <a:pPr algn="ctr"/>
            <a:r>
              <a:rPr lang="en-US" altLang="ko-KR" sz="2400" b="1" dirty="0" smtClean="0">
                <a:solidFill>
                  <a:srgbClr val="3333CC"/>
                </a:solidFill>
                <a:latin typeface="+mj-ea"/>
                <a:ea typeface="+mj-ea"/>
              </a:rPr>
              <a:t>                                                  </a:t>
            </a:r>
          </a:p>
          <a:p>
            <a:pPr algn="ctr"/>
            <a:r>
              <a:rPr lang="en-US" altLang="ko-KR" sz="2400" b="1" dirty="0">
                <a:solidFill>
                  <a:srgbClr val="3333CC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rgbClr val="3333CC"/>
                </a:solidFill>
                <a:latin typeface="+mj-ea"/>
                <a:ea typeface="+mj-ea"/>
              </a:rPr>
              <a:t>                                                                  </a:t>
            </a:r>
            <a:r>
              <a:rPr lang="en-US" altLang="ko-KR" b="1" dirty="0" smtClean="0">
                <a:solidFill>
                  <a:srgbClr val="3333CC"/>
                </a:solidFill>
                <a:latin typeface="+mj-ea"/>
                <a:ea typeface="+mj-ea"/>
              </a:rPr>
              <a:t>2021.04.01</a:t>
            </a:r>
            <a:endParaRPr lang="ko-KR" altLang="en-US" b="1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44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" y="401781"/>
            <a:ext cx="904009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from </a:t>
            </a:r>
            <a:r>
              <a:rPr lang="en-US" altLang="ko-KR" sz="1000" dirty="0" err="1">
                <a:latin typeface="+mn-ea"/>
              </a:rPr>
              <a:t>durable.lang</a:t>
            </a:r>
            <a:r>
              <a:rPr lang="en-US" altLang="ko-KR" sz="1000" dirty="0">
                <a:latin typeface="+mn-ea"/>
              </a:rPr>
              <a:t> import *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with ruleset('product'):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 : scratch1</a:t>
            </a:r>
            <a:r>
              <a:rPr lang="ko-KR" altLang="en-US" sz="1000" dirty="0">
                <a:latin typeface="+mn-ea"/>
              </a:rPr>
              <a:t>은 길이가 </a:t>
            </a:r>
            <a:r>
              <a:rPr lang="en-US" altLang="ko-KR" sz="1000" dirty="0">
                <a:latin typeface="+mn-ea"/>
              </a:rPr>
              <a:t>300um </a:t>
            </a:r>
            <a:r>
              <a:rPr lang="ko-KR" altLang="en-US" sz="1000" dirty="0">
                <a:latin typeface="+mn-ea"/>
              </a:rPr>
              <a:t>이상이면 </a:t>
            </a:r>
            <a:r>
              <a:rPr lang="en-US" altLang="ko-KR" sz="1000" dirty="0">
                <a:latin typeface="+mn-ea"/>
              </a:rPr>
              <a:t>NG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'scratch1') &amp; (</a:t>
            </a:r>
            <a:r>
              <a:rPr lang="en-US" altLang="ko-KR" sz="1000" dirty="0" err="1">
                <a:latin typeface="+mn-ea"/>
              </a:rPr>
              <a:t>m.length</a:t>
            </a:r>
            <a:r>
              <a:rPr lang="en-US" altLang="ko-KR" sz="1000" dirty="0">
                <a:latin typeface="+mn-ea"/>
              </a:rPr>
              <a:t> &gt;= 300))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'NG'})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2 : scratch2</a:t>
            </a:r>
            <a:r>
              <a:rPr lang="ko-KR" altLang="en-US" sz="1000" dirty="0">
                <a:latin typeface="+mn-ea"/>
              </a:rPr>
              <a:t>은 길이가 </a:t>
            </a:r>
            <a:r>
              <a:rPr lang="en-US" altLang="ko-KR" sz="1000" dirty="0">
                <a:latin typeface="+mn-ea"/>
              </a:rPr>
              <a:t>300um </a:t>
            </a:r>
            <a:r>
              <a:rPr lang="ko-KR" altLang="en-US" sz="1000" dirty="0">
                <a:latin typeface="+mn-ea"/>
              </a:rPr>
              <a:t>이하이면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'scratch2') &amp; (</a:t>
            </a:r>
            <a:r>
              <a:rPr lang="en-US" altLang="ko-KR" sz="1000" dirty="0" err="1">
                <a:latin typeface="+mn-ea"/>
              </a:rPr>
              <a:t>m.length</a:t>
            </a:r>
            <a:r>
              <a:rPr lang="en-US" altLang="ko-KR" sz="1000" dirty="0">
                <a:latin typeface="+mn-ea"/>
              </a:rPr>
              <a:t> &lt;= 300))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result_2(c):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3 : 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은 길이가 </a:t>
            </a:r>
            <a:r>
              <a:rPr lang="en-US" altLang="ko-KR" sz="1000" dirty="0">
                <a:latin typeface="+mn-ea"/>
              </a:rPr>
              <a:t>100um </a:t>
            </a:r>
            <a:r>
              <a:rPr lang="ko-KR" altLang="en-US" sz="1000" dirty="0">
                <a:latin typeface="+mn-ea"/>
              </a:rPr>
              <a:t>이하이면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1') &amp; (</a:t>
            </a:r>
            <a:r>
              <a:rPr lang="en-US" altLang="ko-KR" sz="1000" dirty="0" err="1">
                <a:latin typeface="+mn-ea"/>
              </a:rPr>
              <a:t>m.length</a:t>
            </a:r>
            <a:r>
              <a:rPr lang="en-US" altLang="ko-KR" sz="1000" dirty="0">
                <a:latin typeface="+mn-ea"/>
              </a:rPr>
              <a:t> &gt;= 100))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result_3(c):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4 : 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은 길이가 </a:t>
            </a:r>
            <a:r>
              <a:rPr lang="en-US" altLang="ko-KR" sz="1000" dirty="0">
                <a:latin typeface="+mn-ea"/>
              </a:rPr>
              <a:t>50um </a:t>
            </a:r>
            <a:r>
              <a:rPr lang="ko-KR" altLang="en-US" sz="1000" dirty="0">
                <a:latin typeface="+mn-ea"/>
              </a:rPr>
              <a:t>이하이면 특채출하이다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2') &amp; (</a:t>
            </a:r>
            <a:r>
              <a:rPr lang="en-US" altLang="ko-KR" sz="1000" dirty="0" err="1">
                <a:latin typeface="+mn-ea"/>
              </a:rPr>
              <a:t>m.length</a:t>
            </a:r>
            <a:r>
              <a:rPr lang="en-US" altLang="ko-KR" sz="1000" dirty="0">
                <a:latin typeface="+mn-ea"/>
              </a:rPr>
              <a:t> &gt;= 50))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result_4(c):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</a:t>
            </a:r>
            <a:r>
              <a:rPr lang="ko-KR" altLang="en-US" sz="1000" dirty="0" err="1">
                <a:latin typeface="+mn-ea"/>
              </a:rPr>
              <a:t>특채출하</a:t>
            </a:r>
            <a:r>
              <a:rPr lang="en-US" altLang="ko-KR" sz="1000" dirty="0">
                <a:latin typeface="+mn-ea"/>
              </a:rPr>
              <a:t>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5 : </a:t>
            </a:r>
            <a:r>
              <a:rPr lang="ko-KR" altLang="en-US" sz="1000" dirty="0">
                <a:latin typeface="+mn-ea"/>
              </a:rPr>
              <a:t>수율 </a:t>
            </a:r>
            <a:r>
              <a:rPr lang="en-US" altLang="ko-KR" sz="1000" dirty="0">
                <a:latin typeface="+mn-ea"/>
              </a:rPr>
              <a:t>90% </a:t>
            </a:r>
            <a:r>
              <a:rPr lang="ko-KR" altLang="en-US" sz="1000" dirty="0">
                <a:latin typeface="+mn-ea"/>
              </a:rPr>
              <a:t>이하이면 출고보류이다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수율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m.amount</a:t>
            </a:r>
            <a:r>
              <a:rPr lang="en-US" altLang="ko-KR" sz="1000" dirty="0">
                <a:latin typeface="+mn-ea"/>
              </a:rPr>
              <a:t> &lt;= 90))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result_5(c):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</a:t>
            </a:r>
            <a:r>
              <a:rPr lang="ko-KR" altLang="en-US" sz="1000" dirty="0">
                <a:latin typeface="+mn-ea"/>
              </a:rPr>
              <a:t>출고보류</a:t>
            </a:r>
            <a:r>
              <a:rPr lang="en-US" altLang="ko-KR" sz="1000" dirty="0">
                <a:latin typeface="+mn-ea"/>
              </a:rPr>
              <a:t>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6 : </a:t>
            </a:r>
            <a:r>
              <a:rPr lang="ko-KR" altLang="en-US" sz="1000" dirty="0">
                <a:latin typeface="+mn-ea"/>
              </a:rPr>
              <a:t>얼룩은 주기성이면 수율 </a:t>
            </a:r>
            <a:r>
              <a:rPr lang="en-US" altLang="ko-KR" sz="1000" dirty="0">
                <a:latin typeface="+mn-ea"/>
              </a:rPr>
              <a:t>0% </a:t>
            </a:r>
            <a:r>
              <a:rPr lang="ko-KR" altLang="en-US" sz="1000" dirty="0">
                <a:latin typeface="+mn-ea"/>
              </a:rPr>
              <a:t>이므로 </a:t>
            </a:r>
            <a:r>
              <a:rPr lang="en-US" altLang="ko-KR" sz="1000" dirty="0">
                <a:latin typeface="+mn-ea"/>
              </a:rPr>
              <a:t>NG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얼룩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m.amount</a:t>
            </a:r>
            <a:r>
              <a:rPr lang="en-US" altLang="ko-KR" sz="1000" dirty="0">
                <a:latin typeface="+mn-ea"/>
              </a:rPr>
              <a:t> == 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result_6(c):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'NG'})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7 : </a:t>
            </a:r>
            <a:r>
              <a:rPr lang="ko-KR" altLang="en-US" sz="1000" dirty="0" err="1">
                <a:latin typeface="+mn-ea"/>
              </a:rPr>
              <a:t>핀홀은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BLU</a:t>
            </a:r>
            <a:r>
              <a:rPr lang="ko-KR" altLang="en-US" sz="1000" dirty="0">
                <a:latin typeface="+mn-ea"/>
              </a:rPr>
              <a:t>에서 안 보이면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 err="1">
                <a:latin typeface="+mn-ea"/>
              </a:rPr>
              <a:t>핀홀</a:t>
            </a:r>
            <a:r>
              <a:rPr lang="en-US" altLang="ko-KR" sz="1000" dirty="0">
                <a:latin typeface="+mn-ea"/>
              </a:rPr>
              <a:t>') &amp; (m.</a:t>
            </a:r>
            <a:r>
              <a:rPr lang="ko-KR" altLang="en-US" sz="1000" dirty="0">
                <a:latin typeface="+mn-ea"/>
              </a:rPr>
              <a:t>육안 </a:t>
            </a:r>
            <a:r>
              <a:rPr lang="en-US" altLang="ko-KR" sz="1000" dirty="0">
                <a:latin typeface="+mn-ea"/>
              </a:rPr>
              <a:t>== 'OK'))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result_7(c):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55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" y="367146"/>
            <a:ext cx="904009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8 : </a:t>
            </a:r>
            <a:r>
              <a:rPr lang="ko-KR" altLang="en-US" sz="1000" dirty="0">
                <a:latin typeface="+mn-ea"/>
              </a:rPr>
              <a:t>점박이는 </a:t>
            </a:r>
            <a:r>
              <a:rPr lang="en-US" altLang="ko-KR" sz="1000" dirty="0" err="1">
                <a:latin typeface="+mn-ea"/>
              </a:rPr>
              <a:t>Bluelight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에서 안 보이면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점박이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m.bluelight</a:t>
            </a:r>
            <a:r>
              <a:rPr lang="en-US" altLang="ko-KR" sz="1000" dirty="0">
                <a:latin typeface="+mn-ea"/>
              </a:rPr>
              <a:t> == 'OK'))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result_8(c):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9 : </a:t>
            </a:r>
            <a:r>
              <a:rPr lang="ko-KR" altLang="en-US" sz="1000" dirty="0" err="1">
                <a:latin typeface="+mn-ea"/>
              </a:rPr>
              <a:t>금형주기성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dimple</a:t>
            </a:r>
            <a:r>
              <a:rPr lang="ko-KR" altLang="en-US" sz="1000" dirty="0">
                <a:latin typeface="+mn-ea"/>
              </a:rPr>
              <a:t>은 </a:t>
            </a:r>
            <a:r>
              <a:rPr lang="en-US" altLang="ko-KR" sz="1000" dirty="0">
                <a:latin typeface="+mn-ea"/>
              </a:rPr>
              <a:t>10</a:t>
            </a:r>
            <a:r>
              <a:rPr lang="ko-KR" altLang="en-US" sz="1000" dirty="0">
                <a:latin typeface="+mn-ea"/>
              </a:rPr>
              <a:t>개 이하이면 </a:t>
            </a:r>
            <a:r>
              <a:rPr lang="en-US" altLang="ko-KR" sz="1000" dirty="0">
                <a:latin typeface="+mn-ea"/>
              </a:rPr>
              <a:t>OK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'dimple1') &amp; (m.</a:t>
            </a:r>
            <a:r>
              <a:rPr lang="ko-KR" altLang="en-US" sz="1000" dirty="0" err="1">
                <a:latin typeface="+mn-ea"/>
              </a:rPr>
              <a:t>갯수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&lt;= 10))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result_9(c):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   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10 : </a:t>
            </a:r>
            <a:r>
              <a:rPr lang="ko-KR" altLang="en-US" sz="1000" dirty="0" err="1">
                <a:latin typeface="+mn-ea"/>
              </a:rPr>
              <a:t>가이드롤</a:t>
            </a:r>
            <a:r>
              <a:rPr lang="ko-KR" altLang="en-US" sz="1000" dirty="0">
                <a:latin typeface="+mn-ea"/>
              </a:rPr>
              <a:t> 주기성 </a:t>
            </a:r>
            <a:r>
              <a:rPr lang="en-US" altLang="ko-KR" sz="1000" dirty="0">
                <a:latin typeface="+mn-ea"/>
              </a:rPr>
              <a:t>dimple</a:t>
            </a:r>
            <a:r>
              <a:rPr lang="ko-KR" altLang="en-US" sz="1000" dirty="0">
                <a:latin typeface="+mn-ea"/>
              </a:rPr>
              <a:t>은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개 이하만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'dimple2') &amp; (m.</a:t>
            </a:r>
            <a:r>
              <a:rPr lang="ko-KR" altLang="en-US" sz="1000" dirty="0" err="1">
                <a:latin typeface="+mn-ea"/>
              </a:rPr>
              <a:t>갯수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&lt;= 2))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result_10(c):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11 : </a:t>
            </a:r>
            <a:r>
              <a:rPr lang="ko-KR" altLang="en-US" sz="1000" dirty="0">
                <a:latin typeface="+mn-ea"/>
              </a:rPr>
              <a:t>부착력은 </a:t>
            </a:r>
            <a:r>
              <a:rPr lang="en-US" altLang="ko-KR" sz="1000" dirty="0">
                <a:latin typeface="+mn-ea"/>
              </a:rPr>
              <a:t>90%</a:t>
            </a:r>
            <a:r>
              <a:rPr lang="ko-KR" altLang="en-US" sz="1000" dirty="0">
                <a:latin typeface="+mn-ea"/>
              </a:rPr>
              <a:t>이상만 출고 </a:t>
            </a:r>
            <a:r>
              <a:rPr lang="ko-KR" altLang="en-US" sz="1000" dirty="0" err="1">
                <a:latin typeface="+mn-ea"/>
              </a:rPr>
              <a:t>할수</a:t>
            </a:r>
            <a:r>
              <a:rPr lang="ko-KR" altLang="en-US" sz="1000" dirty="0">
                <a:latin typeface="+mn-ea"/>
              </a:rPr>
              <a:t> 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부착력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m.amount</a:t>
            </a:r>
            <a:r>
              <a:rPr lang="en-US" altLang="ko-KR" sz="1000" dirty="0">
                <a:latin typeface="+mn-ea"/>
              </a:rPr>
              <a:t> &gt;= 90))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result_11(c):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</a:t>
            </a:r>
            <a:r>
              <a:rPr lang="ko-KR" altLang="en-US" sz="1000" dirty="0">
                <a:latin typeface="+mn-ea"/>
              </a:rPr>
              <a:t>출고</a:t>
            </a:r>
            <a:r>
              <a:rPr lang="en-US" altLang="ko-KR" sz="1000" dirty="0">
                <a:latin typeface="+mn-ea"/>
              </a:rPr>
              <a:t>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  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12 : </a:t>
            </a:r>
            <a:r>
              <a:rPr lang="ko-KR" altLang="en-US" sz="1000" dirty="0" err="1">
                <a:latin typeface="+mn-ea"/>
              </a:rPr>
              <a:t>에릭슨</a:t>
            </a:r>
            <a:r>
              <a:rPr lang="ko-KR" altLang="en-US" sz="1000" dirty="0">
                <a:latin typeface="+mn-ea"/>
              </a:rPr>
              <a:t> 테스트는 </a:t>
            </a:r>
            <a:r>
              <a:rPr lang="en-US" altLang="ko-KR" sz="1000" dirty="0">
                <a:latin typeface="+mn-ea"/>
              </a:rPr>
              <a:t>8mm </a:t>
            </a:r>
            <a:r>
              <a:rPr lang="ko-KR" altLang="en-US" sz="1000" dirty="0">
                <a:latin typeface="+mn-ea"/>
              </a:rPr>
              <a:t>이상 되어야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 err="1">
                <a:latin typeface="+mn-ea"/>
              </a:rPr>
              <a:t>에릭슨</a:t>
            </a:r>
            <a:r>
              <a:rPr lang="en-US" altLang="ko-KR" sz="1000" dirty="0">
                <a:latin typeface="+mn-ea"/>
              </a:rPr>
              <a:t>') &amp; (m.</a:t>
            </a:r>
            <a:r>
              <a:rPr lang="ko-KR" altLang="en-US" sz="1000" dirty="0">
                <a:latin typeface="+mn-ea"/>
              </a:rPr>
              <a:t>두께 </a:t>
            </a:r>
            <a:r>
              <a:rPr lang="en-US" altLang="ko-KR" sz="1000" dirty="0">
                <a:latin typeface="+mn-ea"/>
              </a:rPr>
              <a:t>&gt;= 8))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result_12(c):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13 : </a:t>
            </a:r>
            <a:r>
              <a:rPr lang="ko-KR" altLang="en-US" sz="1000" dirty="0">
                <a:latin typeface="+mn-ea"/>
              </a:rPr>
              <a:t>휘도 값은 </a:t>
            </a:r>
            <a:r>
              <a:rPr lang="en-US" altLang="ko-KR" sz="1000" dirty="0">
                <a:latin typeface="+mn-ea"/>
              </a:rPr>
              <a:t>100%</a:t>
            </a:r>
            <a:r>
              <a:rPr lang="ko-KR" altLang="en-US" sz="1000" dirty="0">
                <a:latin typeface="+mn-ea"/>
              </a:rPr>
              <a:t>이상 나와야지 출고 </a:t>
            </a:r>
            <a:r>
              <a:rPr lang="ko-KR" altLang="en-US" sz="1000" dirty="0" err="1">
                <a:latin typeface="+mn-ea"/>
              </a:rPr>
              <a:t>할수</a:t>
            </a:r>
            <a:r>
              <a:rPr lang="ko-KR" altLang="en-US" sz="1000" dirty="0">
                <a:latin typeface="+mn-ea"/>
              </a:rPr>
              <a:t> 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휘도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m.amount</a:t>
            </a:r>
            <a:r>
              <a:rPr lang="en-US" altLang="ko-KR" sz="1000" dirty="0">
                <a:latin typeface="+mn-ea"/>
              </a:rPr>
              <a:t> &gt;= 100))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result_13(c):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</a:t>
            </a:r>
            <a:r>
              <a:rPr lang="ko-KR" altLang="en-US" sz="1000" dirty="0">
                <a:latin typeface="+mn-ea"/>
              </a:rPr>
              <a:t>출고</a:t>
            </a:r>
            <a:r>
              <a:rPr lang="en-US" altLang="ko-KR" sz="1000" dirty="0">
                <a:latin typeface="+mn-ea"/>
              </a:rPr>
              <a:t>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  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14 : </a:t>
            </a:r>
            <a:r>
              <a:rPr lang="ko-KR" altLang="en-US" sz="1000" dirty="0" err="1">
                <a:latin typeface="+mn-ea"/>
              </a:rPr>
              <a:t>글로수값은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30%</a:t>
            </a:r>
            <a:r>
              <a:rPr lang="ko-KR" altLang="en-US" sz="1000" dirty="0">
                <a:latin typeface="+mn-ea"/>
              </a:rPr>
              <a:t>이상 나와야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 err="1">
                <a:latin typeface="+mn-ea"/>
              </a:rPr>
              <a:t>글로수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m.amount</a:t>
            </a:r>
            <a:r>
              <a:rPr lang="en-US" altLang="ko-KR" sz="1000" dirty="0">
                <a:latin typeface="+mn-ea"/>
              </a:rPr>
              <a:t> &gt;= 30))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result_14(c):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 # </a:t>
            </a:r>
            <a:r>
              <a:rPr lang="ko-KR" altLang="en-US" sz="1000" dirty="0">
                <a:latin typeface="+mn-ea"/>
              </a:rPr>
              <a:t>규칙 </a:t>
            </a:r>
            <a:r>
              <a:rPr lang="en-US" altLang="ko-KR" sz="1000" dirty="0">
                <a:latin typeface="+mn-ea"/>
              </a:rPr>
              <a:t>15 : </a:t>
            </a:r>
            <a:r>
              <a:rPr lang="ko-KR" altLang="en-US" sz="1000" dirty="0" err="1">
                <a:latin typeface="+mn-ea"/>
              </a:rPr>
              <a:t>헤이즈는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90%</a:t>
            </a:r>
            <a:r>
              <a:rPr lang="ko-KR" altLang="en-US" sz="1000" dirty="0">
                <a:latin typeface="+mn-ea"/>
              </a:rPr>
              <a:t>이상 나와야 </a:t>
            </a:r>
            <a:r>
              <a:rPr lang="en-US" altLang="ko-KR" sz="1000" dirty="0">
                <a:latin typeface="+mn-ea"/>
              </a:rPr>
              <a:t>OK </a:t>
            </a:r>
            <a:r>
              <a:rPr lang="ko-KR" altLang="en-US" sz="1000" dirty="0">
                <a:latin typeface="+mn-ea"/>
              </a:rPr>
              <a:t>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((</a:t>
            </a:r>
            <a:r>
              <a:rPr lang="en-US" altLang="ko-KR" sz="1000" dirty="0" err="1">
                <a:latin typeface="+mn-ea"/>
              </a:rPr>
              <a:t>m.defect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 err="1">
                <a:latin typeface="+mn-ea"/>
              </a:rPr>
              <a:t>헤이즈</a:t>
            </a:r>
            <a:r>
              <a:rPr lang="en-US" altLang="ko-KR" sz="1000" dirty="0">
                <a:latin typeface="+mn-ea"/>
              </a:rPr>
              <a:t>') &amp; (</a:t>
            </a:r>
            <a:r>
              <a:rPr lang="en-US" altLang="ko-KR" sz="1000" dirty="0" err="1">
                <a:latin typeface="+mn-ea"/>
              </a:rPr>
              <a:t>m.amount</a:t>
            </a:r>
            <a:r>
              <a:rPr lang="en-US" altLang="ko-KR" sz="1000" dirty="0">
                <a:latin typeface="+mn-ea"/>
              </a:rPr>
              <a:t> &gt;= 90))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result_15(c):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c.assert_fact</a:t>
            </a:r>
            <a:r>
              <a:rPr lang="en-US" altLang="ko-KR" sz="1000" dirty="0">
                <a:latin typeface="+mn-ea"/>
              </a:rPr>
              <a:t>({'number' : 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defect_name</a:t>
            </a:r>
            <a:r>
              <a:rPr lang="en-US" altLang="ko-KR" sz="1000" dirty="0">
                <a:latin typeface="+mn-ea"/>
              </a:rPr>
              <a:t>' : </a:t>
            </a:r>
            <a:r>
              <a:rPr lang="en-US" altLang="ko-KR" sz="1000" dirty="0" err="1">
                <a:latin typeface="+mn-ea"/>
              </a:rPr>
              <a:t>c.m.defect</a:t>
            </a:r>
            <a:r>
              <a:rPr lang="en-US" altLang="ko-KR" sz="1000" dirty="0">
                <a:latin typeface="+mn-ea"/>
              </a:rPr>
              <a:t>, '</a:t>
            </a:r>
            <a:r>
              <a:rPr lang="en-US" altLang="ko-KR" sz="1000" dirty="0" err="1">
                <a:latin typeface="+mn-ea"/>
              </a:rPr>
              <a:t>defect_result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        print('Input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{0}, defect Processing.......'.format(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))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36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" y="401781"/>
            <a:ext cx="904009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# </a:t>
            </a:r>
            <a:r>
              <a:rPr lang="ko-KR" altLang="en-US" sz="1000" dirty="0">
                <a:latin typeface="+mn-ea"/>
              </a:rPr>
              <a:t>결과 출력</a:t>
            </a:r>
          </a:p>
          <a:p>
            <a:r>
              <a:rPr lang="ko-KR" altLang="en-US" sz="1000" dirty="0">
                <a:latin typeface="+mn-ea"/>
              </a:rPr>
              <a:t>    </a:t>
            </a:r>
            <a:r>
              <a:rPr lang="en-US" altLang="ko-KR" sz="1000" dirty="0">
                <a:latin typeface="+mn-ea"/>
              </a:rPr>
              <a:t>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'NG')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NG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print_result_2(c):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print_result_3(c):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  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 err="1">
                <a:latin typeface="+mn-ea"/>
              </a:rPr>
              <a:t>특채출하</a:t>
            </a:r>
            <a:r>
              <a:rPr lang="en-US" altLang="ko-KR" sz="1000" dirty="0">
                <a:latin typeface="+mn-ea"/>
              </a:rPr>
              <a:t>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print_result_4(c):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</a:t>
            </a:r>
            <a:r>
              <a:rPr lang="ko-KR" altLang="en-US" sz="1000" dirty="0" err="1">
                <a:latin typeface="+mn-ea"/>
              </a:rPr>
              <a:t>특채출하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출고보류</a:t>
            </a:r>
            <a:r>
              <a:rPr lang="en-US" altLang="ko-KR" sz="1000" dirty="0">
                <a:latin typeface="+mn-ea"/>
              </a:rPr>
              <a:t>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print_result_5(c):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</a:t>
            </a:r>
            <a:r>
              <a:rPr lang="ko-KR" altLang="en-US" sz="1000" dirty="0">
                <a:latin typeface="+mn-ea"/>
              </a:rPr>
              <a:t>출고보류 </a:t>
            </a:r>
            <a:r>
              <a:rPr lang="en-US" altLang="ko-KR" sz="1000" dirty="0">
                <a:latin typeface="+mn-ea"/>
              </a:rPr>
              <a:t>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'NG')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print_result_6(c):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NG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print_result_7(c):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print_result_8(c):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print_result_9(c):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print_result_10(c):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출고</a:t>
            </a:r>
            <a:r>
              <a:rPr lang="en-US" altLang="ko-KR" sz="1000" dirty="0">
                <a:latin typeface="+mn-ea"/>
              </a:rPr>
              <a:t>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print_result_11(c):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</a:t>
            </a:r>
            <a:r>
              <a:rPr lang="ko-KR" altLang="en-US" sz="1000" dirty="0">
                <a:latin typeface="+mn-ea"/>
              </a:rPr>
              <a:t>출고 </a:t>
            </a:r>
            <a:r>
              <a:rPr lang="en-US" altLang="ko-KR" sz="1000" dirty="0">
                <a:latin typeface="+mn-ea"/>
              </a:rPr>
              <a:t>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print_result_12(c):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</a:t>
            </a:r>
            <a:r>
              <a:rPr lang="ko-KR" altLang="en-US" sz="1000" dirty="0">
                <a:latin typeface="+mn-ea"/>
              </a:rPr>
              <a:t>출고</a:t>
            </a:r>
            <a:r>
              <a:rPr lang="en-US" altLang="ko-KR" sz="1000" dirty="0">
                <a:latin typeface="+mn-ea"/>
              </a:rPr>
              <a:t>')    </a:t>
            </a:r>
          </a:p>
        </p:txBody>
      </p:sp>
    </p:spTree>
    <p:extLst>
      <p:ext uri="{BB962C8B-B14F-4D97-AF65-F5344CB8AC3E}">
        <p14:creationId xmlns:p14="http://schemas.microsoft.com/office/powerpoint/2010/main" val="11167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" y="401781"/>
            <a:ext cx="904009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print_result_13(c):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</a:t>
            </a:r>
            <a:r>
              <a:rPr lang="ko-KR" altLang="en-US" sz="1000" dirty="0">
                <a:latin typeface="+mn-ea"/>
              </a:rPr>
              <a:t>출고 </a:t>
            </a:r>
            <a:r>
              <a:rPr lang="en-US" altLang="ko-KR" sz="1000" dirty="0">
                <a:latin typeface="+mn-ea"/>
              </a:rPr>
              <a:t>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print_result_14(c):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  </a:t>
            </a:r>
          </a:p>
          <a:p>
            <a:r>
              <a:rPr lang="en-US" altLang="ko-KR" sz="1000" dirty="0">
                <a:latin typeface="+mn-ea"/>
              </a:rPr>
              <a:t>    @</a:t>
            </a:r>
            <a:r>
              <a:rPr lang="en-US" altLang="ko-KR" sz="1000" dirty="0" err="1">
                <a:latin typeface="+mn-ea"/>
              </a:rPr>
              <a:t>when_all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m.defect_result</a:t>
            </a:r>
            <a:r>
              <a:rPr lang="en-US" altLang="ko-KR" sz="1000" dirty="0">
                <a:latin typeface="+mn-ea"/>
              </a:rPr>
              <a:t> == 'OK')</a:t>
            </a:r>
          </a:p>
          <a:p>
            <a:r>
              <a:rPr lang="en-US" altLang="ko-KR" sz="1000" dirty="0">
                <a:latin typeface="+mn-ea"/>
              </a:rPr>
              <a:t>    </a:t>
            </a:r>
            <a:r>
              <a:rPr lang="en-US" altLang="ko-KR" sz="1000" dirty="0" err="1">
                <a:latin typeface="+mn-ea"/>
              </a:rPr>
              <a:t>def</a:t>
            </a:r>
            <a:r>
              <a:rPr lang="en-US" altLang="ko-KR" sz="1000" dirty="0">
                <a:latin typeface="+mn-ea"/>
              </a:rPr>
              <a:t> print_result_15(c):</a:t>
            </a:r>
          </a:p>
          <a:p>
            <a:r>
              <a:rPr lang="en-US" altLang="ko-KR" sz="1000" dirty="0">
                <a:latin typeface="+mn-ea"/>
              </a:rPr>
              <a:t>        print('Number : {0} , defect : {1} , defect Result : OK product!\</a:t>
            </a:r>
            <a:r>
              <a:rPr lang="en-US" altLang="ko-KR" sz="1000" dirty="0" err="1">
                <a:latin typeface="+mn-ea"/>
              </a:rPr>
              <a:t>n'.format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c.m.number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c.m.defect_name</a:t>
            </a:r>
            <a:r>
              <a:rPr lang="en-US" altLang="ko-KR" sz="1000" dirty="0">
                <a:latin typeface="+mn-ea"/>
              </a:rPr>
              <a:t>))   </a:t>
            </a:r>
          </a:p>
          <a:p>
            <a:r>
              <a:rPr lang="en-US" altLang="ko-KR" sz="1000" dirty="0">
                <a:latin typeface="+mn-ea"/>
              </a:rPr>
              <a:t>         </a:t>
            </a:r>
          </a:p>
          <a:p>
            <a:r>
              <a:rPr lang="en-US" altLang="ko-KR" sz="1000" dirty="0">
                <a:latin typeface="+mn-ea"/>
              </a:rPr>
              <a:t>#scratch  </a:t>
            </a:r>
            <a:r>
              <a:rPr lang="ko-KR" altLang="en-US" sz="1000" dirty="0">
                <a:latin typeface="+mn-ea"/>
              </a:rPr>
              <a:t>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'1', 'defect': 'scratch1', 'length' : 300})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'2', 'defect': 'scratch2', 'length' : 300})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>
                <a:latin typeface="+mn-ea"/>
              </a:rPr>
              <a:t>뜯김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'3', 'defect': '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1', 'length' : 100})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'4', 'defect': '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2', 'length' : 50})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>
                <a:latin typeface="+mn-ea"/>
              </a:rPr>
              <a:t>수율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'5', 'defect': '</a:t>
            </a:r>
            <a:r>
              <a:rPr lang="ko-KR" altLang="en-US" sz="1000" dirty="0">
                <a:latin typeface="+mn-ea"/>
              </a:rPr>
              <a:t>수율</a:t>
            </a:r>
            <a:r>
              <a:rPr lang="en-US" altLang="ko-KR" sz="1000" dirty="0">
                <a:latin typeface="+mn-ea"/>
              </a:rPr>
              <a:t>', 'amount' : 90})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>
                <a:latin typeface="+mn-ea"/>
              </a:rPr>
              <a:t>얼룩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'6', 'defect': '</a:t>
            </a:r>
            <a:r>
              <a:rPr lang="ko-KR" altLang="en-US" sz="1000" dirty="0">
                <a:latin typeface="+mn-ea"/>
              </a:rPr>
              <a:t>얼룩</a:t>
            </a:r>
            <a:r>
              <a:rPr lang="en-US" altLang="ko-KR" sz="1000" dirty="0">
                <a:latin typeface="+mn-ea"/>
              </a:rPr>
              <a:t>', 'amount' : 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 err="1">
                <a:latin typeface="+mn-ea"/>
              </a:rPr>
              <a:t>핀홀</a:t>
            </a:r>
            <a:r>
              <a:rPr lang="ko-KR" altLang="en-US" sz="1000" dirty="0">
                <a:latin typeface="+mn-ea"/>
              </a:rPr>
              <a:t>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'7', 'defect': '</a:t>
            </a:r>
            <a:r>
              <a:rPr lang="ko-KR" altLang="en-US" sz="1000" dirty="0" err="1">
                <a:latin typeface="+mn-ea"/>
              </a:rPr>
              <a:t>핀홀</a:t>
            </a:r>
            <a:r>
              <a:rPr lang="en-US" altLang="ko-KR" sz="1000" dirty="0">
                <a:latin typeface="+mn-ea"/>
              </a:rPr>
              <a:t>', '</a:t>
            </a:r>
            <a:r>
              <a:rPr lang="ko-KR" altLang="en-US" sz="1000" dirty="0">
                <a:latin typeface="+mn-ea"/>
              </a:rPr>
              <a:t>육안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>
                <a:latin typeface="+mn-ea"/>
              </a:rPr>
              <a:t>점박이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'8', 'defect': '</a:t>
            </a:r>
            <a:r>
              <a:rPr lang="ko-KR" altLang="en-US" sz="1000" dirty="0">
                <a:latin typeface="+mn-ea"/>
              </a:rPr>
              <a:t>점박이</a:t>
            </a:r>
            <a:r>
              <a:rPr lang="en-US" altLang="ko-KR" sz="1000" dirty="0">
                <a:latin typeface="+mn-ea"/>
              </a:rPr>
              <a:t>', '</a:t>
            </a:r>
            <a:r>
              <a:rPr lang="en-US" altLang="ko-KR" sz="1000" dirty="0" err="1">
                <a:latin typeface="+mn-ea"/>
              </a:rPr>
              <a:t>bluelight</a:t>
            </a:r>
            <a:r>
              <a:rPr lang="en-US" altLang="ko-KR" sz="1000" dirty="0">
                <a:latin typeface="+mn-ea"/>
              </a:rPr>
              <a:t>' : 'OK'})</a:t>
            </a:r>
          </a:p>
          <a:p>
            <a:r>
              <a:rPr lang="en-US" altLang="ko-KR" sz="1000" dirty="0">
                <a:latin typeface="+mn-ea"/>
              </a:rPr>
              <a:t>#dimple </a:t>
            </a:r>
            <a:r>
              <a:rPr lang="ko-KR" altLang="en-US" sz="1000" dirty="0">
                <a:latin typeface="+mn-ea"/>
              </a:rPr>
              <a:t>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'9', 'defect': 'dimple1', '</a:t>
            </a:r>
            <a:r>
              <a:rPr lang="ko-KR" altLang="en-US" sz="1000" dirty="0" err="1">
                <a:latin typeface="+mn-ea"/>
              </a:rPr>
              <a:t>갯수</a:t>
            </a:r>
            <a:r>
              <a:rPr lang="en-US" altLang="ko-KR" sz="1000" dirty="0">
                <a:latin typeface="+mn-ea"/>
              </a:rPr>
              <a:t>' : 10})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'10', 'defect': 'dimple2', '</a:t>
            </a:r>
            <a:r>
              <a:rPr lang="ko-KR" altLang="en-US" sz="1000" dirty="0" err="1">
                <a:latin typeface="+mn-ea"/>
              </a:rPr>
              <a:t>갯수</a:t>
            </a:r>
            <a:r>
              <a:rPr lang="en-US" altLang="ko-KR" sz="1000" dirty="0">
                <a:latin typeface="+mn-ea"/>
              </a:rPr>
              <a:t>' : 2})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>
                <a:latin typeface="+mn-ea"/>
              </a:rPr>
              <a:t>부착력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'11', 'defect': '</a:t>
            </a:r>
            <a:r>
              <a:rPr lang="ko-KR" altLang="en-US" sz="1000" dirty="0">
                <a:latin typeface="+mn-ea"/>
              </a:rPr>
              <a:t>부착력</a:t>
            </a:r>
            <a:r>
              <a:rPr lang="en-US" altLang="ko-KR" sz="1000" dirty="0">
                <a:latin typeface="+mn-ea"/>
              </a:rPr>
              <a:t>', 'amount' : 100})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 err="1">
                <a:latin typeface="+mn-ea"/>
              </a:rPr>
              <a:t>에릭슨</a:t>
            </a:r>
            <a:r>
              <a:rPr lang="ko-KR" altLang="en-US" sz="1000" dirty="0">
                <a:latin typeface="+mn-ea"/>
              </a:rPr>
              <a:t>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'12', 'defect': '</a:t>
            </a:r>
            <a:r>
              <a:rPr lang="ko-KR" altLang="en-US" sz="1000" dirty="0" err="1">
                <a:latin typeface="+mn-ea"/>
              </a:rPr>
              <a:t>에릭슨</a:t>
            </a:r>
            <a:r>
              <a:rPr lang="en-US" altLang="ko-KR" sz="1000" dirty="0">
                <a:latin typeface="+mn-ea"/>
              </a:rPr>
              <a:t>', '</a:t>
            </a:r>
            <a:r>
              <a:rPr lang="ko-KR" altLang="en-US" sz="1000" dirty="0">
                <a:latin typeface="+mn-ea"/>
              </a:rPr>
              <a:t>두께</a:t>
            </a:r>
            <a:r>
              <a:rPr lang="en-US" altLang="ko-KR" sz="1000" dirty="0">
                <a:latin typeface="+mn-ea"/>
              </a:rPr>
              <a:t>' : 8})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>
                <a:latin typeface="+mn-ea"/>
              </a:rPr>
              <a:t>휘도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'13', 'defect': '</a:t>
            </a:r>
            <a:r>
              <a:rPr lang="ko-KR" altLang="en-US" sz="1000" dirty="0">
                <a:latin typeface="+mn-ea"/>
              </a:rPr>
              <a:t>휘도</a:t>
            </a:r>
            <a:r>
              <a:rPr lang="en-US" altLang="ko-KR" sz="1000" dirty="0">
                <a:latin typeface="+mn-ea"/>
              </a:rPr>
              <a:t>', 'amount' : 100})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 err="1">
                <a:latin typeface="+mn-ea"/>
              </a:rPr>
              <a:t>글로수</a:t>
            </a:r>
            <a:r>
              <a:rPr lang="ko-KR" altLang="en-US" sz="1000" dirty="0">
                <a:latin typeface="+mn-ea"/>
              </a:rPr>
              <a:t>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'14', 'defect': '</a:t>
            </a:r>
            <a:r>
              <a:rPr lang="ko-KR" altLang="en-US" sz="1000" dirty="0" err="1">
                <a:latin typeface="+mn-ea"/>
              </a:rPr>
              <a:t>글로수</a:t>
            </a:r>
            <a:r>
              <a:rPr lang="en-US" altLang="ko-KR" sz="1000" dirty="0">
                <a:latin typeface="+mn-ea"/>
              </a:rPr>
              <a:t>', 'amount' : 30})</a:t>
            </a:r>
          </a:p>
          <a:p>
            <a:r>
              <a:rPr lang="en-US" altLang="ko-KR" sz="1000" dirty="0">
                <a:latin typeface="+mn-ea"/>
              </a:rPr>
              <a:t>#</a:t>
            </a:r>
            <a:r>
              <a:rPr lang="ko-KR" altLang="en-US" sz="1000" dirty="0" err="1">
                <a:latin typeface="+mn-ea"/>
              </a:rPr>
              <a:t>헤이즈</a:t>
            </a:r>
            <a:r>
              <a:rPr lang="ko-KR" altLang="en-US" sz="1000" dirty="0">
                <a:latin typeface="+mn-ea"/>
              </a:rPr>
              <a:t> 데이터 입력</a:t>
            </a:r>
          </a:p>
          <a:p>
            <a:r>
              <a:rPr lang="en-US" altLang="ko-KR" sz="1000" dirty="0" err="1">
                <a:latin typeface="+mn-ea"/>
              </a:rPr>
              <a:t>assert_fact</a:t>
            </a:r>
            <a:r>
              <a:rPr lang="en-US" altLang="ko-KR" sz="1000" dirty="0">
                <a:latin typeface="+mn-ea"/>
              </a:rPr>
              <a:t>('product', { 'number': '15', 'defect': '</a:t>
            </a:r>
            <a:r>
              <a:rPr lang="ko-KR" altLang="en-US" sz="1000" dirty="0" err="1">
                <a:latin typeface="+mn-ea"/>
              </a:rPr>
              <a:t>헤이즈</a:t>
            </a:r>
            <a:r>
              <a:rPr lang="en-US" altLang="ko-KR" sz="1000" dirty="0">
                <a:latin typeface="+mn-ea"/>
              </a:rPr>
              <a:t>', 'amount' : 90})</a:t>
            </a:r>
          </a:p>
        </p:txBody>
      </p:sp>
    </p:spTree>
    <p:extLst>
      <p:ext uri="{BB962C8B-B14F-4D97-AF65-F5344CB8AC3E}">
        <p14:creationId xmlns:p14="http://schemas.microsoft.com/office/powerpoint/2010/main" val="1435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" y="401781"/>
            <a:ext cx="9040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Python 3.8.5 (default, Sep  3 2020, 21:29:08) [MSC v.1916 64 bit (AMD64)]</a:t>
            </a:r>
          </a:p>
          <a:p>
            <a:r>
              <a:rPr lang="en-US" altLang="ko-KR" sz="1000" dirty="0">
                <a:latin typeface="+mn-ea"/>
              </a:rPr>
              <a:t>Type "copyright", "credits" or "license" for more information.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IPython</a:t>
            </a:r>
            <a:r>
              <a:rPr lang="en-US" altLang="ko-KR" sz="1000" dirty="0">
                <a:latin typeface="+mn-ea"/>
              </a:rPr>
              <a:t> 7.19.0 -- An enhanced Interactive Python.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runfile</a:t>
            </a:r>
            <a:r>
              <a:rPr lang="en-US" altLang="ko-KR" sz="1000" dirty="0">
                <a:latin typeface="+mn-ea"/>
              </a:rPr>
              <a:t>('C:/Users/</a:t>
            </a:r>
            <a:r>
              <a:rPr lang="ko-KR" altLang="en-US" sz="1000" dirty="0">
                <a:latin typeface="+mn-ea"/>
              </a:rPr>
              <a:t>고정재</a:t>
            </a:r>
            <a:r>
              <a:rPr lang="en-US" altLang="ko-KR" sz="1000" dirty="0">
                <a:latin typeface="+mn-ea"/>
              </a:rPr>
              <a:t>/Desktop/4</a:t>
            </a:r>
            <a:r>
              <a:rPr lang="ko-KR" altLang="en-US" sz="1000" dirty="0">
                <a:latin typeface="+mn-ea"/>
              </a:rPr>
              <a:t>주차 산업인공지능개론 과제</a:t>
            </a:r>
            <a:r>
              <a:rPr lang="en-US" altLang="ko-KR" sz="1000" dirty="0">
                <a:latin typeface="+mn-ea"/>
              </a:rPr>
              <a:t>.</a:t>
            </a:r>
            <a:r>
              <a:rPr lang="en-US" altLang="ko-KR" sz="1000" dirty="0" err="1">
                <a:latin typeface="+mn-ea"/>
              </a:rPr>
              <a:t>py</a:t>
            </a:r>
            <a:r>
              <a:rPr lang="en-US" altLang="ko-KR" sz="1000" dirty="0">
                <a:latin typeface="+mn-ea"/>
              </a:rPr>
              <a:t>', </a:t>
            </a:r>
            <a:r>
              <a:rPr lang="en-US" altLang="ko-KR" sz="1000" dirty="0" err="1">
                <a:latin typeface="+mn-ea"/>
              </a:rPr>
              <a:t>wdir</a:t>
            </a:r>
            <a:r>
              <a:rPr lang="en-US" altLang="ko-KR" sz="1000" dirty="0">
                <a:latin typeface="+mn-ea"/>
              </a:rPr>
              <a:t>='C:/Users/</a:t>
            </a:r>
            <a:r>
              <a:rPr lang="ko-KR" altLang="en-US" sz="1000" dirty="0">
                <a:latin typeface="+mn-ea"/>
              </a:rPr>
              <a:t>고정재</a:t>
            </a:r>
            <a:r>
              <a:rPr lang="en-US" altLang="ko-KR" sz="1000" dirty="0">
                <a:latin typeface="+mn-ea"/>
              </a:rPr>
              <a:t>/Desktop')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1, defect Processing.......</a:t>
            </a:r>
          </a:p>
          <a:p>
            <a:r>
              <a:rPr lang="en-US" altLang="ko-KR" sz="1000" dirty="0">
                <a:latin typeface="+mn-ea"/>
              </a:rPr>
              <a:t>Number : 1 , defect : scratch1 , defect Result : NG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2, defect Processing.......</a:t>
            </a:r>
          </a:p>
          <a:p>
            <a:r>
              <a:rPr lang="en-US" altLang="ko-KR" sz="1000" dirty="0">
                <a:latin typeface="+mn-ea"/>
              </a:rPr>
              <a:t>Number : 2 , defect : scratch2 , defect Result : OK product!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3, defect Processing.......</a:t>
            </a:r>
          </a:p>
          <a:p>
            <a:r>
              <a:rPr lang="en-US" altLang="ko-KR" sz="1000" dirty="0">
                <a:latin typeface="+mn-ea"/>
              </a:rPr>
              <a:t>Number : 3 , defect : 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1 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4, defect Processing.......</a:t>
            </a:r>
          </a:p>
          <a:p>
            <a:r>
              <a:rPr lang="en-US" altLang="ko-KR" sz="1000" dirty="0">
                <a:latin typeface="+mn-ea"/>
              </a:rPr>
              <a:t>Number : 4 , defect : </a:t>
            </a:r>
            <a:r>
              <a:rPr lang="ko-KR" altLang="en-US" sz="1000" dirty="0">
                <a:latin typeface="+mn-ea"/>
              </a:rPr>
              <a:t>뜯김</a:t>
            </a:r>
            <a:r>
              <a:rPr lang="en-US" altLang="ko-KR" sz="1000" dirty="0">
                <a:latin typeface="+mn-ea"/>
              </a:rPr>
              <a:t>2 , defect Result : </a:t>
            </a:r>
            <a:r>
              <a:rPr lang="ko-KR" altLang="en-US" sz="1000" dirty="0" err="1">
                <a:latin typeface="+mn-ea"/>
              </a:rPr>
              <a:t>특채출하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5, defect Processing.......</a:t>
            </a:r>
          </a:p>
          <a:p>
            <a:r>
              <a:rPr lang="en-US" altLang="ko-KR" sz="1000" dirty="0">
                <a:latin typeface="+mn-ea"/>
              </a:rPr>
              <a:t>Number : 5 , defect : </a:t>
            </a:r>
            <a:r>
              <a:rPr lang="ko-KR" altLang="en-US" sz="1000" dirty="0">
                <a:latin typeface="+mn-ea"/>
              </a:rPr>
              <a:t>수율 </a:t>
            </a:r>
            <a:r>
              <a:rPr lang="en-US" altLang="ko-KR" sz="1000" dirty="0">
                <a:latin typeface="+mn-ea"/>
              </a:rPr>
              <a:t>, defect Result : </a:t>
            </a:r>
            <a:r>
              <a:rPr lang="ko-KR" altLang="en-US" sz="1000" dirty="0">
                <a:latin typeface="+mn-ea"/>
              </a:rPr>
              <a:t>출고보류 </a:t>
            </a:r>
            <a:r>
              <a:rPr lang="en-US" altLang="ko-KR" sz="1000" dirty="0">
                <a:latin typeface="+mn-ea"/>
              </a:rPr>
              <a:t>product</a:t>
            </a:r>
            <a:r>
              <a:rPr lang="en-US" altLang="ko-KR" sz="1000" dirty="0" smtClean="0">
                <a:latin typeface="+mn-ea"/>
              </a:rPr>
              <a:t>!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6, defect Processing.......</a:t>
            </a:r>
          </a:p>
          <a:p>
            <a:r>
              <a:rPr lang="en-US" altLang="ko-KR" sz="1000" dirty="0">
                <a:latin typeface="+mn-ea"/>
              </a:rPr>
              <a:t>Number : 6 , defect : </a:t>
            </a:r>
            <a:r>
              <a:rPr lang="ko-KR" altLang="en-US" sz="1000" dirty="0">
                <a:latin typeface="+mn-ea"/>
              </a:rPr>
              <a:t>얼룩 </a:t>
            </a:r>
            <a:r>
              <a:rPr lang="en-US" altLang="ko-KR" sz="1000" dirty="0">
                <a:latin typeface="+mn-ea"/>
              </a:rPr>
              <a:t>, defect Result : NG product</a:t>
            </a:r>
            <a:r>
              <a:rPr lang="en-US" altLang="ko-KR" sz="1000" dirty="0" smtClean="0">
                <a:latin typeface="+mn-ea"/>
              </a:rPr>
              <a:t>!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7, defect Processing.......</a:t>
            </a:r>
          </a:p>
          <a:p>
            <a:r>
              <a:rPr lang="en-US" altLang="ko-KR" sz="1000" dirty="0">
                <a:latin typeface="+mn-ea"/>
              </a:rPr>
              <a:t>Number : 7 , defect : </a:t>
            </a:r>
            <a:r>
              <a:rPr lang="ko-KR" altLang="en-US" sz="1000" dirty="0" err="1">
                <a:latin typeface="+mn-ea"/>
              </a:rPr>
              <a:t>핀홀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8, defect Processing.......</a:t>
            </a:r>
          </a:p>
          <a:p>
            <a:r>
              <a:rPr lang="en-US" altLang="ko-KR" sz="1000" dirty="0">
                <a:latin typeface="+mn-ea"/>
              </a:rPr>
              <a:t>Number : 8 , defect : </a:t>
            </a:r>
            <a:r>
              <a:rPr lang="ko-KR" altLang="en-US" sz="1000" dirty="0">
                <a:latin typeface="+mn-ea"/>
              </a:rPr>
              <a:t>점박이 </a:t>
            </a:r>
            <a:r>
              <a:rPr lang="en-US" altLang="ko-KR" sz="1000" dirty="0">
                <a:latin typeface="+mn-ea"/>
              </a:rPr>
              <a:t>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9, defect Processing.......</a:t>
            </a:r>
          </a:p>
          <a:p>
            <a:r>
              <a:rPr lang="en-US" altLang="ko-KR" sz="1000" dirty="0">
                <a:latin typeface="+mn-ea"/>
              </a:rPr>
              <a:t>Number : 9 , defect : dimple1 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10, defect Processing.......</a:t>
            </a:r>
          </a:p>
          <a:p>
            <a:r>
              <a:rPr lang="en-US" altLang="ko-KR" sz="1000" dirty="0">
                <a:latin typeface="+mn-ea"/>
              </a:rPr>
              <a:t>Number : 10 , defect : dimple2 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11, defect Processing.......</a:t>
            </a:r>
          </a:p>
          <a:p>
            <a:r>
              <a:rPr lang="en-US" altLang="ko-KR" sz="1000" dirty="0">
                <a:latin typeface="+mn-ea"/>
              </a:rPr>
              <a:t>Number : 11 , defect : </a:t>
            </a:r>
            <a:r>
              <a:rPr lang="ko-KR" altLang="en-US" sz="1000" dirty="0">
                <a:latin typeface="+mn-ea"/>
              </a:rPr>
              <a:t>부착력 </a:t>
            </a:r>
            <a:r>
              <a:rPr lang="en-US" altLang="ko-KR" sz="1000" dirty="0">
                <a:latin typeface="+mn-ea"/>
              </a:rPr>
              <a:t>, defect Result : </a:t>
            </a:r>
            <a:r>
              <a:rPr lang="ko-KR" altLang="en-US" sz="1000" dirty="0">
                <a:latin typeface="+mn-ea"/>
              </a:rPr>
              <a:t>출고 </a:t>
            </a:r>
            <a:r>
              <a:rPr lang="en-US" altLang="ko-KR" sz="1000" dirty="0">
                <a:latin typeface="+mn-ea"/>
              </a:rPr>
              <a:t>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12, defect Processing.......</a:t>
            </a:r>
          </a:p>
          <a:p>
            <a:r>
              <a:rPr lang="en-US" altLang="ko-KR" sz="1000" dirty="0">
                <a:latin typeface="+mn-ea"/>
              </a:rPr>
              <a:t>Number : 12 , defect : </a:t>
            </a:r>
            <a:r>
              <a:rPr lang="ko-KR" altLang="en-US" sz="1000" dirty="0" err="1">
                <a:latin typeface="+mn-ea"/>
              </a:rPr>
              <a:t>에릭슨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13, defect Processing.......</a:t>
            </a:r>
          </a:p>
          <a:p>
            <a:r>
              <a:rPr lang="en-US" altLang="ko-KR" sz="1000" dirty="0">
                <a:latin typeface="+mn-ea"/>
              </a:rPr>
              <a:t>Number : 13 , defect : </a:t>
            </a:r>
            <a:r>
              <a:rPr lang="ko-KR" altLang="en-US" sz="1000" dirty="0">
                <a:latin typeface="+mn-ea"/>
              </a:rPr>
              <a:t>휘도 </a:t>
            </a:r>
            <a:r>
              <a:rPr lang="en-US" altLang="ko-KR" sz="1000" dirty="0">
                <a:latin typeface="+mn-ea"/>
              </a:rPr>
              <a:t>, defect Result : </a:t>
            </a:r>
            <a:r>
              <a:rPr lang="ko-KR" altLang="en-US" sz="1000" dirty="0">
                <a:latin typeface="+mn-ea"/>
              </a:rPr>
              <a:t>출고 </a:t>
            </a:r>
            <a:r>
              <a:rPr lang="en-US" altLang="ko-KR" sz="1000" dirty="0">
                <a:latin typeface="+mn-ea"/>
              </a:rPr>
              <a:t>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14, defect Processing.......</a:t>
            </a:r>
          </a:p>
          <a:p>
            <a:r>
              <a:rPr lang="en-US" altLang="ko-KR" sz="1000" dirty="0">
                <a:latin typeface="+mn-ea"/>
              </a:rPr>
              <a:t>Number : 14 , defect : </a:t>
            </a:r>
            <a:r>
              <a:rPr lang="ko-KR" altLang="en-US" sz="1000" dirty="0" err="1">
                <a:latin typeface="+mn-ea"/>
              </a:rPr>
              <a:t>글로수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, defect Result : OK product</a:t>
            </a:r>
            <a:r>
              <a:rPr lang="en-US" altLang="ko-KR" sz="1000" dirty="0" smtClean="0">
                <a:latin typeface="+mn-ea"/>
              </a:rPr>
              <a:t>!</a:t>
            </a:r>
          </a:p>
          <a:p>
            <a:r>
              <a:rPr lang="en-US" altLang="ko-KR" sz="1000" dirty="0">
                <a:latin typeface="+mn-ea"/>
              </a:rPr>
              <a:t>Input </a:t>
            </a:r>
            <a:r>
              <a:rPr lang="en-US" altLang="ko-KR" sz="1000" dirty="0" err="1">
                <a:latin typeface="+mn-ea"/>
              </a:rPr>
              <a:t>Num</a:t>
            </a:r>
            <a:r>
              <a:rPr lang="en-US" altLang="ko-KR" sz="1000" dirty="0">
                <a:latin typeface="+mn-ea"/>
              </a:rPr>
              <a:t> : 15, defect Processing.......</a:t>
            </a:r>
          </a:p>
          <a:p>
            <a:r>
              <a:rPr lang="en-US" altLang="ko-KR" sz="1000" dirty="0">
                <a:latin typeface="+mn-ea"/>
              </a:rPr>
              <a:t>Number : 15 , defect : </a:t>
            </a:r>
            <a:r>
              <a:rPr lang="ko-KR" altLang="en-US" sz="1000" dirty="0" err="1">
                <a:latin typeface="+mn-ea"/>
              </a:rPr>
              <a:t>헤이즈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, defect Result : OK product!</a:t>
            </a:r>
          </a:p>
        </p:txBody>
      </p:sp>
    </p:spTree>
    <p:extLst>
      <p:ext uri="{BB962C8B-B14F-4D97-AF65-F5344CB8AC3E}">
        <p14:creationId xmlns:p14="http://schemas.microsoft.com/office/powerpoint/2010/main" val="25005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58696</TotalTime>
  <Words>2299</Words>
  <Application>Microsoft Office PowerPoint</Application>
  <PresentationFormat>화면 슬라이드 쇼(4:3)</PresentationFormat>
  <Paragraphs>200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kspd</dc:creator>
  <cp:lastModifiedBy>고정재</cp:lastModifiedBy>
  <cp:revision>4117</cp:revision>
  <dcterms:created xsi:type="dcterms:W3CDTF">2014-10-07T02:54:28Z</dcterms:created>
  <dcterms:modified xsi:type="dcterms:W3CDTF">2021-03-31T16:30:19Z</dcterms:modified>
</cp:coreProperties>
</file>