
<file path=[Content_Types].xml><?xml version="1.0" encoding="utf-8"?>
<Types xmlns="http://schemas.openxmlformats.org/package/2006/content-types">
  <Default Extension="bmp" ContentType="image/bmp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31" r:id="rId6"/>
    <p:sldId id="338" r:id="rId7"/>
    <p:sldId id="339" r:id="rId8"/>
    <p:sldId id="335" r:id="rId9"/>
    <p:sldId id="341" r:id="rId10"/>
    <p:sldId id="340" r:id="rId11"/>
    <p:sldId id="342" r:id="rId12"/>
    <p:sldId id="328" r:id="rId13"/>
    <p:sldId id="336" r:id="rId14"/>
    <p:sldId id="334" r:id="rId15"/>
    <p:sldId id="337" r:id="rId16"/>
    <p:sldId id="344" r:id="rId17"/>
    <p:sldId id="343" r:id="rId18"/>
    <p:sldId id="268" r:id="rId1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>
        <p:scale>
          <a:sx n="75" d="100"/>
          <a:sy n="75" d="100"/>
        </p:scale>
        <p:origin x="1651" y="29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용주" userId="b991a744e92d2aee" providerId="LiveId" clId="{97BD31FE-E2B8-484D-B1FA-C1A96689BCE1}"/>
    <pc:docChg chg="undo custSel addSld delSld modSld">
      <pc:chgData name="유 용주" userId="b991a744e92d2aee" providerId="LiveId" clId="{97BD31FE-E2B8-484D-B1FA-C1A96689BCE1}" dt="2021-10-08T09:03:58.679" v="1899" actId="1076"/>
      <pc:docMkLst>
        <pc:docMk/>
      </pc:docMkLst>
      <pc:sldChg chg="delSp modSp mod">
        <pc:chgData name="유 용주" userId="b991a744e92d2aee" providerId="LiveId" clId="{97BD31FE-E2B8-484D-B1FA-C1A96689BCE1}" dt="2021-10-08T08:02:56.142" v="1197" actId="20577"/>
        <pc:sldMkLst>
          <pc:docMk/>
          <pc:sldMk cId="2451453977" sldId="328"/>
        </pc:sldMkLst>
        <pc:spChg chg="mod">
          <ac:chgData name="유 용주" userId="b991a744e92d2aee" providerId="LiveId" clId="{97BD31FE-E2B8-484D-B1FA-C1A96689BCE1}" dt="2021-10-08T08:01:55.551" v="1159" actId="20577"/>
          <ac:spMkLst>
            <pc:docMk/>
            <pc:sldMk cId="2451453977" sldId="328"/>
            <ac:spMk id="9" creationId="{3FA87A73-3FF2-4334-AD42-AEC104EEA300}"/>
          </ac:spMkLst>
        </pc:spChg>
        <pc:spChg chg="mod">
          <ac:chgData name="유 용주" userId="b991a744e92d2aee" providerId="LiveId" clId="{97BD31FE-E2B8-484D-B1FA-C1A96689BCE1}" dt="2021-10-08T08:02:56.142" v="1197" actId="20577"/>
          <ac:spMkLst>
            <pc:docMk/>
            <pc:sldMk cId="2451453977" sldId="328"/>
            <ac:spMk id="18" creationId="{00000000-0000-0000-0000-000000000000}"/>
          </ac:spMkLst>
        </pc:spChg>
        <pc:picChg chg="del">
          <ac:chgData name="유 용주" userId="b991a744e92d2aee" providerId="LiveId" clId="{97BD31FE-E2B8-484D-B1FA-C1A96689BCE1}" dt="2021-10-08T07:26:08.613" v="1006" actId="21"/>
          <ac:picMkLst>
            <pc:docMk/>
            <pc:sldMk cId="2451453977" sldId="328"/>
            <ac:picMk id="4" creationId="{E4E35F24-5FB7-482C-A383-5D7660BBD42D}"/>
          </ac:picMkLst>
        </pc:picChg>
      </pc:sldChg>
      <pc:sldChg chg="addSp delSp modSp del mod">
        <pc:chgData name="유 용주" userId="b991a744e92d2aee" providerId="LiveId" clId="{97BD31FE-E2B8-484D-B1FA-C1A96689BCE1}" dt="2021-10-08T08:15:09.452" v="1330" actId="2696"/>
        <pc:sldMkLst>
          <pc:docMk/>
          <pc:sldMk cId="4243812682" sldId="332"/>
        </pc:sldMkLst>
        <pc:graphicFrameChg chg="add del mod modGraphic">
          <ac:chgData name="유 용주" userId="b991a744e92d2aee" providerId="LiveId" clId="{97BD31FE-E2B8-484D-B1FA-C1A96689BCE1}" dt="2021-10-08T08:14:28.241" v="1327" actId="14100"/>
          <ac:graphicFrameMkLst>
            <pc:docMk/>
            <pc:sldMk cId="4243812682" sldId="332"/>
            <ac:graphicFrameMk id="2" creationId="{919516AB-587C-4488-A1D4-4C94FA88F6C0}"/>
          </ac:graphicFrameMkLst>
        </pc:graphicFrameChg>
      </pc:sldChg>
      <pc:sldChg chg="addSp delSp modSp mod">
        <pc:chgData name="유 용주" userId="b991a744e92d2aee" providerId="LiveId" clId="{97BD31FE-E2B8-484D-B1FA-C1A96689BCE1}" dt="2021-10-08T09:02:40.400" v="1747" actId="20577"/>
        <pc:sldMkLst>
          <pc:docMk/>
          <pc:sldMk cId="3138498437" sldId="334"/>
        </pc:sldMkLst>
        <pc:spChg chg="del mod">
          <ac:chgData name="유 용주" userId="b991a744e92d2aee" providerId="LiveId" clId="{97BD31FE-E2B8-484D-B1FA-C1A96689BCE1}" dt="2021-10-08T08:39:32.572" v="1478" actId="21"/>
          <ac:spMkLst>
            <pc:docMk/>
            <pc:sldMk cId="3138498437" sldId="334"/>
            <ac:spMk id="9" creationId="{3FA87A73-3FF2-4334-AD42-AEC104EEA300}"/>
          </ac:spMkLst>
        </pc:spChg>
        <pc:spChg chg="add mod">
          <ac:chgData name="유 용주" userId="b991a744e92d2aee" providerId="LiveId" clId="{97BD31FE-E2B8-484D-B1FA-C1A96689BCE1}" dt="2021-10-08T09:02:40.400" v="1747" actId="20577"/>
          <ac:spMkLst>
            <pc:docMk/>
            <pc:sldMk cId="3138498437" sldId="334"/>
            <ac:spMk id="12" creationId="{6A3DA96F-DCC8-48A9-BF50-28FC2598BB41}"/>
          </ac:spMkLst>
        </pc:spChg>
        <pc:spChg chg="del">
          <ac:chgData name="유 용주" userId="b991a744e92d2aee" providerId="LiveId" clId="{97BD31FE-E2B8-484D-B1FA-C1A96689BCE1}" dt="2021-10-08T08:34:51.735" v="1473" actId="21"/>
          <ac:spMkLst>
            <pc:docMk/>
            <pc:sldMk cId="3138498437" sldId="334"/>
            <ac:spMk id="14" creationId="{2F69942A-4B96-4C39-B0F3-6AE79A7DAFCD}"/>
          </ac:spMkLst>
        </pc:spChg>
        <pc:spChg chg="mod">
          <ac:chgData name="유 용주" userId="b991a744e92d2aee" providerId="LiveId" clId="{97BD31FE-E2B8-484D-B1FA-C1A96689BCE1}" dt="2021-10-08T08:43:08.403" v="1519" actId="20577"/>
          <ac:spMkLst>
            <pc:docMk/>
            <pc:sldMk cId="3138498437" sldId="334"/>
            <ac:spMk id="18" creationId="{00000000-0000-0000-0000-000000000000}"/>
          </ac:spMkLst>
        </pc:spChg>
        <pc:graphicFrameChg chg="add mod modGraphic">
          <ac:chgData name="유 용주" userId="b991a744e92d2aee" providerId="LiveId" clId="{97BD31FE-E2B8-484D-B1FA-C1A96689BCE1}" dt="2021-10-08T08:39:44.823" v="1481" actId="1076"/>
          <ac:graphicFrameMkLst>
            <pc:docMk/>
            <pc:sldMk cId="3138498437" sldId="334"/>
            <ac:graphicFrameMk id="13" creationId="{DAC4CFFD-50E3-4051-BE06-B6744C06F644}"/>
          </ac:graphicFrameMkLst>
        </pc:graphicFrameChg>
        <pc:picChg chg="del">
          <ac:chgData name="유 용주" userId="b991a744e92d2aee" providerId="LiveId" clId="{97BD31FE-E2B8-484D-B1FA-C1A96689BCE1}" dt="2021-10-08T08:34:48.933" v="1472" actId="21"/>
          <ac:picMkLst>
            <pc:docMk/>
            <pc:sldMk cId="3138498437" sldId="334"/>
            <ac:picMk id="3" creationId="{0FB194C8-480B-427C-B66E-1809BDF1E01C}"/>
          </ac:picMkLst>
        </pc:picChg>
        <pc:picChg chg="add del mod">
          <ac:chgData name="유 용주" userId="b991a744e92d2aee" providerId="LiveId" clId="{97BD31FE-E2B8-484D-B1FA-C1A96689BCE1}" dt="2021-10-08T08:35:13.036" v="1476" actId="21"/>
          <ac:picMkLst>
            <pc:docMk/>
            <pc:sldMk cId="3138498437" sldId="334"/>
            <ac:picMk id="4" creationId="{F98D37D4-70D7-43FA-A704-466C80BB7C79}"/>
          </ac:picMkLst>
        </pc:picChg>
        <pc:picChg chg="add mod">
          <ac:chgData name="유 용주" userId="b991a744e92d2aee" providerId="LiveId" clId="{97BD31FE-E2B8-484D-B1FA-C1A96689BCE1}" dt="2021-10-08T08:39:40.775" v="1480" actId="14100"/>
          <ac:picMkLst>
            <pc:docMk/>
            <pc:sldMk cId="3138498437" sldId="334"/>
            <ac:picMk id="19" creationId="{29804E35-47BD-4ED0-88C2-AFE8EF8672FA}"/>
          </ac:picMkLst>
        </pc:picChg>
        <pc:picChg chg="add mod">
          <ac:chgData name="유 용주" userId="b991a744e92d2aee" providerId="LiveId" clId="{97BD31FE-E2B8-484D-B1FA-C1A96689BCE1}" dt="2021-10-08T08:39:51.599" v="1483" actId="1076"/>
          <ac:picMkLst>
            <pc:docMk/>
            <pc:sldMk cId="3138498437" sldId="334"/>
            <ac:picMk id="20" creationId="{BE1E13A7-5387-47B3-82BD-51A0839755EC}"/>
          </ac:picMkLst>
        </pc:picChg>
        <pc:picChg chg="add mod">
          <ac:chgData name="유 용주" userId="b991a744e92d2aee" providerId="LiveId" clId="{97BD31FE-E2B8-484D-B1FA-C1A96689BCE1}" dt="2021-10-08T08:39:57.703" v="1487" actId="1037"/>
          <ac:picMkLst>
            <pc:docMk/>
            <pc:sldMk cId="3138498437" sldId="334"/>
            <ac:picMk id="21" creationId="{92E5EF41-7A93-446C-A0F7-D17546F4EE6A}"/>
          </ac:picMkLst>
        </pc:picChg>
      </pc:sldChg>
      <pc:sldChg chg="delSp modSp mod">
        <pc:chgData name="유 용주" userId="b991a744e92d2aee" providerId="LiveId" clId="{97BD31FE-E2B8-484D-B1FA-C1A96689BCE1}" dt="2021-10-08T07:02:43.733" v="15" actId="6549"/>
        <pc:sldMkLst>
          <pc:docMk/>
          <pc:sldMk cId="1764871925" sldId="335"/>
        </pc:sldMkLst>
        <pc:spChg chg="mod">
          <ac:chgData name="유 용주" userId="b991a744e92d2aee" providerId="LiveId" clId="{97BD31FE-E2B8-484D-B1FA-C1A96689BCE1}" dt="2021-10-08T07:02:43.733" v="15" actId="6549"/>
          <ac:spMkLst>
            <pc:docMk/>
            <pc:sldMk cId="1764871925" sldId="335"/>
            <ac:spMk id="9" creationId="{3FA87A73-3FF2-4334-AD42-AEC104EEA300}"/>
          </ac:spMkLst>
        </pc:spChg>
        <pc:graphicFrameChg chg="del">
          <ac:chgData name="유 용주" userId="b991a744e92d2aee" providerId="LiveId" clId="{97BD31FE-E2B8-484D-B1FA-C1A96689BCE1}" dt="2021-10-08T06:55:07.211" v="3" actId="21"/>
          <ac:graphicFrameMkLst>
            <pc:docMk/>
            <pc:sldMk cId="1764871925" sldId="335"/>
            <ac:graphicFrameMk id="2" creationId="{0CBA52F6-DF92-4A80-9D63-7DEEBC8D247E}"/>
          </ac:graphicFrameMkLst>
        </pc:graphicFrameChg>
      </pc:sldChg>
      <pc:sldChg chg="delSp modSp mod">
        <pc:chgData name="유 용주" userId="b991a744e92d2aee" providerId="LiveId" clId="{97BD31FE-E2B8-484D-B1FA-C1A96689BCE1}" dt="2021-10-08T08:02:58.385" v="1200" actId="20577"/>
        <pc:sldMkLst>
          <pc:docMk/>
          <pc:sldMk cId="3760288516" sldId="336"/>
        </pc:sldMkLst>
        <pc:spChg chg="mod">
          <ac:chgData name="유 용주" userId="b991a744e92d2aee" providerId="LiveId" clId="{97BD31FE-E2B8-484D-B1FA-C1A96689BCE1}" dt="2021-10-08T08:02:16.554" v="1193" actId="20577"/>
          <ac:spMkLst>
            <pc:docMk/>
            <pc:sldMk cId="3760288516" sldId="336"/>
            <ac:spMk id="9" creationId="{3FA87A73-3FF2-4334-AD42-AEC104EEA300}"/>
          </ac:spMkLst>
        </pc:spChg>
        <pc:spChg chg="del">
          <ac:chgData name="유 용주" userId="b991a744e92d2aee" providerId="LiveId" clId="{97BD31FE-E2B8-484D-B1FA-C1A96689BCE1}" dt="2021-10-08T08:00:30.493" v="1124" actId="21"/>
          <ac:spMkLst>
            <pc:docMk/>
            <pc:sldMk cId="3760288516" sldId="336"/>
            <ac:spMk id="14" creationId="{2F69942A-4B96-4C39-B0F3-6AE79A7DAFCD}"/>
          </ac:spMkLst>
        </pc:spChg>
        <pc:spChg chg="mod">
          <ac:chgData name="유 용주" userId="b991a744e92d2aee" providerId="LiveId" clId="{97BD31FE-E2B8-484D-B1FA-C1A96689BCE1}" dt="2021-10-08T08:02:58.385" v="1200" actId="20577"/>
          <ac:spMkLst>
            <pc:docMk/>
            <pc:sldMk cId="3760288516" sldId="336"/>
            <ac:spMk id="18" creationId="{00000000-0000-0000-0000-000000000000}"/>
          </ac:spMkLst>
        </pc:spChg>
        <pc:picChg chg="del">
          <ac:chgData name="유 용주" userId="b991a744e92d2aee" providerId="LiveId" clId="{97BD31FE-E2B8-484D-B1FA-C1A96689BCE1}" dt="2021-10-08T08:00:28.924" v="1123" actId="21"/>
          <ac:picMkLst>
            <pc:docMk/>
            <pc:sldMk cId="3760288516" sldId="336"/>
            <ac:picMk id="2049" creationId="{72A84C00-6E17-4879-A369-3ECCF13C4C7B}"/>
          </ac:picMkLst>
        </pc:picChg>
      </pc:sldChg>
      <pc:sldChg chg="addSp delSp modSp mod">
        <pc:chgData name="유 용주" userId="b991a744e92d2aee" providerId="LiveId" clId="{97BD31FE-E2B8-484D-B1FA-C1A96689BCE1}" dt="2021-10-08T08:50:21.226" v="1616" actId="1038"/>
        <pc:sldMkLst>
          <pc:docMk/>
          <pc:sldMk cId="1620116024" sldId="337"/>
        </pc:sldMkLst>
        <pc:spChg chg="add del mod">
          <ac:chgData name="유 용주" userId="b991a744e92d2aee" providerId="LiveId" clId="{97BD31FE-E2B8-484D-B1FA-C1A96689BCE1}" dt="2021-10-08T08:49:15.028" v="1591"/>
          <ac:spMkLst>
            <pc:docMk/>
            <pc:sldMk cId="1620116024" sldId="337"/>
            <ac:spMk id="2" creationId="{6DD088E8-AE14-4F89-A67F-D7E673D4357B}"/>
          </ac:spMkLst>
        </pc:spChg>
        <pc:spChg chg="add mod">
          <ac:chgData name="유 용주" userId="b991a744e92d2aee" providerId="LiveId" clId="{97BD31FE-E2B8-484D-B1FA-C1A96689BCE1}" dt="2021-10-08T08:50:21.226" v="1616" actId="1038"/>
          <ac:spMkLst>
            <pc:docMk/>
            <pc:sldMk cId="1620116024" sldId="337"/>
            <ac:spMk id="3" creationId="{9E9197B9-F69A-4060-A41B-D5CEE8BAF8B9}"/>
          </ac:spMkLst>
        </pc:spChg>
        <pc:spChg chg="del">
          <ac:chgData name="유 용주" userId="b991a744e92d2aee" providerId="LiveId" clId="{97BD31FE-E2B8-484D-B1FA-C1A96689BCE1}" dt="2021-10-08T08:45:38.380" v="1523" actId="21"/>
          <ac:spMkLst>
            <pc:docMk/>
            <pc:sldMk cId="1620116024" sldId="337"/>
            <ac:spMk id="9" creationId="{3FA87A73-3FF2-4334-AD42-AEC104EEA300}"/>
          </ac:spMkLst>
        </pc:spChg>
        <pc:spChg chg="add mod">
          <ac:chgData name="유 용주" userId="b991a744e92d2aee" providerId="LiveId" clId="{97BD31FE-E2B8-484D-B1FA-C1A96689BCE1}" dt="2021-10-08T08:48:16.821" v="1580" actId="1036"/>
          <ac:spMkLst>
            <pc:docMk/>
            <pc:sldMk cId="1620116024" sldId="337"/>
            <ac:spMk id="11" creationId="{06660D20-479E-4761-A568-C0E2C6EA808F}"/>
          </ac:spMkLst>
        </pc:spChg>
        <pc:spChg chg="add mod">
          <ac:chgData name="유 용주" userId="b991a744e92d2aee" providerId="LiveId" clId="{97BD31FE-E2B8-484D-B1FA-C1A96689BCE1}" dt="2021-10-08T08:48:19.946" v="1583" actId="1036"/>
          <ac:spMkLst>
            <pc:docMk/>
            <pc:sldMk cId="1620116024" sldId="337"/>
            <ac:spMk id="12" creationId="{015DC527-3EA7-4079-89AB-8E98EF34FEB7}"/>
          </ac:spMkLst>
        </pc:spChg>
        <pc:spChg chg="del">
          <ac:chgData name="유 용주" userId="b991a744e92d2aee" providerId="LiveId" clId="{97BD31FE-E2B8-484D-B1FA-C1A96689BCE1}" dt="2021-10-08T08:45:35.363" v="1522" actId="21"/>
          <ac:spMkLst>
            <pc:docMk/>
            <pc:sldMk cId="1620116024" sldId="337"/>
            <ac:spMk id="14" creationId="{2F69942A-4B96-4C39-B0F3-6AE79A7DAFCD}"/>
          </ac:spMkLst>
        </pc:spChg>
        <pc:spChg chg="mod">
          <ac:chgData name="유 용주" userId="b991a744e92d2aee" providerId="LiveId" clId="{97BD31FE-E2B8-484D-B1FA-C1A96689BCE1}" dt="2021-10-08T08:46:37.839" v="1570" actId="20577"/>
          <ac:spMkLst>
            <pc:docMk/>
            <pc:sldMk cId="1620116024" sldId="337"/>
            <ac:spMk id="18" creationId="{00000000-0000-0000-0000-000000000000}"/>
          </ac:spMkLst>
        </pc:spChg>
        <pc:graphicFrameChg chg="add mod">
          <ac:chgData name="유 용주" userId="b991a744e92d2aee" providerId="LiveId" clId="{97BD31FE-E2B8-484D-B1FA-C1A96689BCE1}" dt="2021-10-08T08:48:14.738" v="1577" actId="1035"/>
          <ac:graphicFrameMkLst>
            <pc:docMk/>
            <pc:sldMk cId="1620116024" sldId="337"/>
            <ac:graphicFrameMk id="10" creationId="{2326B554-9843-4095-B7F0-E6F8CED1EAEF}"/>
          </ac:graphicFrameMkLst>
        </pc:graphicFrameChg>
        <pc:graphicFrameChg chg="add mod">
          <ac:chgData name="유 용주" userId="b991a744e92d2aee" providerId="LiveId" clId="{97BD31FE-E2B8-484D-B1FA-C1A96689BCE1}" dt="2021-10-08T08:48:22.087" v="1584" actId="1035"/>
          <ac:graphicFrameMkLst>
            <pc:docMk/>
            <pc:sldMk cId="1620116024" sldId="337"/>
            <ac:graphicFrameMk id="13" creationId="{7E950929-B8B7-446A-A580-E1DE12F71574}"/>
          </ac:graphicFrameMkLst>
        </pc:graphicFrameChg>
        <pc:picChg chg="del">
          <ac:chgData name="유 용주" userId="b991a744e92d2aee" providerId="LiveId" clId="{97BD31FE-E2B8-484D-B1FA-C1A96689BCE1}" dt="2021-10-08T08:45:34.051" v="1521" actId="21"/>
          <ac:picMkLst>
            <pc:docMk/>
            <pc:sldMk cId="1620116024" sldId="337"/>
            <ac:picMk id="4" creationId="{ACBCB5E9-6178-4A5C-8CF2-6331FAD32D50}"/>
          </ac:picMkLst>
        </pc:picChg>
        <pc:picChg chg="add mod">
          <ac:chgData name="유 용주" userId="b991a744e92d2aee" providerId="LiveId" clId="{97BD31FE-E2B8-484D-B1FA-C1A96689BCE1}" dt="2021-10-08T08:46:19.959" v="1553" actId="1076"/>
          <ac:picMkLst>
            <pc:docMk/>
            <pc:sldMk cId="1620116024" sldId="337"/>
            <ac:picMk id="19" creationId="{30AB40A1-E963-41BA-8D50-E81A6DF26577}"/>
          </ac:picMkLst>
        </pc:picChg>
        <pc:picChg chg="add mod">
          <ac:chgData name="유 용주" userId="b991a744e92d2aee" providerId="LiveId" clId="{97BD31FE-E2B8-484D-B1FA-C1A96689BCE1}" dt="2021-10-08T08:46:13.725" v="1545" actId="1037"/>
          <ac:picMkLst>
            <pc:docMk/>
            <pc:sldMk cId="1620116024" sldId="337"/>
            <ac:picMk id="20" creationId="{C20E7AD6-76E6-4784-AF42-D4679D306073}"/>
          </ac:picMkLst>
        </pc:picChg>
        <pc:picChg chg="add mod">
          <ac:chgData name="유 용주" userId="b991a744e92d2aee" providerId="LiveId" clId="{97BD31FE-E2B8-484D-B1FA-C1A96689BCE1}" dt="2021-10-08T08:46:10.805" v="1543" actId="1037"/>
          <ac:picMkLst>
            <pc:docMk/>
            <pc:sldMk cId="1620116024" sldId="337"/>
            <ac:picMk id="21" creationId="{96E662C0-98B5-401C-8C61-B277AD4D8DE9}"/>
          </ac:picMkLst>
        </pc:picChg>
        <pc:picChg chg="add mod">
          <ac:chgData name="유 용주" userId="b991a744e92d2aee" providerId="LiveId" clId="{97BD31FE-E2B8-484D-B1FA-C1A96689BCE1}" dt="2021-10-08T08:48:30.983" v="1588" actId="14100"/>
          <ac:picMkLst>
            <pc:docMk/>
            <pc:sldMk cId="1620116024" sldId="337"/>
            <ac:picMk id="22" creationId="{E59939ED-9679-47B9-9994-A0650C130820}"/>
          </ac:picMkLst>
        </pc:picChg>
      </pc:sldChg>
      <pc:sldChg chg="modSp mod">
        <pc:chgData name="유 용주" userId="b991a744e92d2aee" providerId="LiveId" clId="{97BD31FE-E2B8-484D-B1FA-C1A96689BCE1}" dt="2021-10-08T05:56:51.172" v="0" actId="14100"/>
        <pc:sldMkLst>
          <pc:docMk/>
          <pc:sldMk cId="217920492" sldId="339"/>
        </pc:sldMkLst>
        <pc:picChg chg="mod">
          <ac:chgData name="유 용주" userId="b991a744e92d2aee" providerId="LiveId" clId="{97BD31FE-E2B8-484D-B1FA-C1A96689BCE1}" dt="2021-10-08T05:56:51.172" v="0" actId="14100"/>
          <ac:picMkLst>
            <pc:docMk/>
            <pc:sldMk cId="217920492" sldId="339"/>
            <ac:picMk id="12" creationId="{882B82C5-DE78-4C64-A70A-3951DA34AB0E}"/>
          </ac:picMkLst>
        </pc:picChg>
      </pc:sldChg>
      <pc:sldChg chg="addSp delSp modSp add mod">
        <pc:chgData name="유 용주" userId="b991a744e92d2aee" providerId="LiveId" clId="{97BD31FE-E2B8-484D-B1FA-C1A96689BCE1}" dt="2021-10-08T07:22:52.283" v="993" actId="14100"/>
        <pc:sldMkLst>
          <pc:docMk/>
          <pc:sldMk cId="1979449963" sldId="340"/>
        </pc:sldMkLst>
        <pc:spChg chg="add mod">
          <ac:chgData name="유 용주" userId="b991a744e92d2aee" providerId="LiveId" clId="{97BD31FE-E2B8-484D-B1FA-C1A96689BCE1}" dt="2021-10-08T07:10:50.665" v="134"/>
          <ac:spMkLst>
            <pc:docMk/>
            <pc:sldMk cId="1979449963" sldId="340"/>
            <ac:spMk id="4" creationId="{B3457A53-CC14-4EA4-B2E6-3C75DFA4E036}"/>
          </ac:spMkLst>
        </pc:spChg>
        <pc:spChg chg="mod">
          <ac:chgData name="유 용주" userId="b991a744e92d2aee" providerId="LiveId" clId="{97BD31FE-E2B8-484D-B1FA-C1A96689BCE1}" dt="2021-10-08T07:10:15.519" v="133" actId="20577"/>
          <ac:spMkLst>
            <pc:docMk/>
            <pc:sldMk cId="1979449963" sldId="340"/>
            <ac:spMk id="9" creationId="{3FA87A73-3FF2-4334-AD42-AEC104EEA300}"/>
          </ac:spMkLst>
        </pc:spChg>
        <pc:graphicFrameChg chg="add del">
          <ac:chgData name="유 용주" userId="b991a744e92d2aee" providerId="LiveId" clId="{97BD31FE-E2B8-484D-B1FA-C1A96689BCE1}" dt="2021-10-08T07:10:10.165" v="101" actId="21"/>
          <ac:graphicFrameMkLst>
            <pc:docMk/>
            <pc:sldMk cId="1979449963" sldId="340"/>
            <ac:graphicFrameMk id="2" creationId="{0CBA52F6-DF92-4A80-9D63-7DEEBC8D247E}"/>
          </ac:graphicFrameMkLst>
        </pc:graphicFrameChg>
        <pc:graphicFrameChg chg="add mod modGraphic">
          <ac:chgData name="유 용주" userId="b991a744e92d2aee" providerId="LiveId" clId="{97BD31FE-E2B8-484D-B1FA-C1A96689BCE1}" dt="2021-10-08T07:22:52.283" v="993" actId="14100"/>
          <ac:graphicFrameMkLst>
            <pc:docMk/>
            <pc:sldMk cId="1979449963" sldId="340"/>
            <ac:graphicFrameMk id="3" creationId="{C798AD5B-8CE4-43E1-A097-3BE2D0B5CF47}"/>
          </ac:graphicFrameMkLst>
        </pc:graphicFrameChg>
      </pc:sldChg>
      <pc:sldChg chg="addSp delSp modSp add mod">
        <pc:chgData name="유 용주" userId="b991a744e92d2aee" providerId="LiveId" clId="{97BD31FE-E2B8-484D-B1FA-C1A96689BCE1}" dt="2021-10-08T07:06:16.316" v="56" actId="255"/>
        <pc:sldMkLst>
          <pc:docMk/>
          <pc:sldMk cId="3184762381" sldId="341"/>
        </pc:sldMkLst>
        <pc:spChg chg="mod">
          <ac:chgData name="유 용주" userId="b991a744e92d2aee" providerId="LiveId" clId="{97BD31FE-E2B8-484D-B1FA-C1A96689BCE1}" dt="2021-10-08T07:06:16.316" v="56" actId="255"/>
          <ac:spMkLst>
            <pc:docMk/>
            <pc:sldMk cId="3184762381" sldId="341"/>
            <ac:spMk id="9" creationId="{3FA87A73-3FF2-4334-AD42-AEC104EEA300}"/>
          </ac:spMkLst>
        </pc:spChg>
        <pc:graphicFrameChg chg="del">
          <ac:chgData name="유 용주" userId="b991a744e92d2aee" providerId="LiveId" clId="{97BD31FE-E2B8-484D-B1FA-C1A96689BCE1}" dt="2021-10-08T07:03:27.835" v="16" actId="21"/>
          <ac:graphicFrameMkLst>
            <pc:docMk/>
            <pc:sldMk cId="3184762381" sldId="341"/>
            <ac:graphicFrameMk id="2" creationId="{0CBA52F6-DF92-4A80-9D63-7DEEBC8D247E}"/>
          </ac:graphicFrameMkLst>
        </pc:graphicFrameChg>
        <pc:picChg chg="add mod">
          <ac:chgData name="유 용주" userId="b991a744e92d2aee" providerId="LiveId" clId="{97BD31FE-E2B8-484D-B1FA-C1A96689BCE1}" dt="2021-10-08T07:03:49.714" v="22" actId="14100"/>
          <ac:picMkLst>
            <pc:docMk/>
            <pc:sldMk cId="3184762381" sldId="341"/>
            <ac:picMk id="10" creationId="{4F5238AD-7917-4237-A064-FE96FA225A29}"/>
          </ac:picMkLst>
        </pc:picChg>
        <pc:picChg chg="add mod">
          <ac:chgData name="유 용주" userId="b991a744e92d2aee" providerId="LiveId" clId="{97BD31FE-E2B8-484D-B1FA-C1A96689BCE1}" dt="2021-10-08T07:04:18.036" v="29" actId="1036"/>
          <ac:picMkLst>
            <pc:docMk/>
            <pc:sldMk cId="3184762381" sldId="341"/>
            <ac:picMk id="11" creationId="{5585B4B8-5D47-4F87-849B-DB8A604AD4E7}"/>
          </ac:picMkLst>
        </pc:picChg>
      </pc:sldChg>
      <pc:sldChg chg="addSp delSp modSp add mod">
        <pc:chgData name="유 용주" userId="b991a744e92d2aee" providerId="LiveId" clId="{97BD31FE-E2B8-484D-B1FA-C1A96689BCE1}" dt="2021-10-08T07:23:20.946" v="1002" actId="14100"/>
        <pc:sldMkLst>
          <pc:docMk/>
          <pc:sldMk cId="213498176" sldId="342"/>
        </pc:sldMkLst>
        <pc:spChg chg="add mod">
          <ac:chgData name="유 용주" userId="b991a744e92d2aee" providerId="LiveId" clId="{97BD31FE-E2B8-484D-B1FA-C1A96689BCE1}" dt="2021-10-08T07:18:14.248" v="457"/>
          <ac:spMkLst>
            <pc:docMk/>
            <pc:sldMk cId="213498176" sldId="342"/>
            <ac:spMk id="4" creationId="{07A1A61B-8188-4312-87BF-067795241DD7}"/>
          </ac:spMkLst>
        </pc:spChg>
        <pc:spChg chg="mod">
          <ac:chgData name="유 용주" userId="b991a744e92d2aee" providerId="LiveId" clId="{97BD31FE-E2B8-484D-B1FA-C1A96689BCE1}" dt="2021-10-08T07:18:05.569" v="456" actId="20577"/>
          <ac:spMkLst>
            <pc:docMk/>
            <pc:sldMk cId="213498176" sldId="342"/>
            <ac:spMk id="9" creationId="{3FA87A73-3FF2-4334-AD42-AEC104EEA300}"/>
          </ac:spMkLst>
        </pc:spChg>
        <pc:graphicFrameChg chg="del">
          <ac:chgData name="유 용주" userId="b991a744e92d2aee" providerId="LiveId" clId="{97BD31FE-E2B8-484D-B1FA-C1A96689BCE1}" dt="2021-10-08T07:18:01.174" v="427" actId="21"/>
          <ac:graphicFrameMkLst>
            <pc:docMk/>
            <pc:sldMk cId="213498176" sldId="342"/>
            <ac:graphicFrameMk id="2" creationId="{0CBA52F6-DF92-4A80-9D63-7DEEBC8D247E}"/>
          </ac:graphicFrameMkLst>
        </pc:graphicFrameChg>
        <pc:graphicFrameChg chg="add del mod modGraphic">
          <ac:chgData name="유 용주" userId="b991a744e92d2aee" providerId="LiveId" clId="{97BD31FE-E2B8-484D-B1FA-C1A96689BCE1}" dt="2021-10-08T07:23:20.946" v="1002" actId="14100"/>
          <ac:graphicFrameMkLst>
            <pc:docMk/>
            <pc:sldMk cId="213498176" sldId="342"/>
            <ac:graphicFrameMk id="3" creationId="{4EA7C3AA-FCB7-4B5D-AA61-EADDD6DA7D96}"/>
          </ac:graphicFrameMkLst>
        </pc:graphicFrameChg>
      </pc:sldChg>
      <pc:sldChg chg="add del">
        <pc:chgData name="유 용주" userId="b991a744e92d2aee" providerId="LiveId" clId="{97BD31FE-E2B8-484D-B1FA-C1A96689BCE1}" dt="2021-10-08T07:24:19.504" v="1003" actId="2696"/>
        <pc:sldMkLst>
          <pc:docMk/>
          <pc:sldMk cId="534557442" sldId="343"/>
        </pc:sldMkLst>
      </pc:sldChg>
      <pc:sldChg chg="add del">
        <pc:chgData name="유 용주" userId="b991a744e92d2aee" providerId="LiveId" clId="{97BD31FE-E2B8-484D-B1FA-C1A96689BCE1}" dt="2021-10-08T08:00:25" v="1122" actId="2696"/>
        <pc:sldMkLst>
          <pc:docMk/>
          <pc:sldMk cId="654481791" sldId="343"/>
        </pc:sldMkLst>
      </pc:sldChg>
      <pc:sldChg chg="modSp add mod">
        <pc:chgData name="유 용주" userId="b991a744e92d2aee" providerId="LiveId" clId="{97BD31FE-E2B8-484D-B1FA-C1A96689BCE1}" dt="2021-10-08T08:23:42.579" v="1348" actId="207"/>
        <pc:sldMkLst>
          <pc:docMk/>
          <pc:sldMk cId="3409724391" sldId="343"/>
        </pc:sldMkLst>
        <pc:graphicFrameChg chg="mod modGraphic">
          <ac:chgData name="유 용주" userId="b991a744e92d2aee" providerId="LiveId" clId="{97BD31FE-E2B8-484D-B1FA-C1A96689BCE1}" dt="2021-10-08T08:23:42.579" v="1348" actId="207"/>
          <ac:graphicFrameMkLst>
            <pc:docMk/>
            <pc:sldMk cId="3409724391" sldId="343"/>
            <ac:graphicFrameMk id="2" creationId="{919516AB-587C-4488-A1D4-4C94FA88F6C0}"/>
          </ac:graphicFrameMkLst>
        </pc:graphicFrameChg>
      </pc:sldChg>
      <pc:sldChg chg="addSp delSp modSp add mod">
        <pc:chgData name="유 용주" userId="b991a744e92d2aee" providerId="LiveId" clId="{97BD31FE-E2B8-484D-B1FA-C1A96689BCE1}" dt="2021-10-08T09:03:58.679" v="1899" actId="1076"/>
        <pc:sldMkLst>
          <pc:docMk/>
          <pc:sldMk cId="257225048" sldId="344"/>
        </pc:sldMkLst>
        <pc:spChg chg="del">
          <ac:chgData name="유 용주" userId="b991a744e92d2aee" providerId="LiveId" clId="{97BD31FE-E2B8-484D-B1FA-C1A96689BCE1}" dt="2021-10-08T08:59:15.778" v="1621" actId="21"/>
          <ac:spMkLst>
            <pc:docMk/>
            <pc:sldMk cId="257225048" sldId="344"/>
            <ac:spMk id="3" creationId="{9E9197B9-F69A-4060-A41B-D5CEE8BAF8B9}"/>
          </ac:spMkLst>
        </pc:spChg>
        <pc:spChg chg="del mod">
          <ac:chgData name="유 용주" userId="b991a744e92d2aee" providerId="LiveId" clId="{97BD31FE-E2B8-484D-B1FA-C1A96689BCE1}" dt="2021-10-08T09:00:35.440" v="1670" actId="21"/>
          <ac:spMkLst>
            <pc:docMk/>
            <pc:sldMk cId="257225048" sldId="344"/>
            <ac:spMk id="11" creationId="{06660D20-479E-4761-A568-C0E2C6EA808F}"/>
          </ac:spMkLst>
        </pc:spChg>
        <pc:spChg chg="del">
          <ac:chgData name="유 용주" userId="b991a744e92d2aee" providerId="LiveId" clId="{97BD31FE-E2B8-484D-B1FA-C1A96689BCE1}" dt="2021-10-08T08:59:16.841" v="1622" actId="21"/>
          <ac:spMkLst>
            <pc:docMk/>
            <pc:sldMk cId="257225048" sldId="344"/>
            <ac:spMk id="12" creationId="{015DC527-3EA7-4079-89AB-8E98EF34FEB7}"/>
          </ac:spMkLst>
        </pc:spChg>
        <pc:spChg chg="mod">
          <ac:chgData name="유 용주" userId="b991a744e92d2aee" providerId="LiveId" clId="{97BD31FE-E2B8-484D-B1FA-C1A96689BCE1}" dt="2021-10-08T09:00:40.536" v="1686"/>
          <ac:spMkLst>
            <pc:docMk/>
            <pc:sldMk cId="257225048" sldId="344"/>
            <ac:spMk id="18" creationId="{00000000-0000-0000-0000-000000000000}"/>
          </ac:spMkLst>
        </pc:spChg>
        <pc:spChg chg="add mod">
          <ac:chgData name="유 용주" userId="b991a744e92d2aee" providerId="LiveId" clId="{97BD31FE-E2B8-484D-B1FA-C1A96689BCE1}" dt="2021-10-08T09:03:58.679" v="1899" actId="1076"/>
          <ac:spMkLst>
            <pc:docMk/>
            <pc:sldMk cId="257225048" sldId="344"/>
            <ac:spMk id="28" creationId="{5107B312-BDA1-4812-9B00-D257BB3732AC}"/>
          </ac:spMkLst>
        </pc:spChg>
        <pc:graphicFrameChg chg="del">
          <ac:chgData name="유 용주" userId="b991a744e92d2aee" providerId="LiveId" clId="{97BD31FE-E2B8-484D-B1FA-C1A96689BCE1}" dt="2021-10-08T08:59:18.817" v="1623" actId="21"/>
          <ac:graphicFrameMkLst>
            <pc:docMk/>
            <pc:sldMk cId="257225048" sldId="344"/>
            <ac:graphicFrameMk id="10" creationId="{2326B554-9843-4095-B7F0-E6F8CED1EAEF}"/>
          </ac:graphicFrameMkLst>
        </pc:graphicFrameChg>
        <pc:graphicFrameChg chg="del">
          <ac:chgData name="유 용주" userId="b991a744e92d2aee" providerId="LiveId" clId="{97BD31FE-E2B8-484D-B1FA-C1A96689BCE1}" dt="2021-10-08T08:59:14.408" v="1620" actId="21"/>
          <ac:graphicFrameMkLst>
            <pc:docMk/>
            <pc:sldMk cId="257225048" sldId="344"/>
            <ac:graphicFrameMk id="13" creationId="{7E950929-B8B7-446A-A580-E1DE12F71574}"/>
          </ac:graphicFrameMkLst>
        </pc:graphicFrameChg>
        <pc:graphicFrameChg chg="add mod ord modGraphic">
          <ac:chgData name="유 용주" userId="b991a744e92d2aee" providerId="LiveId" clId="{97BD31FE-E2B8-484D-B1FA-C1A96689BCE1}" dt="2021-10-08T08:59:48.448" v="1634" actId="167"/>
          <ac:graphicFrameMkLst>
            <pc:docMk/>
            <pc:sldMk cId="257225048" sldId="344"/>
            <ac:graphicFrameMk id="23" creationId="{745B98A7-6D71-489B-816E-D5614E0C4A4B}"/>
          </ac:graphicFrameMkLst>
        </pc:graphicFrameChg>
        <pc:picChg chg="add mod modCrop">
          <ac:chgData name="유 용주" userId="b991a744e92d2aee" providerId="LiveId" clId="{97BD31FE-E2B8-484D-B1FA-C1A96689BCE1}" dt="2021-10-08T09:02:02.215" v="1695" actId="1076"/>
          <ac:picMkLst>
            <pc:docMk/>
            <pc:sldMk cId="257225048" sldId="344"/>
            <ac:picMk id="4" creationId="{8BD784C1-5283-4273-B520-D290D209DDAD}"/>
          </ac:picMkLst>
        </pc:picChg>
        <pc:picChg chg="del">
          <ac:chgData name="유 용주" userId="b991a744e92d2aee" providerId="LiveId" clId="{97BD31FE-E2B8-484D-B1FA-C1A96689BCE1}" dt="2021-10-08T08:59:51.801" v="1636" actId="21"/>
          <ac:picMkLst>
            <pc:docMk/>
            <pc:sldMk cId="257225048" sldId="344"/>
            <ac:picMk id="19" creationId="{30AB40A1-E963-41BA-8D50-E81A6DF26577}"/>
          </ac:picMkLst>
        </pc:picChg>
        <pc:picChg chg="del">
          <ac:chgData name="유 용주" userId="b991a744e92d2aee" providerId="LiveId" clId="{97BD31FE-E2B8-484D-B1FA-C1A96689BCE1}" dt="2021-10-08T08:59:50.005" v="1635" actId="21"/>
          <ac:picMkLst>
            <pc:docMk/>
            <pc:sldMk cId="257225048" sldId="344"/>
            <ac:picMk id="20" creationId="{C20E7AD6-76E6-4784-AF42-D4679D306073}"/>
          </ac:picMkLst>
        </pc:picChg>
        <pc:picChg chg="del">
          <ac:chgData name="유 용주" userId="b991a744e92d2aee" providerId="LiveId" clId="{97BD31FE-E2B8-484D-B1FA-C1A96689BCE1}" dt="2021-10-08T08:59:52.953" v="1637" actId="21"/>
          <ac:picMkLst>
            <pc:docMk/>
            <pc:sldMk cId="257225048" sldId="344"/>
            <ac:picMk id="21" creationId="{96E662C0-98B5-401C-8C61-B277AD4D8DE9}"/>
          </ac:picMkLst>
        </pc:picChg>
        <pc:picChg chg="del">
          <ac:chgData name="유 용주" userId="b991a744e92d2aee" providerId="LiveId" clId="{97BD31FE-E2B8-484D-B1FA-C1A96689BCE1}" dt="2021-10-08T08:59:12.868" v="1619" actId="21"/>
          <ac:picMkLst>
            <pc:docMk/>
            <pc:sldMk cId="257225048" sldId="344"/>
            <ac:picMk id="22" creationId="{E59939ED-9679-47B9-9994-A0650C130820}"/>
          </ac:picMkLst>
        </pc:picChg>
        <pc:picChg chg="add mod">
          <ac:chgData name="유 용주" userId="b991a744e92d2aee" providerId="LiveId" clId="{97BD31FE-E2B8-484D-B1FA-C1A96689BCE1}" dt="2021-10-08T09:00:20.263" v="1647" actId="14100"/>
          <ac:picMkLst>
            <pc:docMk/>
            <pc:sldMk cId="257225048" sldId="344"/>
            <ac:picMk id="24" creationId="{015313F3-2C97-4B5C-B443-E4E1CEF953C5}"/>
          </ac:picMkLst>
        </pc:picChg>
        <pc:picChg chg="add mod">
          <ac:chgData name="유 용주" userId="b991a744e92d2aee" providerId="LiveId" clId="{97BD31FE-E2B8-484D-B1FA-C1A96689BCE1}" dt="2021-10-08T09:00:25.400" v="1650" actId="14100"/>
          <ac:picMkLst>
            <pc:docMk/>
            <pc:sldMk cId="257225048" sldId="344"/>
            <ac:picMk id="25" creationId="{C6C645AA-671C-45B9-97D1-8EACDCAF71D8}"/>
          </ac:picMkLst>
        </pc:picChg>
        <pc:picChg chg="add mod">
          <ac:chgData name="유 용주" userId="b991a744e92d2aee" providerId="LiveId" clId="{97BD31FE-E2B8-484D-B1FA-C1A96689BCE1}" dt="2021-10-08T09:00:10.959" v="1644" actId="14100"/>
          <ac:picMkLst>
            <pc:docMk/>
            <pc:sldMk cId="257225048" sldId="344"/>
            <ac:picMk id="26" creationId="{5D828761-303B-48BF-B1A2-6056B7DC1690}"/>
          </ac:picMkLst>
        </pc:picChg>
        <pc:picChg chg="add mod">
          <ac:chgData name="유 용주" userId="b991a744e92d2aee" providerId="LiveId" clId="{97BD31FE-E2B8-484D-B1FA-C1A96689BCE1}" dt="2021-10-08T09:00:03.975" v="1641" actId="14100"/>
          <ac:picMkLst>
            <pc:docMk/>
            <pc:sldMk cId="257225048" sldId="344"/>
            <ac:picMk id="27" creationId="{22FFFE61-7CDD-4727-B943-531CB9657FF2}"/>
          </ac:picMkLst>
        </pc:picChg>
      </pc:sldChg>
      <pc:sldChg chg="add del">
        <pc:chgData name="유 용주" userId="b991a744e92d2aee" providerId="LiveId" clId="{97BD31FE-E2B8-484D-B1FA-C1A96689BCE1}" dt="2021-10-08T08:02:45.814" v="1194" actId="2696"/>
        <pc:sldMkLst>
          <pc:docMk/>
          <pc:sldMk cId="1247679218" sldId="3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71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3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13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1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81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7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23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2021.  9.  30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007552"/>
            <a:ext cx="8048120" cy="128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폴더블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디바이스 디스플레이용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무기재타입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고유연</a:t>
            </a:r>
            <a:r>
              <a:rPr lang="en-US" altLang="ko-KR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내황변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AG(Anti-Glare)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향균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보호필름 개발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2020254009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 용 주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412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30000"/>
              </a:lnSpc>
            </a:pPr>
            <a:r>
              <a:rPr lang="ko-KR" altLang="en-US" sz="2000" b="1" dirty="0">
                <a:latin typeface="+mn-ea"/>
              </a:rPr>
              <a:t>관련 연구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특허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시장현황 조사</a:t>
            </a:r>
            <a:endParaRPr lang="en-US" altLang="ko-KR" sz="1400" dirty="0">
              <a:latin typeface="+mn-ea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kern="0" spc="-3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2. </a:t>
            </a:r>
            <a:r>
              <a:rPr lang="ko-KR" altLang="en-US" sz="1400" kern="0" spc="-3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폴더블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 제조사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(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삼성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)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이슈 현황 조사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406400" marR="0" indent="-40640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·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목적 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현 </a:t>
            </a:r>
            <a:r>
              <a:rPr lang="ko-KR" altLang="en-US" sz="1400" kern="0" spc="-30" dirty="0" err="1">
                <a:solidFill>
                  <a:srgbClr val="000000"/>
                </a:solidFill>
                <a:effectLst/>
                <a:latin typeface="+mn-ea"/>
              </a:rPr>
              <a:t>폴더블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 폰의 문제점 파악 및 개발품에 대한 필요성 확인과 전략 수립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·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결과 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문제점 확인 및 개발목표 설정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17170" marR="0" indent="-21717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 - Z-Flip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제품 내구성 문제 이슈화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, TPU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타입 적용시에도 문제가 해결되지 않고 있음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17170" marR="0" indent="-21717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 -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초기모델에 보호필름이 </a:t>
            </a:r>
            <a:r>
              <a:rPr lang="ko-KR" altLang="en-US" sz="1400" kern="0" spc="-30" dirty="0" err="1">
                <a:solidFill>
                  <a:srgbClr val="000000"/>
                </a:solidFill>
                <a:effectLst/>
                <a:latin typeface="+mn-ea"/>
              </a:rPr>
              <a:t>실장되어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 출하되었으나 상기 문제로 미적용 출하 진행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17170" marR="0" indent="-21717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 -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상기 문제 해결제품 개발 시 파급효과 크며 향후 </a:t>
            </a:r>
            <a:r>
              <a:rPr lang="ko-KR" altLang="en-US" sz="1400" kern="0" spc="-30" dirty="0" err="1">
                <a:solidFill>
                  <a:srgbClr val="000000"/>
                </a:solidFill>
                <a:effectLst/>
                <a:latin typeface="+mn-ea"/>
              </a:rPr>
              <a:t>폴더블폰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400" kern="0" spc="-30" dirty="0" err="1">
                <a:solidFill>
                  <a:srgbClr val="000000"/>
                </a:solidFill>
                <a:effectLst/>
                <a:latin typeface="+mn-ea"/>
              </a:rPr>
              <a:t>확판이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 결정된 사항이라 요구물량도 많을 것으로 예상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 - EPU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타입으로 집중하여 개발목표 설정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 -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샘플에 대한 평가는 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SM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하이테크에서 진행협의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내황변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DA96F-DCC8-48A9-BF50-28FC2598BB41}"/>
              </a:ext>
            </a:extLst>
          </p:cNvPr>
          <p:cNvSpPr txBox="1"/>
          <p:nvPr/>
        </p:nvSpPr>
        <p:spPr>
          <a:xfrm>
            <a:off x="155912" y="1139474"/>
            <a:ext cx="475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▶ </a:t>
            </a:r>
            <a:r>
              <a:rPr lang="en-US" altLang="ko-KR" sz="1200" b="1" dirty="0">
                <a:latin typeface="+mj-ea"/>
                <a:ea typeface="+mj-ea"/>
              </a:rPr>
              <a:t>QUV Test </a:t>
            </a:r>
          </a:p>
          <a:p>
            <a:r>
              <a:rPr lang="en-US" altLang="ko-KR" sz="1200" b="1" dirty="0">
                <a:latin typeface="+mj-ea"/>
                <a:ea typeface="+mj-ea"/>
              </a:rPr>
              <a:t>      </a:t>
            </a:r>
            <a:r>
              <a:rPr lang="en-US" altLang="ko-KR" sz="1200" b="1" dirty="0">
                <a:latin typeface="+mj-ea"/>
                <a:ea typeface="+mj-ea"/>
                <a:sym typeface="Wingdings" panose="05000000000000000000" pitchFamily="2" charset="2"/>
              </a:rPr>
              <a:t> QUV Condition</a:t>
            </a: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  <a:sym typeface="Wingdings" panose="05000000000000000000" pitchFamily="2" charset="2"/>
              </a:rPr>
              <a:t>          - </a:t>
            </a:r>
            <a:r>
              <a:rPr lang="en-US" altLang="ko-KR" sz="1200" b="1" dirty="0">
                <a:latin typeface="+mj-ea"/>
                <a:ea typeface="+mj-ea"/>
              </a:rPr>
              <a:t>Test Condition : UVA340 Lamp, 0.77W/㎡, 60℃, 200h</a:t>
            </a: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</a:rPr>
              <a:t>          - Measurement </a:t>
            </a: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</a:rPr>
              <a:t>             QUV : AWT/QUV-SE</a:t>
            </a:r>
            <a:r>
              <a:rPr lang="en-US" altLang="ko-KR" sz="1200" dirty="0">
                <a:latin typeface="+mn-ea"/>
              </a:rPr>
              <a:t> </a:t>
            </a:r>
            <a:endParaRPr lang="en-US" altLang="ko-KR" sz="1200" b="1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</a:rPr>
              <a:t>             YI, </a:t>
            </a:r>
            <a:r>
              <a:rPr lang="ko-KR" altLang="en-US" sz="1200" b="1" dirty="0">
                <a:latin typeface="+mj-ea"/>
                <a:ea typeface="+mj-ea"/>
              </a:rPr>
              <a:t>백색도 </a:t>
            </a:r>
            <a:r>
              <a:rPr lang="en-US" altLang="ko-KR" sz="1200" b="1" dirty="0">
                <a:latin typeface="+mj-ea"/>
                <a:ea typeface="+mj-ea"/>
              </a:rPr>
              <a:t>: COLOR MASTER(</a:t>
            </a:r>
            <a:r>
              <a:rPr lang="en-US" altLang="ko-KR" sz="1200" b="1" dirty="0" err="1">
                <a:latin typeface="+mj-ea"/>
                <a:ea typeface="+mj-ea"/>
              </a:rPr>
              <a:t>shinco</a:t>
            </a:r>
            <a:r>
              <a:rPr lang="en-US" altLang="ko-KR" sz="1200" b="1" dirty="0">
                <a:latin typeface="+mj-ea"/>
                <a:ea typeface="+mj-ea"/>
              </a:rPr>
              <a:t>)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AC4CFFD-50E3-4051-BE06-B6744C06F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01134"/>
              </p:ext>
            </p:extLst>
          </p:nvPr>
        </p:nvGraphicFramePr>
        <p:xfrm>
          <a:off x="345564" y="2652139"/>
          <a:ext cx="8334566" cy="16390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8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초기값</a:t>
                      </a: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QUV 100hr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QUV 200hr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877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YI(D1925)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+mj-ea"/>
                          <a:ea typeface="+mj-ea"/>
                        </a:rPr>
                        <a:t>YI(E313-73)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YI(D1925)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YI(E313-73)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YI(D1925)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YI(E313-73)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AIR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1.41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-0.14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1.43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-0.13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1.42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-0.14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PET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2.82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1.06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4.15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2.24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4.46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2.52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3M PPF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1.93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0.33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3.8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1.88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3.42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1.56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Normal</a:t>
                      </a:r>
                      <a:r>
                        <a:rPr lang="en-US" sz="1000" b="1" u="none" strike="noStrike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150um TPU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1.93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0.32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26.17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21.32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31.01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25.35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Normal 75um TPU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3.58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1.61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28.29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22.93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36.02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29.29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j-ea"/>
                          <a:ea typeface="+mj-ea"/>
                        </a:rPr>
                        <a:t>KAPS</a:t>
                      </a:r>
                      <a:r>
                        <a:rPr lang="en-US" altLang="ko-KR" sz="1000" b="1" u="none" strike="noStrike" baseline="0" dirty="0">
                          <a:effectLst/>
                          <a:latin typeface="+mj-ea"/>
                          <a:ea typeface="+mj-ea"/>
                        </a:rPr>
                        <a:t> Elastomer Film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1.8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0.18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2.13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0.47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3.72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1.76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29804E35-47BD-4ED0-88C2-AFE8EF8672FA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6:$P$18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231" y="4293096"/>
            <a:ext cx="8360235" cy="214189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0" name="그림 19" descr="외관.jpg">
            <a:extLst>
              <a:ext uri="{FF2B5EF4-FFF2-40B4-BE49-F238E27FC236}">
                <a16:creationId xmlns:a16="http://schemas.microsoft.com/office/drawing/2014/main" id="{BE1E13A7-5387-47B3-82BD-51A0839755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15339"/>
            <a:ext cx="1901894" cy="1140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 descr="C:\Users\KAPS_RND\Desktop\180903_QUV 조건_2.jpg">
            <a:extLst>
              <a:ext uri="{FF2B5EF4-FFF2-40B4-BE49-F238E27FC236}">
                <a16:creationId xmlns:a16="http://schemas.microsoft.com/office/drawing/2014/main" id="{92E5EF41-7A93-446C-A0F7-D17546F4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484784"/>
            <a:ext cx="719708" cy="95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(Anti-glare)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26B554-9843-4095-B7F0-E6F8CED1E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30188"/>
              </p:ext>
            </p:extLst>
          </p:nvPr>
        </p:nvGraphicFramePr>
        <p:xfrm>
          <a:off x="553449" y="1196752"/>
          <a:ext cx="8292166" cy="1944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850">
                  <a:extLst>
                    <a:ext uri="{9D8B030D-6E8A-4147-A177-3AD203B41FA5}">
                      <a16:colId xmlns:a16="http://schemas.microsoft.com/office/drawing/2014/main" val="3745551659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3533538993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2215624239"/>
                    </a:ext>
                  </a:extLst>
                </a:gridCol>
              </a:tblGrid>
              <a:tr h="360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TCC 30% AG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/>
                        <a:t>파낙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AG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KAPS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50% AG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97259"/>
                  </a:ext>
                </a:extLst>
              </a:tr>
              <a:tr h="1084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표면현상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(X50)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446624"/>
                  </a:ext>
                </a:extLst>
              </a:tr>
              <a:tr h="49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Bead Size</a:t>
                      </a:r>
                    </a:p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(µm)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2~4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10~20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2~7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1769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660D20-479E-4761-A568-C0E2C6EA808F}"/>
              </a:ext>
            </a:extLst>
          </p:cNvPr>
          <p:cNvSpPr txBox="1"/>
          <p:nvPr/>
        </p:nvSpPr>
        <p:spPr>
          <a:xfrm>
            <a:off x="251525" y="847745"/>
            <a:ext cx="94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AG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ko-KR" altLang="en-US" sz="1200" b="1" dirty="0" err="1">
                <a:latin typeface="+mj-ea"/>
                <a:ea typeface="+mj-ea"/>
              </a:rPr>
              <a:t>스펙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DC527-3EA7-4079-89AB-8E98EF34FEB7}"/>
              </a:ext>
            </a:extLst>
          </p:cNvPr>
          <p:cNvSpPr txBox="1"/>
          <p:nvPr/>
        </p:nvSpPr>
        <p:spPr>
          <a:xfrm>
            <a:off x="251525" y="3224009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b="1" dirty="0" err="1">
                <a:latin typeface="+mj-ea"/>
                <a:ea typeface="+mj-ea"/>
              </a:rPr>
              <a:t>스파클링</a:t>
            </a:r>
            <a:r>
              <a:rPr lang="ko-KR" altLang="en-US" sz="1200" b="1" dirty="0">
                <a:latin typeface="+mj-ea"/>
                <a:ea typeface="+mj-ea"/>
              </a:rPr>
              <a:t> 검토 결과</a:t>
            </a:r>
            <a:endParaRPr lang="ko-KR" altLang="en-US" sz="1600" b="1" dirty="0">
              <a:latin typeface="+mj-ea"/>
              <a:ea typeface="+mj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950929-B8B7-446A-A580-E1DE12F71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51224"/>
              </p:ext>
            </p:extLst>
          </p:nvPr>
        </p:nvGraphicFramePr>
        <p:xfrm>
          <a:off x="553449" y="3573016"/>
          <a:ext cx="8292166" cy="2116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850">
                  <a:extLst>
                    <a:ext uri="{9D8B030D-6E8A-4147-A177-3AD203B41FA5}">
                      <a16:colId xmlns:a16="http://schemas.microsoft.com/office/drawing/2014/main" val="3745551659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3533538993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2215624239"/>
                    </a:ext>
                  </a:extLst>
                </a:gridCol>
              </a:tblGrid>
              <a:tr h="360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TCC 30% AG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/>
                        <a:t>파낙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AG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KAPS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50% AG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97259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050" b="1" baseline="0" dirty="0">
                          <a:latin typeface="+mn-ea"/>
                          <a:ea typeface="+mn-ea"/>
                        </a:rPr>
                        <a:t> 20+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강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446624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S 10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노트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10+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강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Z </a:t>
                      </a:r>
                      <a:r>
                        <a:rPr lang="en-US" altLang="ko-KR" sz="1050" b="1" dirty="0" err="1">
                          <a:latin typeface="+mn-ea"/>
                          <a:ea typeface="+mn-ea"/>
                        </a:rPr>
                        <a:t>Filp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A9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XR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강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176907"/>
                  </a:ext>
                </a:extLst>
              </a:tr>
            </a:tbl>
          </a:graphicData>
        </a:graphic>
      </p:graphicFrame>
      <p:pic>
        <p:nvPicPr>
          <p:cNvPr id="19" name="그림 18" descr="125.JPG">
            <a:extLst>
              <a:ext uri="{FF2B5EF4-FFF2-40B4-BE49-F238E27FC236}">
                <a16:creationId xmlns:a16="http://schemas.microsoft.com/office/drawing/2014/main" id="{30AB40A1-E963-41BA-8D50-E81A6DF265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8407" y="1710434"/>
            <a:ext cx="2281188" cy="10299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20E7AD6-76E6-4784-AF42-D4679D3060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642" b="19191"/>
          <a:stretch/>
        </p:blipFill>
        <p:spPr>
          <a:xfrm>
            <a:off x="1835696" y="1710433"/>
            <a:ext cx="2286090" cy="10010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6E662C0-98B5-401C-8C61-B277AD4D8D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7" r="38543" b="12522"/>
          <a:stretch/>
        </p:blipFill>
        <p:spPr>
          <a:xfrm>
            <a:off x="6516216" y="1704356"/>
            <a:ext cx="2310063" cy="103598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59939ED-9679-47B9-9994-A0650C13082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19614" r="9316" b="4016"/>
          <a:stretch/>
        </p:blipFill>
        <p:spPr>
          <a:xfrm>
            <a:off x="5940152" y="5761959"/>
            <a:ext cx="2905463" cy="927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9197B9-F69A-4060-A41B-D5CEE8BAF8B9}"/>
              </a:ext>
            </a:extLst>
          </p:cNvPr>
          <p:cNvSpPr txBox="1"/>
          <p:nvPr/>
        </p:nvSpPr>
        <p:spPr>
          <a:xfrm>
            <a:off x="4550284" y="6383224"/>
            <a:ext cx="1389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spectrometer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011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45B98A7-6D71-489B-816E-D5614E0C4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77467"/>
              </p:ext>
            </p:extLst>
          </p:nvPr>
        </p:nvGraphicFramePr>
        <p:xfrm>
          <a:off x="323528" y="1147300"/>
          <a:ext cx="8496938" cy="3145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557">
                  <a:extLst>
                    <a:ext uri="{9D8B030D-6E8A-4147-A177-3AD203B41FA5}">
                      <a16:colId xmlns:a16="http://schemas.microsoft.com/office/drawing/2014/main" val="920163019"/>
                    </a:ext>
                  </a:extLst>
                </a:gridCol>
                <a:gridCol w="1699388">
                  <a:extLst>
                    <a:ext uri="{9D8B030D-6E8A-4147-A177-3AD203B41FA5}">
                      <a16:colId xmlns:a16="http://schemas.microsoft.com/office/drawing/2014/main" val="4988260"/>
                    </a:ext>
                  </a:extLst>
                </a:gridCol>
                <a:gridCol w="1761409">
                  <a:extLst>
                    <a:ext uri="{9D8B030D-6E8A-4147-A177-3AD203B41FA5}">
                      <a16:colId xmlns:a16="http://schemas.microsoft.com/office/drawing/2014/main" val="3198696338"/>
                    </a:ext>
                  </a:extLst>
                </a:gridCol>
                <a:gridCol w="1699388">
                  <a:extLst>
                    <a:ext uri="{9D8B030D-6E8A-4147-A177-3AD203B41FA5}">
                      <a16:colId xmlns:a16="http://schemas.microsoft.com/office/drawing/2014/main" val="3049648840"/>
                    </a:ext>
                  </a:extLst>
                </a:gridCol>
                <a:gridCol w="1724196">
                  <a:extLst>
                    <a:ext uri="{9D8B030D-6E8A-4147-A177-3AD203B41FA5}">
                      <a16:colId xmlns:a16="http://schemas.microsoft.com/office/drawing/2014/main" val="2674760653"/>
                    </a:ext>
                  </a:extLst>
                </a:gridCol>
              </a:tblGrid>
              <a:tr h="786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TPU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</a:t>
                      </a:r>
                      <a:endParaRPr lang="ko-KR" alt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EPU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47435"/>
                  </a:ext>
                </a:extLst>
              </a:tr>
              <a:tr h="786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스크레치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고무경도계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스크레치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고무경도계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347675"/>
                  </a:ext>
                </a:extLst>
              </a:tr>
              <a:tr h="1572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18293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경도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15313F3-2C97-4B5C-B443-E4E1CEF953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6" t="30416" r="37778" b="25696"/>
          <a:stretch/>
        </p:blipFill>
        <p:spPr>
          <a:xfrm>
            <a:off x="1979711" y="2774429"/>
            <a:ext cx="1560923" cy="14466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6C645AA-671C-45B9-97D1-8EACDCAF71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8" t="32361" r="24444" b="36944"/>
          <a:stretch/>
        </p:blipFill>
        <p:spPr>
          <a:xfrm>
            <a:off x="3690249" y="2774429"/>
            <a:ext cx="1652943" cy="14466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D828761-303B-48BF-B1A2-6056B7DC169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37640" r="44028" b="23749"/>
          <a:stretch/>
        </p:blipFill>
        <p:spPr>
          <a:xfrm>
            <a:off x="5443592" y="2811106"/>
            <a:ext cx="1560923" cy="140998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2FFFE61-7CDD-4727-B943-531CB9657F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55000" r="53750" b="20139"/>
          <a:stretch/>
        </p:blipFill>
        <p:spPr>
          <a:xfrm>
            <a:off x="7187540" y="2811106"/>
            <a:ext cx="1560923" cy="14099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D784C1-5283-4273-B520-D290D209DD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584" r="7995"/>
          <a:stretch/>
        </p:blipFill>
        <p:spPr>
          <a:xfrm>
            <a:off x="5975933" y="4357842"/>
            <a:ext cx="2808313" cy="239471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07B312-BDA1-4812-9B00-D257BB3732AC}"/>
              </a:ext>
            </a:extLst>
          </p:cNvPr>
          <p:cNvSpPr txBox="1"/>
          <p:nvPr/>
        </p:nvSpPr>
        <p:spPr>
          <a:xfrm>
            <a:off x="2339752" y="5377062"/>
            <a:ext cx="3426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▶ </a:t>
            </a:r>
            <a:r>
              <a:rPr lang="en-US" altLang="ko-KR" sz="1200" b="1" dirty="0">
                <a:latin typeface="+mj-ea"/>
                <a:ea typeface="+mj-ea"/>
              </a:rPr>
              <a:t>Shore A </a:t>
            </a:r>
            <a:r>
              <a:rPr lang="ko-KR" altLang="en-US" sz="1200" b="1" dirty="0">
                <a:latin typeface="+mj-ea"/>
                <a:ea typeface="+mj-ea"/>
              </a:rPr>
              <a:t>경도 </a:t>
            </a:r>
            <a:r>
              <a:rPr lang="en-US" altLang="ko-KR" sz="1200" b="1" dirty="0">
                <a:latin typeface="+mj-ea"/>
                <a:ea typeface="+mj-ea"/>
              </a:rPr>
              <a:t>Test</a:t>
            </a:r>
          </a:p>
          <a:p>
            <a:r>
              <a:rPr lang="en-US" altLang="ko-KR" sz="1200" b="1" dirty="0">
                <a:latin typeface="+mj-ea"/>
                <a:ea typeface="+mj-ea"/>
              </a:rPr>
              <a:t>      </a:t>
            </a:r>
            <a:r>
              <a:rPr lang="en-US" altLang="ko-KR" sz="1200" b="1" dirty="0">
                <a:latin typeface="+mj-ea"/>
                <a:ea typeface="+mj-ea"/>
                <a:sym typeface="Wingdings" panose="05000000000000000000" pitchFamily="2" charset="2"/>
              </a:rPr>
              <a:t> Shore Condition</a:t>
            </a: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  <a:sym typeface="Wingdings" panose="05000000000000000000" pitchFamily="2" charset="2"/>
              </a:rPr>
              <a:t>          - </a:t>
            </a:r>
            <a:r>
              <a:rPr lang="en-US" altLang="ko-KR" sz="1200" b="1" dirty="0">
                <a:latin typeface="+mj-ea"/>
                <a:ea typeface="+mj-ea"/>
              </a:rPr>
              <a:t>Test Condition : ASTM D 2240 / 90</a:t>
            </a: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</a:rPr>
              <a:t>          - Measurement : Shore A</a:t>
            </a: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</a:rPr>
              <a:t>            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22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25297"/>
              </p:ext>
            </p:extLst>
          </p:nvPr>
        </p:nvGraphicFramePr>
        <p:xfrm>
          <a:off x="178526" y="1124432"/>
          <a:ext cx="8786947" cy="3960753"/>
        </p:xfrm>
        <a:graphic>
          <a:graphicData uri="http://schemas.openxmlformats.org/drawingml/2006/table">
            <a:tbl>
              <a:tblPr/>
              <a:tblGrid>
                <a:gridCol w="1963813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5379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55318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91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40231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40231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40231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공정컨셉</a:t>
                      </a: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40231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소재 개발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40231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및 보완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40231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시제품 제작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40231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72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5372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현대의 모바일 디스플레이 디바이스는 기존의 평면형 구조에서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차적으로는 구부리거나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차적으로 접거나</a:t>
            </a:r>
            <a:r>
              <a:rPr lang="en-US" altLang="ko-KR" sz="1400" dirty="0">
                <a:latin typeface="+mn-ea"/>
              </a:rPr>
              <a:t>(Foldable) Roll </a:t>
            </a:r>
            <a:r>
              <a:rPr lang="ko-KR" altLang="en-US" sz="1400" dirty="0">
                <a:latin typeface="+mn-ea"/>
              </a:rPr>
              <a:t>형태로 구현</a:t>
            </a:r>
            <a:r>
              <a:rPr lang="en-US" altLang="ko-KR" sz="1400" dirty="0">
                <a:latin typeface="+mn-ea"/>
              </a:rPr>
              <a:t>(Rollable)</a:t>
            </a:r>
            <a:r>
              <a:rPr lang="ko-KR" altLang="en-US" sz="1400" dirty="0">
                <a:latin typeface="+mn-ea"/>
              </a:rPr>
              <a:t>하는 형태로 진화를 거듭하고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이러한 디스플레이 디바이스는 기술의 진보와 발맞추어 평면타입에서 롤처럼 말거나 접을 수 있는 형태로 구조가 변화되고 있고 이에 맞는 소재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부품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장비의 필요성이 크게 증가하고 있는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그러나 가장 최신버전인 </a:t>
            </a:r>
            <a:r>
              <a:rPr lang="en-US" altLang="ko-KR" sz="1400" dirty="0">
                <a:latin typeface="+mn-ea"/>
              </a:rPr>
              <a:t>UTG</a:t>
            </a:r>
            <a:r>
              <a:rPr lang="ko-KR" altLang="en-US" sz="1400" dirty="0">
                <a:latin typeface="+mn-ea"/>
              </a:rPr>
              <a:t>적용 </a:t>
            </a:r>
            <a:r>
              <a:rPr lang="ko-KR" altLang="en-US" sz="1400" dirty="0" err="1">
                <a:latin typeface="+mn-ea"/>
              </a:rPr>
              <a:t>폴버블폰의</a:t>
            </a:r>
            <a:r>
              <a:rPr lang="ko-KR" altLang="en-US" sz="1400" dirty="0">
                <a:latin typeface="+mn-ea"/>
              </a:rPr>
              <a:t> 경우 상당한 기술진보를 </a:t>
            </a:r>
            <a:r>
              <a:rPr lang="ko-KR" altLang="en-US" sz="1400" dirty="0" err="1">
                <a:latin typeface="+mn-ea"/>
              </a:rPr>
              <a:t>이루엇음에도</a:t>
            </a:r>
            <a:r>
              <a:rPr lang="ko-KR" altLang="en-US" sz="1400" dirty="0">
                <a:latin typeface="+mn-ea"/>
              </a:rPr>
              <a:t> 불구하고 </a:t>
            </a:r>
            <a:r>
              <a:rPr lang="ko-KR" altLang="en-US" sz="1400" dirty="0" err="1">
                <a:latin typeface="+mn-ea"/>
              </a:rPr>
              <a:t>커버윈도우가</a:t>
            </a:r>
            <a:r>
              <a:rPr lang="ko-KR" altLang="en-US" sz="1400" dirty="0">
                <a:latin typeface="+mn-ea"/>
              </a:rPr>
              <a:t> 워낙 얇아 내구성에 대한 문제가 발생하고 다양한 매체에서 </a:t>
            </a:r>
            <a:r>
              <a:rPr lang="ko-KR" altLang="en-US" sz="1400" dirty="0" err="1">
                <a:latin typeface="+mn-ea"/>
              </a:rPr>
              <a:t>부각되고있는</a:t>
            </a:r>
            <a:r>
              <a:rPr lang="ko-KR" altLang="en-US" sz="1400" dirty="0">
                <a:latin typeface="+mn-ea"/>
              </a:rPr>
              <a:t>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시장 수요에 맞추어 내구성을 향상시키기 위한 </a:t>
            </a:r>
            <a:r>
              <a:rPr lang="ko-KR" altLang="en-US" sz="1400" dirty="0" err="1">
                <a:latin typeface="+mn-ea"/>
              </a:rPr>
              <a:t>커버윈도우</a:t>
            </a:r>
            <a:r>
              <a:rPr lang="ko-KR" altLang="en-US" sz="1400" dirty="0">
                <a:latin typeface="+mn-ea"/>
              </a:rPr>
              <a:t> 보호를 위한 보호필름의 필요성이 크게 증가하고 있는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본 과제에서는 이러한 </a:t>
            </a:r>
            <a:r>
              <a:rPr lang="ko-KR" altLang="en-US" sz="1400" dirty="0" err="1">
                <a:latin typeface="+mn-ea"/>
              </a:rPr>
              <a:t>폴더블이나</a:t>
            </a:r>
            <a:r>
              <a:rPr lang="ko-KR" altLang="en-US" sz="1400" dirty="0">
                <a:latin typeface="+mn-ea"/>
              </a:rPr>
              <a:t> 향후 출시될 다양한 </a:t>
            </a:r>
            <a:r>
              <a:rPr lang="ko-KR" altLang="en-US" sz="1400" dirty="0" err="1">
                <a:latin typeface="+mn-ea"/>
              </a:rPr>
              <a:t>자유곡면</a:t>
            </a:r>
            <a:r>
              <a:rPr lang="ko-KR" altLang="en-US" sz="1400" dirty="0">
                <a:latin typeface="+mn-ea"/>
              </a:rPr>
              <a:t> 디스플레이 디바이스 제품의 표면을 효과적으로 보호하여 내구력을 향상시키면서 </a:t>
            </a:r>
            <a:r>
              <a:rPr lang="ko-KR" altLang="en-US" sz="1400" dirty="0" err="1">
                <a:latin typeface="+mn-ea"/>
              </a:rPr>
              <a:t>내황변</a:t>
            </a:r>
            <a:r>
              <a:rPr lang="ko-KR" altLang="en-US" sz="1400" dirty="0">
                <a:latin typeface="+mn-ea"/>
              </a:rPr>
              <a:t> 특성과 같은 고신뢰성과 표면 </a:t>
            </a:r>
            <a:r>
              <a:rPr lang="ko-KR" altLang="en-US" sz="1400" dirty="0" err="1">
                <a:latin typeface="+mn-ea"/>
              </a:rPr>
              <a:t>눈부심방지</a:t>
            </a:r>
            <a:r>
              <a:rPr lang="ko-KR" altLang="en-US" sz="1400" dirty="0">
                <a:latin typeface="+mn-ea"/>
              </a:rPr>
              <a:t> 특성의 </a:t>
            </a:r>
            <a:r>
              <a:rPr lang="en-US" altLang="ko-KR" sz="1400" dirty="0">
                <a:latin typeface="+mn-ea"/>
              </a:rPr>
              <a:t>Anti-Glare </a:t>
            </a:r>
            <a:r>
              <a:rPr lang="ko-KR" altLang="en-US" sz="1400" dirty="0">
                <a:latin typeface="+mn-ea"/>
              </a:rPr>
              <a:t>기능 및 </a:t>
            </a:r>
            <a:r>
              <a:rPr lang="ko-KR" altLang="en-US" sz="1400" dirty="0" err="1">
                <a:latin typeface="+mn-ea"/>
              </a:rPr>
              <a:t>향균기능까지</a:t>
            </a:r>
            <a:r>
              <a:rPr lang="ko-KR" altLang="en-US" sz="1400" dirty="0">
                <a:latin typeface="+mn-ea"/>
              </a:rPr>
              <a:t> 갖춘 보호필름을 개발 하고자 함이다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4181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기존의 평면형 디스플레이 디바이스에서 사용되던 표면보호용 </a:t>
            </a:r>
            <a:r>
              <a:rPr lang="en-US" altLang="ko-KR" sz="1400" dirty="0">
                <a:latin typeface="+mn-ea"/>
              </a:rPr>
              <a:t>PET </a:t>
            </a:r>
            <a:r>
              <a:rPr lang="ko-KR" altLang="en-US" sz="1400" dirty="0">
                <a:latin typeface="+mn-ea"/>
              </a:rPr>
              <a:t>기재타입 보호필름은 디스플레이가 접히는 </a:t>
            </a:r>
            <a:r>
              <a:rPr lang="ko-KR" altLang="en-US" sz="1400" dirty="0" err="1">
                <a:latin typeface="+mn-ea"/>
              </a:rPr>
              <a:t>폴더블에</a:t>
            </a:r>
            <a:r>
              <a:rPr lang="ko-KR" altLang="en-US" sz="1400" dirty="0">
                <a:latin typeface="+mn-ea"/>
              </a:rPr>
              <a:t> 적용시 접힘 부분이 들뜨고 접혔던 라인이 </a:t>
            </a:r>
            <a:r>
              <a:rPr lang="ko-KR" altLang="en-US" sz="1400" dirty="0" err="1">
                <a:latin typeface="+mn-ea"/>
              </a:rPr>
              <a:t>시인되는</a:t>
            </a:r>
            <a:r>
              <a:rPr lang="ko-KR" altLang="en-US" sz="1400" dirty="0">
                <a:latin typeface="+mn-ea"/>
              </a:rPr>
              <a:t> 등의 문제로 적용이 불가능하며 대안으로 적용중인 </a:t>
            </a:r>
            <a:r>
              <a:rPr lang="en-US" altLang="ko-KR" sz="1400" dirty="0">
                <a:latin typeface="+mn-ea"/>
              </a:rPr>
              <a:t>TPU </a:t>
            </a:r>
            <a:r>
              <a:rPr lang="ko-KR" altLang="en-US" sz="1400" dirty="0">
                <a:latin typeface="+mn-ea"/>
              </a:rPr>
              <a:t>기재타입의 경우 내구성이 너무 약하여 지속적인 개선요구가 있는 실정으로 이를 해결하기 위하여 </a:t>
            </a:r>
            <a:r>
              <a:rPr lang="ko-KR" altLang="en-US" sz="1400" dirty="0" err="1">
                <a:latin typeface="+mn-ea"/>
              </a:rPr>
              <a:t>고내구성의</a:t>
            </a:r>
            <a:r>
              <a:rPr lang="ko-KR" altLang="en-US" sz="1400" dirty="0">
                <a:latin typeface="+mn-ea"/>
              </a:rPr>
              <a:t> 고유연성 소재를 이용한 보호필름이 필요한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기존 적용하던 보호필름 제품의 특성을 </a:t>
            </a:r>
            <a:r>
              <a:rPr lang="ko-KR" altLang="en-US" sz="1400" dirty="0" err="1">
                <a:latin typeface="+mn-ea"/>
              </a:rPr>
              <a:t>폴더블에</a:t>
            </a:r>
            <a:r>
              <a:rPr lang="ko-KR" altLang="en-US" sz="1400" dirty="0">
                <a:latin typeface="+mn-ea"/>
              </a:rPr>
              <a:t> 적용시 현황은 하기와 같음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-PET</a:t>
            </a:r>
            <a:r>
              <a:rPr lang="ko-KR" altLang="en-US" sz="1400" dirty="0">
                <a:latin typeface="+mn-ea"/>
              </a:rPr>
              <a:t>타입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&gt;</a:t>
            </a:r>
            <a:r>
              <a:rPr lang="ko-KR" altLang="en-US" sz="1400" dirty="0">
                <a:latin typeface="+mn-ea"/>
              </a:rPr>
              <a:t>기존 방식으로 가장 많이 사용되고 있는 </a:t>
            </a:r>
            <a:r>
              <a:rPr lang="ko-KR" altLang="en-US" sz="1400" dirty="0" err="1">
                <a:latin typeface="+mn-ea"/>
              </a:rPr>
              <a:t>원단기재이나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폴딩</a:t>
            </a:r>
            <a:r>
              <a:rPr lang="ko-KR" altLang="en-US" sz="1400" dirty="0">
                <a:latin typeface="+mn-ea"/>
              </a:rPr>
              <a:t> 시 들뜸으로 </a:t>
            </a:r>
            <a:r>
              <a:rPr lang="ko-KR" altLang="en-US" sz="1400" dirty="0" err="1">
                <a:latin typeface="+mn-ea"/>
              </a:rPr>
              <a:t>폴더블에</a:t>
            </a:r>
            <a:r>
              <a:rPr lang="ko-KR" altLang="en-US" sz="1400" dirty="0">
                <a:latin typeface="+mn-ea"/>
              </a:rPr>
              <a:t> 적용 불가하다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-TPU</a:t>
            </a:r>
            <a:r>
              <a:rPr lang="ko-KR" altLang="en-US" sz="1400" dirty="0">
                <a:latin typeface="+mn-ea"/>
              </a:rPr>
              <a:t>타입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&gt;</a:t>
            </a:r>
            <a:r>
              <a:rPr lang="ko-KR" altLang="en-US" sz="1400" dirty="0">
                <a:latin typeface="+mn-ea"/>
              </a:rPr>
              <a:t>가장 근접한 형태의 제품이나 </a:t>
            </a:r>
            <a:r>
              <a:rPr lang="ko-KR" altLang="en-US" sz="1400" dirty="0" err="1">
                <a:latin typeface="+mn-ea"/>
              </a:rPr>
              <a:t>황변에</a:t>
            </a:r>
            <a:r>
              <a:rPr lang="ko-KR" altLang="en-US" sz="1400" dirty="0">
                <a:latin typeface="+mn-ea"/>
              </a:rPr>
              <a:t> 취약하고 </a:t>
            </a:r>
            <a:r>
              <a:rPr lang="ko-KR" altLang="en-US" sz="1400" dirty="0" err="1">
                <a:latin typeface="+mn-ea"/>
              </a:rPr>
              <a:t>하드코팅을</a:t>
            </a:r>
            <a:r>
              <a:rPr lang="ko-KR" altLang="en-US" sz="1400" dirty="0">
                <a:latin typeface="+mn-ea"/>
              </a:rPr>
              <a:t> 추가하여도 내구성이 약하며 </a:t>
            </a:r>
            <a:r>
              <a:rPr lang="ko-KR" altLang="en-US" sz="1400" dirty="0" err="1">
                <a:latin typeface="+mn-ea"/>
              </a:rPr>
              <a:t>표면부착력이</a:t>
            </a:r>
            <a:r>
              <a:rPr lang="ko-KR" altLang="en-US" sz="1400" dirty="0">
                <a:latin typeface="+mn-ea"/>
              </a:rPr>
              <a:t> 좋지 않아 추가 코  </a:t>
            </a:r>
            <a:r>
              <a:rPr lang="ko-KR" altLang="en-US" sz="1400" dirty="0" err="1">
                <a:latin typeface="+mn-ea"/>
              </a:rPr>
              <a:t>팅을</a:t>
            </a:r>
            <a:r>
              <a:rPr lang="ko-KR" altLang="en-US" sz="1400" dirty="0">
                <a:latin typeface="+mn-ea"/>
              </a:rPr>
              <a:t> 위해선 별도 처리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프라이머</a:t>
            </a:r>
            <a:r>
              <a:rPr lang="ko-KR" altLang="en-US" sz="1400" dirty="0">
                <a:latin typeface="+mn-ea"/>
              </a:rPr>
              <a:t> 처리 등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필요로 가격이 상승한다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&gt; </a:t>
            </a:r>
            <a:r>
              <a:rPr lang="ko-KR" altLang="en-US" sz="1400" dirty="0">
                <a:latin typeface="+mn-ea"/>
              </a:rPr>
              <a:t>또한 두께 </a:t>
            </a:r>
            <a:r>
              <a:rPr lang="en-US" altLang="ko-KR" sz="1400" dirty="0">
                <a:latin typeface="+mn-ea"/>
              </a:rPr>
              <a:t>100um</a:t>
            </a:r>
            <a:r>
              <a:rPr lang="ko-KR" altLang="en-US" sz="1400" dirty="0">
                <a:latin typeface="+mn-ea"/>
              </a:rPr>
              <a:t>이하는 장비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기술적 난이도로 상용화가 되어있지 않은 상황이며 박형화가 어렵다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2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2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FE6718B-415D-416E-91CA-09DF52F77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16260"/>
              </p:ext>
            </p:extLst>
          </p:nvPr>
        </p:nvGraphicFramePr>
        <p:xfrm>
          <a:off x="377284" y="5144103"/>
          <a:ext cx="8136903" cy="1201420"/>
        </p:xfrm>
        <a:graphic>
          <a:graphicData uri="http://schemas.openxmlformats.org/drawingml/2006/table">
            <a:tbl>
              <a:tblPr/>
              <a:tblGrid>
                <a:gridCol w="2712301">
                  <a:extLst>
                    <a:ext uri="{9D8B030D-6E8A-4147-A177-3AD203B41FA5}">
                      <a16:colId xmlns:a16="http://schemas.microsoft.com/office/drawing/2014/main" val="671629257"/>
                    </a:ext>
                  </a:extLst>
                </a:gridCol>
                <a:gridCol w="2712301">
                  <a:extLst>
                    <a:ext uri="{9D8B030D-6E8A-4147-A177-3AD203B41FA5}">
                      <a16:colId xmlns:a16="http://schemas.microsoft.com/office/drawing/2014/main" val="1446192296"/>
                    </a:ext>
                  </a:extLst>
                </a:gridCol>
                <a:gridCol w="2712301">
                  <a:extLst>
                    <a:ext uri="{9D8B030D-6E8A-4147-A177-3AD203B41FA5}">
                      <a16:colId xmlns:a16="http://schemas.microsoft.com/office/drawing/2014/main" val="2054336095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PET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TPU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78543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Folding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특성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×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36658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표면내구성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×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45807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광학특성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Haze, T.t)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△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97220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내황변성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△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21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77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4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2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F6064D-670F-490B-B6E5-998410F7D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3262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5F33D291-A9FC-41BC-92F0-6E277D99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3869890" cy="511256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882B82C5-DE78-4C64-A70A-3951DA34A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546" y="1484784"/>
            <a:ext cx="4596740" cy="511256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792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536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본 과제에서는 상기에서 언급한 바와 같은 필요성과 문제점을 해결하기 위한 방안으로 소재 및 공정개발을 진행하여 독창적 제품구조 및 특성 및 차별성을 갖는 제품을 개발하려 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고유연성 소재를 통한 </a:t>
            </a:r>
            <a:r>
              <a:rPr lang="ko-KR" altLang="en-US" sz="1400" dirty="0" err="1">
                <a:latin typeface="+mn-ea"/>
              </a:rPr>
              <a:t>폴더블에</a:t>
            </a:r>
            <a:r>
              <a:rPr lang="ko-KR" altLang="en-US" sz="1400" dirty="0">
                <a:latin typeface="+mn-ea"/>
              </a:rPr>
              <a:t> 최적화된 </a:t>
            </a:r>
            <a:r>
              <a:rPr lang="ko-KR" altLang="en-US" sz="1400" dirty="0" err="1">
                <a:latin typeface="+mn-ea"/>
              </a:rPr>
              <a:t>폴딩특성</a:t>
            </a:r>
            <a:r>
              <a:rPr lang="ko-KR" altLang="en-US" sz="1400" dirty="0">
                <a:latin typeface="+mn-ea"/>
              </a:rPr>
              <a:t> 확보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별도 기재없이 고탄성 기능성 소재인 </a:t>
            </a:r>
            <a:r>
              <a:rPr lang="en-US" altLang="ko-KR" sz="1400" dirty="0">
                <a:latin typeface="+mn-ea"/>
              </a:rPr>
              <a:t>EPU(Elastic Polyurethane)</a:t>
            </a:r>
            <a:r>
              <a:rPr lang="ko-KR" altLang="en-US" sz="1400" dirty="0">
                <a:latin typeface="+mn-ea"/>
              </a:rPr>
              <a:t>소재를 </a:t>
            </a:r>
            <a:r>
              <a:rPr lang="ko-KR" altLang="en-US" sz="1400" dirty="0" err="1">
                <a:latin typeface="+mn-ea"/>
              </a:rPr>
              <a:t>필름화하여</a:t>
            </a:r>
            <a:r>
              <a:rPr lang="ko-KR" altLang="en-US" sz="1400" dirty="0">
                <a:latin typeface="+mn-ea"/>
              </a:rPr>
              <a:t> 적용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 err="1">
                <a:latin typeface="+mn-ea"/>
              </a:rPr>
              <a:t>폴더블에</a:t>
            </a:r>
            <a:r>
              <a:rPr lang="ko-KR" altLang="en-US" sz="1400" dirty="0">
                <a:latin typeface="+mn-ea"/>
              </a:rPr>
              <a:t> 적합한 고유연성 및 굽힘에 안정적인 </a:t>
            </a:r>
            <a:r>
              <a:rPr lang="ko-KR" altLang="en-US" sz="1400" dirty="0" err="1">
                <a:latin typeface="+mn-ea"/>
              </a:rPr>
              <a:t>밀착성</a:t>
            </a:r>
            <a:r>
              <a:rPr lang="ko-KR" altLang="en-US" sz="1400" dirty="0">
                <a:latin typeface="+mn-ea"/>
              </a:rPr>
              <a:t> 확보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 err="1">
                <a:latin typeface="+mn-ea"/>
              </a:rPr>
              <a:t>무기재</a:t>
            </a:r>
            <a:r>
              <a:rPr lang="ko-KR" altLang="en-US" sz="1400" dirty="0">
                <a:latin typeface="+mn-ea"/>
              </a:rPr>
              <a:t> 타입 구조로 </a:t>
            </a:r>
            <a:r>
              <a:rPr lang="en-US" altLang="ko-KR" sz="1400" dirty="0">
                <a:latin typeface="+mn-ea"/>
              </a:rPr>
              <a:t>UV </a:t>
            </a:r>
            <a:r>
              <a:rPr lang="ko-KR" altLang="en-US" sz="1400" dirty="0">
                <a:latin typeface="+mn-ea"/>
              </a:rPr>
              <a:t>경화방식 </a:t>
            </a:r>
            <a:r>
              <a:rPr lang="ko-KR" altLang="en-US" sz="1400" dirty="0" err="1">
                <a:latin typeface="+mn-ea"/>
              </a:rPr>
              <a:t>직성형하여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폴더블에</a:t>
            </a:r>
            <a:r>
              <a:rPr lang="ko-KR" altLang="en-US" sz="1400" dirty="0">
                <a:latin typeface="+mn-ea"/>
              </a:rPr>
              <a:t> 최적화된 두께로 맞춤제작 가능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표면보호 및 </a:t>
            </a:r>
            <a:r>
              <a:rPr lang="ko-KR" altLang="en-US" sz="1400" dirty="0" err="1">
                <a:latin typeface="+mn-ea"/>
              </a:rPr>
              <a:t>광특성</a:t>
            </a:r>
            <a:endParaRPr lang="ko-KR" altLang="en-US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&gt; Anti-Glare </a:t>
            </a:r>
            <a:r>
              <a:rPr lang="ko-KR" altLang="en-US" sz="1400" dirty="0">
                <a:latin typeface="+mn-ea"/>
              </a:rPr>
              <a:t>적용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err="1">
                <a:latin typeface="+mn-ea"/>
              </a:rPr>
              <a:t>난방사</a:t>
            </a:r>
            <a:r>
              <a:rPr lang="ko-KR" altLang="en-US" sz="1400" dirty="0">
                <a:latin typeface="+mn-ea"/>
              </a:rPr>
              <a:t> 방지 및 </a:t>
            </a:r>
            <a:r>
              <a:rPr lang="en-US" altLang="ko-KR" sz="1400" dirty="0">
                <a:latin typeface="+mn-ea"/>
              </a:rPr>
              <a:t>UV Imprinting </a:t>
            </a:r>
            <a:r>
              <a:rPr lang="ko-KR" altLang="en-US" sz="1400" dirty="0">
                <a:latin typeface="+mn-ea"/>
              </a:rPr>
              <a:t>방식을 이용하여 </a:t>
            </a:r>
            <a:r>
              <a:rPr lang="ko-KR" altLang="en-US" sz="1400" dirty="0" err="1">
                <a:latin typeface="+mn-ea"/>
              </a:rPr>
              <a:t>비드리스</a:t>
            </a:r>
            <a:r>
              <a:rPr lang="ko-KR" altLang="en-US" sz="1400" dirty="0">
                <a:latin typeface="+mn-ea"/>
              </a:rPr>
              <a:t> 방식의 </a:t>
            </a:r>
            <a:r>
              <a:rPr lang="ko-KR" altLang="en-US" sz="1400" dirty="0" err="1">
                <a:latin typeface="+mn-ea"/>
              </a:rPr>
              <a:t>고내구성</a:t>
            </a:r>
            <a:r>
              <a:rPr lang="ko-KR" altLang="en-US" sz="1400" dirty="0">
                <a:latin typeface="+mn-ea"/>
              </a:rPr>
              <a:t> 표면 특성 구현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&gt;EPU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Anti-Glare </a:t>
            </a:r>
            <a:r>
              <a:rPr lang="ko-KR" altLang="en-US" sz="1400" dirty="0">
                <a:latin typeface="+mn-ea"/>
              </a:rPr>
              <a:t>표면의 일체화 구조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기존의 접착력 부여를 위한 </a:t>
            </a:r>
            <a:r>
              <a:rPr lang="ko-KR" altLang="en-US" sz="1400" dirty="0" err="1">
                <a:latin typeface="+mn-ea"/>
              </a:rPr>
              <a:t>전처리</a:t>
            </a:r>
            <a:r>
              <a:rPr lang="ko-KR" altLang="en-US" sz="1400" dirty="0">
                <a:latin typeface="+mn-ea"/>
              </a:rPr>
              <a:t> 불필요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가격경쟁력 확보 가능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고신뢰성 및 다기능성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 err="1">
                <a:latin typeface="+mn-ea"/>
              </a:rPr>
              <a:t>내황변</a:t>
            </a:r>
            <a:r>
              <a:rPr lang="ko-KR" altLang="en-US" sz="1400" dirty="0">
                <a:latin typeface="+mn-ea"/>
              </a:rPr>
              <a:t> 특성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소재개발을 통하여 기존 </a:t>
            </a:r>
            <a:r>
              <a:rPr lang="en-US" altLang="ko-KR" sz="1400" dirty="0">
                <a:latin typeface="+mn-ea"/>
              </a:rPr>
              <a:t>TPU</a:t>
            </a:r>
            <a:r>
              <a:rPr lang="ko-KR" altLang="en-US" sz="1400" dirty="0">
                <a:latin typeface="+mn-ea"/>
              </a:rPr>
              <a:t>가 갖는 </a:t>
            </a:r>
            <a:r>
              <a:rPr lang="ko-KR" altLang="en-US" sz="1400" dirty="0" err="1">
                <a:latin typeface="+mn-ea"/>
              </a:rPr>
              <a:t>황변특성을</a:t>
            </a:r>
            <a:r>
              <a:rPr lang="ko-KR" altLang="en-US" sz="1400" dirty="0">
                <a:latin typeface="+mn-ea"/>
              </a:rPr>
              <a:t> 획기적으로 개선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 err="1">
                <a:latin typeface="+mn-ea"/>
              </a:rPr>
              <a:t>향균</a:t>
            </a:r>
            <a:r>
              <a:rPr lang="ko-KR" altLang="en-US" sz="1400" dirty="0">
                <a:latin typeface="+mn-ea"/>
              </a:rPr>
              <a:t> 특성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소재 자체에 </a:t>
            </a:r>
            <a:r>
              <a:rPr lang="ko-KR" altLang="en-US" sz="1400" dirty="0" err="1">
                <a:latin typeface="+mn-ea"/>
              </a:rPr>
              <a:t>향균기능을</a:t>
            </a:r>
            <a:r>
              <a:rPr lang="ko-KR" altLang="en-US" sz="1400" dirty="0">
                <a:latin typeface="+mn-ea"/>
              </a:rPr>
              <a:t> 부여하여 별도의 후처리 없이도 </a:t>
            </a:r>
            <a:r>
              <a:rPr lang="ko-KR" altLang="en-US" sz="1400" dirty="0" err="1">
                <a:latin typeface="+mn-ea"/>
              </a:rPr>
              <a:t>향균기능</a:t>
            </a:r>
            <a:r>
              <a:rPr lang="ko-KR" altLang="en-US" sz="1400" dirty="0">
                <a:latin typeface="+mn-ea"/>
              </a:rPr>
              <a:t> 유지 가능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5962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 본 과제를 통하여 개발하려는 </a:t>
            </a:r>
            <a:r>
              <a:rPr lang="en-US" altLang="ko-KR" sz="1400" dirty="0">
                <a:latin typeface="+mn-ea"/>
              </a:rPr>
              <a:t>UV </a:t>
            </a:r>
            <a:r>
              <a:rPr lang="ko-KR" altLang="en-US" sz="1400" dirty="0" err="1">
                <a:latin typeface="+mn-ea"/>
              </a:rPr>
              <a:t>임프린팅</a:t>
            </a:r>
            <a:r>
              <a:rPr lang="ko-KR" altLang="en-US" sz="1400" dirty="0">
                <a:latin typeface="+mn-ea"/>
              </a:rPr>
              <a:t> 공정을 이용한 </a:t>
            </a:r>
            <a:r>
              <a:rPr lang="en-US" altLang="ko-KR" sz="1400" dirty="0">
                <a:latin typeface="+mn-ea"/>
              </a:rPr>
              <a:t>EPU </a:t>
            </a:r>
            <a:r>
              <a:rPr lang="ko-KR" altLang="en-US" sz="1400" dirty="0" err="1">
                <a:latin typeface="+mn-ea"/>
              </a:rPr>
              <a:t>무기재타입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AG(Anti-Glare) </a:t>
            </a:r>
            <a:r>
              <a:rPr lang="ko-KR" altLang="en-US" sz="1400" dirty="0">
                <a:latin typeface="+mn-ea"/>
              </a:rPr>
              <a:t>일체구조형 보호필름의 경우 개발완료시 우수한 품질 및 </a:t>
            </a:r>
            <a:r>
              <a:rPr lang="ko-KR" altLang="en-US" sz="1400" dirty="0" err="1">
                <a:latin typeface="+mn-ea"/>
              </a:rPr>
              <a:t>공정단순화를</a:t>
            </a:r>
            <a:r>
              <a:rPr lang="ko-KR" altLang="en-US" sz="1400" dirty="0">
                <a:latin typeface="+mn-ea"/>
              </a:rPr>
              <a:t> 통하여 제품의 경쟁력 확보가 가능할 것으로 예상됨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4F5238AD-7917-4237-A064-FE96FA225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7" y="1412776"/>
            <a:ext cx="8448537" cy="231254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5585B4B8-5D47-4F87-849B-DB8A604AD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27" y="3869335"/>
            <a:ext cx="8448537" cy="179191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8476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평가지표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798AD5B-8CE4-43E1-A097-3BE2D0B5C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74473"/>
              </p:ext>
            </p:extLst>
          </p:nvPr>
        </p:nvGraphicFramePr>
        <p:xfrm>
          <a:off x="395536" y="1326898"/>
          <a:ext cx="8280920" cy="4982420"/>
        </p:xfrm>
        <a:graphic>
          <a:graphicData uri="http://schemas.openxmlformats.org/drawingml/2006/table">
            <a:tbl>
              <a:tblPr/>
              <a:tblGrid>
                <a:gridCol w="1558192">
                  <a:extLst>
                    <a:ext uri="{9D8B030D-6E8A-4147-A177-3AD203B41FA5}">
                      <a16:colId xmlns:a16="http://schemas.microsoft.com/office/drawing/2014/main" val="3811305095"/>
                    </a:ext>
                  </a:extLst>
                </a:gridCol>
                <a:gridCol w="883693">
                  <a:extLst>
                    <a:ext uri="{9D8B030D-6E8A-4147-A177-3AD203B41FA5}">
                      <a16:colId xmlns:a16="http://schemas.microsoft.com/office/drawing/2014/main" val="2368530448"/>
                    </a:ext>
                  </a:extLst>
                </a:gridCol>
                <a:gridCol w="1425396">
                  <a:extLst>
                    <a:ext uri="{9D8B030D-6E8A-4147-A177-3AD203B41FA5}">
                      <a16:colId xmlns:a16="http://schemas.microsoft.com/office/drawing/2014/main" val="3910507108"/>
                    </a:ext>
                  </a:extLst>
                </a:gridCol>
                <a:gridCol w="1425396">
                  <a:extLst>
                    <a:ext uri="{9D8B030D-6E8A-4147-A177-3AD203B41FA5}">
                      <a16:colId xmlns:a16="http://schemas.microsoft.com/office/drawing/2014/main" val="2441522752"/>
                    </a:ext>
                  </a:extLst>
                </a:gridCol>
                <a:gridCol w="1306397">
                  <a:extLst>
                    <a:ext uri="{9D8B030D-6E8A-4147-A177-3AD203B41FA5}">
                      <a16:colId xmlns:a16="http://schemas.microsoft.com/office/drawing/2014/main" val="4124619893"/>
                    </a:ext>
                  </a:extLst>
                </a:gridCol>
                <a:gridCol w="1681846">
                  <a:extLst>
                    <a:ext uri="{9D8B030D-6E8A-4147-A177-3AD203B41FA5}">
                      <a16:colId xmlns:a16="http://schemas.microsoft.com/office/drawing/2014/main" val="3676145969"/>
                    </a:ext>
                  </a:extLst>
                </a:gridCol>
              </a:tblGrid>
              <a:tr h="853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평가항목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단위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비중</a:t>
                      </a:r>
                      <a:r>
                        <a:rPr lang="en-US" altLang="ko-KR" sz="11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(%)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현재기술수준</a:t>
                      </a:r>
                      <a:endParaRPr lang="ko-KR" altLang="en-US" sz="1200" kern="0" spc="-100" baseline="300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개발목표치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비고</a:t>
                      </a:r>
                      <a:endParaRPr lang="ko-KR" altLang="en-US" sz="1100" kern="0" spc="-100" baseline="300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583744"/>
                  </a:ext>
                </a:extLst>
              </a:tr>
              <a:tr h="592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1. </a:t>
                      </a:r>
                      <a:r>
                        <a:rPr lang="ko-KR" alt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투과율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%</a:t>
                      </a:r>
                      <a:endParaRPr 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10</a:t>
                      </a:r>
                      <a:endParaRPr 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85</a:t>
                      </a:r>
                      <a:endParaRPr 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90% </a:t>
                      </a:r>
                      <a:r>
                        <a:rPr lang="ko-KR" alt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이상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ASTM D 1003</a:t>
                      </a:r>
                      <a:endParaRPr lang="ko-KR" altLang="en-US" sz="1000" kern="0" spc="-100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982098"/>
                  </a:ext>
                </a:extLst>
              </a:tr>
              <a:tr h="592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2. Haze </a:t>
                      </a:r>
                      <a:r>
                        <a:rPr lang="ko-KR" alt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편차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%</a:t>
                      </a:r>
                      <a:endParaRPr 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10</a:t>
                      </a:r>
                      <a:endParaRPr 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10</a:t>
                      </a:r>
                      <a:endParaRPr 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5% </a:t>
                      </a:r>
                      <a:r>
                        <a:rPr lang="ko-KR" alt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이하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-100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78211"/>
                  </a:ext>
                </a:extLst>
              </a:tr>
              <a:tr h="592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3. </a:t>
                      </a:r>
                      <a:r>
                        <a:rPr lang="ko-KR" altLang="en-US" sz="1000" kern="0" spc="-10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두께편차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%</a:t>
                      </a:r>
                      <a:endParaRPr 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10</a:t>
                      </a:r>
                      <a:endParaRPr 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10</a:t>
                      </a:r>
                      <a:endParaRPr 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5% </a:t>
                      </a:r>
                      <a:r>
                        <a:rPr lang="ko-KR" alt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이하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-</a:t>
                      </a:r>
                      <a:endParaRPr lang="ko-KR" altLang="en-US" sz="1000" kern="0" spc="-100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226536"/>
                  </a:ext>
                </a:extLst>
              </a:tr>
              <a:tr h="592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4. </a:t>
                      </a:r>
                      <a:r>
                        <a:rPr lang="ko-KR" alt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내황변성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△YI</a:t>
                      </a:r>
                      <a:endParaRPr 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15</a:t>
                      </a:r>
                      <a:endParaRPr 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20</a:t>
                      </a:r>
                      <a:endParaRPr 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10 </a:t>
                      </a:r>
                      <a:r>
                        <a:rPr lang="ko-KR" alt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이하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ASTM E 313</a:t>
                      </a:r>
                      <a:endParaRPr lang="ko-KR" altLang="en-US" sz="1000" kern="0" spc="-100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218278"/>
                  </a:ext>
                </a:extLst>
              </a:tr>
              <a:tr h="592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5. </a:t>
                      </a:r>
                      <a:r>
                        <a:rPr lang="ko-KR" alt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경도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Shore A</a:t>
                      </a:r>
                      <a:endParaRPr 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15</a:t>
                      </a:r>
                      <a:endParaRPr 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85</a:t>
                      </a:r>
                      <a:endParaRPr 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90 </a:t>
                      </a:r>
                      <a:r>
                        <a:rPr lang="ko-KR" alt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이상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ASTM D 2240</a:t>
                      </a:r>
                      <a:endParaRPr lang="ko-KR" altLang="en-US" sz="1000" kern="0" spc="-100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35820"/>
                  </a:ext>
                </a:extLst>
              </a:tr>
              <a:tr h="5739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6. </a:t>
                      </a:r>
                      <a:r>
                        <a:rPr lang="ko-KR" alt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반복 </a:t>
                      </a:r>
                      <a:r>
                        <a:rPr lang="ko-KR" altLang="en-US" sz="1000" kern="0" spc="-10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굴곡성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회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15</a:t>
                      </a:r>
                      <a:endParaRPr 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-</a:t>
                      </a:r>
                      <a:endParaRPr 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5</a:t>
                      </a:r>
                      <a:r>
                        <a:rPr lang="ko-KR" alt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만회</a:t>
                      </a:r>
                      <a:endParaRPr lang="ko-KR" alt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IEC-62715-6-1</a:t>
                      </a:r>
                      <a:endParaRPr lang="ko-KR" altLang="en-US" sz="1000" kern="0" spc="-100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143555"/>
                  </a:ext>
                </a:extLst>
              </a:tr>
              <a:tr h="592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7. </a:t>
                      </a:r>
                      <a:r>
                        <a:rPr lang="ko-KR" alt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항균특성</a:t>
                      </a:r>
                      <a:endParaRPr lang="ko-KR" alt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%</a:t>
                      </a:r>
                      <a:endParaRPr lang="en-US" sz="900" kern="0" spc="-1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10</a:t>
                      </a:r>
                      <a:endParaRPr 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-</a:t>
                      </a:r>
                      <a:endParaRPr 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99%</a:t>
                      </a:r>
                      <a:endParaRPr lang="en-US" sz="9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JIS Z2801(</a:t>
                      </a:r>
                      <a:r>
                        <a:rPr lang="ko-KR" alt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대장균</a:t>
                      </a:r>
                      <a:r>
                        <a:rPr lang="en-US" altLang="ko-KR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</a:t>
                      </a:r>
                      <a:r>
                        <a:rPr lang="ko-KR" altLang="en-US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황색포도상구균</a:t>
                      </a:r>
                      <a:r>
                        <a:rPr lang="en-US" altLang="ko-KR" sz="1000" kern="0" spc="-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ko-KR" altLang="en-US" sz="1000" kern="0" spc="-100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17306" marR="17306" marT="17306" marB="173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66533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3457A53-CC14-4EA4-B2E6-3C75DFA4E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1538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4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평가지표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EA7C3AA-FCB7-4B5D-AA61-EADDD6DA7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70077"/>
              </p:ext>
            </p:extLst>
          </p:nvPr>
        </p:nvGraphicFramePr>
        <p:xfrm>
          <a:off x="395536" y="1326898"/>
          <a:ext cx="8352929" cy="5198447"/>
        </p:xfrm>
        <a:graphic>
          <a:graphicData uri="http://schemas.openxmlformats.org/drawingml/2006/table">
            <a:tbl>
              <a:tblPr/>
              <a:tblGrid>
                <a:gridCol w="1360026">
                  <a:extLst>
                    <a:ext uri="{9D8B030D-6E8A-4147-A177-3AD203B41FA5}">
                      <a16:colId xmlns:a16="http://schemas.microsoft.com/office/drawing/2014/main" val="72632217"/>
                    </a:ext>
                  </a:extLst>
                </a:gridCol>
                <a:gridCol w="2420827">
                  <a:extLst>
                    <a:ext uri="{9D8B030D-6E8A-4147-A177-3AD203B41FA5}">
                      <a16:colId xmlns:a16="http://schemas.microsoft.com/office/drawing/2014/main" val="988313139"/>
                    </a:ext>
                  </a:extLst>
                </a:gridCol>
                <a:gridCol w="4572076">
                  <a:extLst>
                    <a:ext uri="{9D8B030D-6E8A-4147-A177-3AD203B41FA5}">
                      <a16:colId xmlns:a16="http://schemas.microsoft.com/office/drawing/2014/main" val="370419652"/>
                    </a:ext>
                  </a:extLst>
                </a:gridCol>
              </a:tblGrid>
              <a:tr h="35149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&lt;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시료 정의 및 측정방법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&gt;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돋움체" panose="020B0609000101010101" pitchFamily="49" charset="-127"/>
                      </a:endParaRPr>
                    </a:p>
                  </a:txBody>
                  <a:tcPr marL="14307" marR="14307" marT="14307" marB="143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155418"/>
                  </a:ext>
                </a:extLst>
              </a:tr>
              <a:tr h="4762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주요 성능지표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4307" marR="14307" marT="14307" marB="143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정의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4307" marR="14307" marT="14307" marB="14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측정방법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규격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환경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결과치 계산 등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ko-KR" altLang="en-US" sz="8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돋움체" panose="020B0609000101010101" pitchFamily="49" charset="-127"/>
                      </a:endParaRPr>
                    </a:p>
                  </a:txBody>
                  <a:tcPr marL="14307" marR="14307" marT="14307" marB="14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29789"/>
                  </a:ext>
                </a:extLst>
              </a:tr>
              <a:tr h="4147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1. </a:t>
                      </a:r>
                      <a:r>
                        <a:rPr lang="ko-KR" altLang="en-US" sz="8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투과율</a:t>
                      </a:r>
                      <a:endParaRPr lang="ko-KR" altLang="en-US" sz="7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4307" marR="14307" marT="14307" marB="143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자외선노광이 없는 상태에서 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550nm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파장대 투과율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4307" marR="14307" marT="14307" marB="14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▪자외선 노광이 없는 상태에서 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Spectrometer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를 이용해 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550nm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의 투과율 측정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돋움체" panose="020B0609000101010101" pitchFamily="49" charset="-127"/>
                      </a:endParaRPr>
                    </a:p>
                  </a:txBody>
                  <a:tcPr marL="14307" marR="14307" marT="14307" marB="14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734653"/>
                  </a:ext>
                </a:extLst>
              </a:tr>
              <a:tr h="7487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2. Haze </a:t>
                      </a:r>
                      <a:r>
                        <a:rPr lang="ko-KR" altLang="en-US" sz="8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편차</a:t>
                      </a:r>
                      <a:endParaRPr lang="ko-KR" altLang="en-US" sz="7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4307" marR="14307" marT="14307" marB="143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자외선노광이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없는 상태에서 </a:t>
                      </a: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550nm </a:t>
                      </a:r>
                      <a:r>
                        <a:rPr lang="ko-KR" altLang="en-US" sz="800" kern="0" spc="-5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파장대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Haze 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편차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4307" marR="14307" marT="14307" marB="14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</a:t>
                      </a: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50X50mm 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사이즈의 시편 준비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돋움체" panose="020B0609000101010101" pitchFamily="49" charset="-127"/>
                      </a:endParaRPr>
                    </a:p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▪각 시편에서 </a:t>
                      </a: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5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지점의 </a:t>
                      </a: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Haze </a:t>
                      </a:r>
                      <a:r>
                        <a:rPr lang="ko-KR" altLang="en-US" sz="800" kern="0" spc="-5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측정후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최대</a:t>
                      </a: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최소 두께 각각 데이터 추출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</a:t>
                      </a: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Haze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편차 정의 </a:t>
                      </a: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(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최대</a:t>
                      </a: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Hz-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최소</a:t>
                      </a: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Hz)/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최대</a:t>
                      </a: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Hz X 100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4307" marR="14307" marT="14307" marB="14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996017"/>
                  </a:ext>
                </a:extLst>
              </a:tr>
              <a:tr h="7328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3. </a:t>
                      </a:r>
                      <a:r>
                        <a:rPr lang="ko-KR" altLang="en-US" sz="8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두께편차</a:t>
                      </a:r>
                      <a:endParaRPr lang="ko-KR" altLang="en-US" sz="7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4307" marR="14307" marT="14307" marB="143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0" indent="-6096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제품의 </a:t>
                      </a:r>
                      <a:r>
                        <a:rPr lang="ko-KR" altLang="en-US" sz="800" kern="0" spc="-5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두께편차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4307" marR="14307" marT="14307" marB="14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50X50mm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사이즈의 시편 준비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돋움체" panose="020B0609000101010101" pitchFamily="49" charset="-127"/>
                      </a:endParaRPr>
                    </a:p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▪각 시편에서 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5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지점의 두께 측정후 최대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최소 두께 각각 데이터 추출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▪두께편차 정의 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(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최대두께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-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최소두께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)/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최대두께 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X 100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4307" marR="14307" marT="14307" marB="14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216433"/>
                  </a:ext>
                </a:extLst>
              </a:tr>
              <a:tr h="6187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4. </a:t>
                      </a:r>
                      <a:r>
                        <a:rPr lang="ko-KR" altLang="en-US" sz="8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내황변성</a:t>
                      </a:r>
                      <a:endParaRPr lang="ko-KR" altLang="en-US" sz="7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4307" marR="14307" marT="14307" marB="143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0" indent="-6096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QUV(UVA)240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시간 진행 후 초기값 대비 황변수준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4307" marR="14307" marT="14307" marB="14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Yellowish Index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측정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돋움체" panose="020B0609000101010101" pitchFamily="49" charset="-127"/>
                      </a:endParaRPr>
                    </a:p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ASTM D 1925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▪자외선 노광전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후에 대하여 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YI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값 측정 후 △값 산출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4307" marR="14307" marT="14307" marB="14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773247"/>
                  </a:ext>
                </a:extLst>
              </a:tr>
              <a:tr h="6187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5. </a:t>
                      </a:r>
                      <a:r>
                        <a:rPr lang="ko-KR" altLang="en-US" sz="8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경도</a:t>
                      </a:r>
                      <a:endParaRPr lang="ko-KR" altLang="en-US" sz="7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4307" marR="14307" marT="14307" marB="143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0" indent="-6096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Share A 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경도계를 통한 경도수준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4307" marR="14307" marT="14307" marB="14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50X50mm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사이즈의 시편 준비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돋움체" panose="020B0609000101010101" pitchFamily="49" charset="-127"/>
                      </a:endParaRPr>
                    </a:p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ASTM D 2240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▪경도계를 이용하여 측정 산출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4307" marR="14307" marT="14307" marB="14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530294"/>
                  </a:ext>
                </a:extLst>
              </a:tr>
              <a:tr h="6187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6. </a:t>
                      </a:r>
                      <a:r>
                        <a:rPr lang="ko-KR" altLang="en-US" sz="8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반복 굴곡성</a:t>
                      </a:r>
                      <a:endParaRPr lang="ko-KR" altLang="en-US" sz="7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4307" marR="14307" marT="14307" marB="143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0" indent="-6096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내굴곡평가장비를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통한 </a:t>
                      </a:r>
                      <a:r>
                        <a:rPr lang="ko-KR" altLang="en-US" sz="800" kern="0" spc="-5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반복굴곡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이상유무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4307" marR="14307" marT="14307" marB="14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UTG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기구반출 보안문제로 고객사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협력사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통하여 평가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돋움체" panose="020B0609000101010101" pitchFamily="49" charset="-127"/>
                      </a:endParaRPr>
                    </a:p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RPM : 30~90(60 =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초당 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회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 / IEC-62715-6-1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5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만회 테스트 후 이상유무 확인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4307" marR="14307" marT="14307" marB="14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695802"/>
                  </a:ext>
                </a:extLst>
              </a:tr>
              <a:tr h="6180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7. </a:t>
                      </a:r>
                      <a:r>
                        <a:rPr lang="ko-KR" altLang="en-US" sz="800" kern="0" spc="-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항균특성</a:t>
                      </a:r>
                      <a:endParaRPr lang="ko-KR" altLang="en-US" sz="7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4307" marR="14307" marT="14307" marB="143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0" indent="-6096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대장균</a:t>
                      </a: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sz="800" kern="0" spc="-5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포토상구균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비활성화 정도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4307" marR="14307" marT="14307" marB="14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</a:t>
                      </a: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JIS Z2801-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대장균</a:t>
                      </a: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황색포도상구균</a:t>
                      </a: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돋움체" panose="020B0609000101010101" pitchFamily="49" charset="-127"/>
                      </a:endParaRPr>
                    </a:p>
                    <a:p>
                      <a:pPr marL="60960" marR="72390" indent="-609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▪필름표면에 균류 접촉 후 일정시간 지난 후 비활성화 정도 확인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4307" marR="14307" marT="14307" marB="14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19414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7A1A61B-8188-4312-87BF-067795241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15986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424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관련 연구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특허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시장현황 조사</a:t>
            </a:r>
            <a:endParaRPr lang="en-US" altLang="ko-KR" sz="1400" dirty="0">
              <a:latin typeface="+mn-ea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spc="-30" dirty="0">
              <a:solidFill>
                <a:srgbClr val="000000"/>
              </a:solidFill>
              <a:latin typeface="+mn-ea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</a:rPr>
              <a:t>1.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특허현황 조사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 ·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목적 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개발품에 대한 타사 특허침해 여부 판단 및 향후 전략 수립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 ·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결과 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관련특허 검색 및 유효성 확인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 -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국내 특허 중심으로 조사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15900" marR="0" indent="-21590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 - EPU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관련특허는 소재구성물 위주로 </a:t>
            </a:r>
            <a:r>
              <a:rPr lang="ko-KR" altLang="en-US" sz="1400" kern="0" spc="-30" dirty="0" err="1">
                <a:solidFill>
                  <a:srgbClr val="000000"/>
                </a:solidFill>
                <a:effectLst/>
                <a:latin typeface="+mn-ea"/>
              </a:rPr>
              <a:t>파급력이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 있는 특허는 출원되어 있지 않음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15900" marR="0" indent="-21590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 -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보호필름의 경우 필름 원천기술과 관련된 사항은 발견되지 않았으며 대다수 조립 지그나 방법에 대한 특허가 많음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15900" marR="0" indent="-215900" algn="l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 -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지적재산권보다는 기업에서 가진 노하우를 바탕으로 사업이 전개되고 있는 것으로 판단됨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6652</TotalTime>
  <Words>1371</Words>
  <Application>Microsoft Office PowerPoint</Application>
  <PresentationFormat>화면 슬라이드 쇼(4:3)</PresentationFormat>
  <Paragraphs>361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HY견고딕</vt:lpstr>
      <vt:lpstr>HY헤드라인M</vt:lpstr>
      <vt:lpstr>돋움체</vt:lpstr>
      <vt:lpstr>맑은 고딕</vt:lpstr>
      <vt:lpstr>바른돋움 3</vt:lpstr>
      <vt:lpstr>바탕</vt:lpstr>
      <vt:lpstr>-윤고딕330</vt:lpstr>
      <vt:lpstr>-윤고딕340</vt:lpstr>
      <vt:lpstr>한양신명조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유 용주</cp:lastModifiedBy>
  <cp:revision>373</cp:revision>
  <cp:lastPrinted>2019-09-16T00:28:29Z</cp:lastPrinted>
  <dcterms:created xsi:type="dcterms:W3CDTF">2017-03-29T07:13:25Z</dcterms:created>
  <dcterms:modified xsi:type="dcterms:W3CDTF">2021-10-08T09:04:00Z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