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7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E4FE-6569-453D-8E6F-AD4BBD6EF6DF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71B3-D062-49FF-9F7C-DF045A4B7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92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E4FE-6569-453D-8E6F-AD4BBD6EF6DF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71B3-D062-49FF-9F7C-DF045A4B7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08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E4FE-6569-453D-8E6F-AD4BBD6EF6DF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71B3-D062-49FF-9F7C-DF045A4B7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61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E4FE-6569-453D-8E6F-AD4BBD6EF6DF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71B3-D062-49FF-9F7C-DF045A4B7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41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E4FE-6569-453D-8E6F-AD4BBD6EF6DF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71B3-D062-49FF-9F7C-DF045A4B7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19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E4FE-6569-453D-8E6F-AD4BBD6EF6DF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71B3-D062-49FF-9F7C-DF045A4B7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16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E4FE-6569-453D-8E6F-AD4BBD6EF6DF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71B3-D062-49FF-9F7C-DF045A4B7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93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E4FE-6569-453D-8E6F-AD4BBD6EF6DF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71B3-D062-49FF-9F7C-DF045A4B7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3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E4FE-6569-453D-8E6F-AD4BBD6EF6DF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71B3-D062-49FF-9F7C-DF045A4B7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78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E4FE-6569-453D-8E6F-AD4BBD6EF6DF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71B3-D062-49FF-9F7C-DF045A4B7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84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E4FE-6569-453D-8E6F-AD4BBD6EF6DF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71B3-D062-49FF-9F7C-DF045A4B7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12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7E4FE-6569-453D-8E6F-AD4BBD6EF6DF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E71B3-D062-49FF-9F7C-DF045A4B7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01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ty\Documents\카카오톡 받은 파일\chart_file\그래프_가이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2656"/>
            <a:ext cx="6552728" cy="433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259632" y="5248816"/>
            <a:ext cx="4392488" cy="936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schemeClr val="tx1"/>
                </a:solidFill>
              </a:rPr>
              <a:t>1</a:t>
            </a:r>
            <a:r>
              <a:rPr lang="en-US" altLang="ko-KR" sz="800" b="1" dirty="0" smtClean="0">
                <a:solidFill>
                  <a:schemeClr val="tx1"/>
                </a:solidFill>
              </a:rPr>
              <a:t>)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확대축소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마우스로 드래그하여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 Zoom In/Out </a:t>
            </a: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                 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확대를 원하는  범위를 필드에 입력하여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Zoom In/Out </a:t>
            </a: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2) Y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축명변경</a:t>
            </a:r>
            <a:r>
              <a:rPr lang="en-US" altLang="ko-KR" sz="800" b="1" dirty="0" smtClean="0">
                <a:solidFill>
                  <a:schemeClr val="tx1"/>
                </a:solidFill>
              </a:rPr>
              <a:t>:</a:t>
            </a:r>
            <a:r>
              <a:rPr lang="ko-KR" altLang="en-US" sz="800" b="1" dirty="0">
                <a:solidFill>
                  <a:schemeClr val="tx1"/>
                </a:solidFill>
              </a:rPr>
              <a:t>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축명을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사용자가 선택하여 변경가능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3) Reference Value :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그래프의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Reference Line</a:t>
            </a:r>
            <a:r>
              <a:rPr lang="ko-KR" altLang="en-US" sz="800" b="1" dirty="0" smtClean="0">
                <a:solidFill>
                  <a:schemeClr val="tx1"/>
                </a:solidFill>
              </a:rPr>
              <a:t>값과</a:t>
            </a:r>
            <a:r>
              <a:rPr lang="en-US" altLang="ko-KR" sz="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사이의 값을 계산하여  보여줌</a:t>
            </a:r>
            <a:r>
              <a:rPr lang="en-US" altLang="ko-KR" sz="800" b="1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800" b="1" dirty="0" smtClean="0">
                <a:solidFill>
                  <a:schemeClr val="tx1"/>
                </a:solidFill>
              </a:rPr>
              <a:t>    -&gt; Y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축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/ X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축 모두 지원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r>
              <a:rPr lang="en-US" altLang="ko-KR" sz="800" b="1" dirty="0">
                <a:solidFill>
                  <a:schemeClr val="tx1"/>
                </a:solidFill>
              </a:rPr>
              <a:t>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   -&gt; Y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축이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2</a:t>
            </a:r>
            <a:r>
              <a:rPr lang="ko-KR" altLang="en-US" sz="800" b="1" dirty="0" smtClean="0">
                <a:solidFill>
                  <a:schemeClr val="tx1"/>
                </a:solidFill>
              </a:rPr>
              <a:t>개인경우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2</a:t>
            </a:r>
            <a:r>
              <a:rPr lang="ko-KR" altLang="en-US" sz="800" b="1" dirty="0" smtClean="0">
                <a:solidFill>
                  <a:schemeClr val="tx1"/>
                </a:solidFill>
              </a:rPr>
              <a:t>개의 축을 </a:t>
            </a:r>
            <a:r>
              <a:rPr lang="ko-KR" altLang="en-US" sz="800" b="1" smtClean="0">
                <a:solidFill>
                  <a:schemeClr val="tx1"/>
                </a:solidFill>
              </a:rPr>
              <a:t>모두 지원</a:t>
            </a:r>
            <a:endParaRPr lang="en-US" altLang="ko-KR" sz="800" b="1" dirty="0" smtClean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1812" y="4008039"/>
            <a:ext cx="453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021812" y="4291272"/>
            <a:ext cx="453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3)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021812" y="3774306"/>
            <a:ext cx="453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06396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1800" dirty="0"/>
              <a:t>추가로</a:t>
            </a:r>
            <a:r>
              <a:rPr lang="en-US" altLang="ko-KR" sz="1800" dirty="0"/>
              <a:t>, </a:t>
            </a:r>
            <a:r>
              <a:rPr lang="ko-KR" altLang="ko-KR" sz="1800"/>
              <a:t>별도의 버튼 없이 드래그 하여 네모칸을 만들면 바로 확대가 되었으면 </a:t>
            </a:r>
            <a:r>
              <a:rPr lang="ko-KR" altLang="ko-KR" sz="1800"/>
              <a:t>좋겠습니다</a:t>
            </a:r>
            <a:r>
              <a:rPr lang="en-US" altLang="ko-KR" sz="1800" dirty="0" smtClean="0"/>
              <a:t>.</a:t>
            </a:r>
          </a:p>
          <a:p>
            <a:r>
              <a:rPr lang="ko-KR" altLang="ko-KR" sz="1800" dirty="0"/>
              <a:t>파워피맥플롯에 있는 데이터 가공 기능을 추가하면 좋을 것 같습니다</a:t>
            </a:r>
          </a:p>
          <a:p>
            <a:pPr lvl="1"/>
            <a:r>
              <a:rPr lang="ko-KR" altLang="ko-KR" sz="1400" dirty="0" smtClean="0"/>
              <a:t>예</a:t>
            </a:r>
            <a:r>
              <a:rPr lang="en-US" altLang="ko-KR" sz="1400" dirty="0"/>
              <a:t>1) "mtr1actpos - mtr2actpos"</a:t>
            </a:r>
            <a:r>
              <a:rPr lang="ko-KR" altLang="ko-KR" sz="1400"/>
              <a:t>라는 항목을 생성하여 그래프에 표현</a:t>
            </a:r>
          </a:p>
          <a:p>
            <a:pPr lvl="1"/>
            <a:r>
              <a:rPr lang="ko-KR" altLang="ko-KR" sz="1400" dirty="0" smtClean="0"/>
              <a:t>예</a:t>
            </a:r>
            <a:r>
              <a:rPr lang="en-US" altLang="ko-KR" sz="1400" dirty="0"/>
              <a:t>2) "m168 - m268" </a:t>
            </a:r>
            <a:r>
              <a:rPr lang="ko-KR" altLang="ko-KR" sz="1400"/>
              <a:t>항목을 </a:t>
            </a:r>
            <a:r>
              <a:rPr lang="ko-KR" altLang="ko-KR" sz="1400"/>
              <a:t>생성해서 </a:t>
            </a:r>
            <a:r>
              <a:rPr lang="ko-KR" altLang="ko-KR" sz="1400" smtClean="0"/>
              <a:t>그래프에표현</a:t>
            </a:r>
            <a:endParaRPr lang="en-US" altLang="ko-KR" sz="1400" dirty="0" smtClean="0"/>
          </a:p>
          <a:p>
            <a:r>
              <a:rPr lang="ko-KR" altLang="ko-KR" sz="1800" dirty="0" smtClean="0"/>
              <a:t>그래프를 </a:t>
            </a:r>
            <a:r>
              <a:rPr lang="ko-KR" altLang="ko-KR" sz="1800" dirty="0"/>
              <a:t>자동스케일링</a:t>
            </a:r>
          </a:p>
          <a:p>
            <a:pPr lvl="1"/>
            <a:r>
              <a:rPr lang="ko-KR" altLang="ko-KR" sz="1400" dirty="0" smtClean="0"/>
              <a:t>사양정보를 </a:t>
            </a:r>
            <a:r>
              <a:rPr lang="ko-KR" altLang="ko-KR" sz="1400" dirty="0"/>
              <a:t>이용하여 스케일링</a:t>
            </a:r>
          </a:p>
          <a:p>
            <a:r>
              <a:rPr lang="ko-KR" altLang="ko-KR" sz="1800" dirty="0" smtClean="0"/>
              <a:t>좌우 </a:t>
            </a:r>
            <a:r>
              <a:rPr lang="ko-KR" altLang="ko-KR" sz="1800" dirty="0" err="1"/>
              <a:t>그래프축</a:t>
            </a:r>
            <a:r>
              <a:rPr lang="ko-KR" altLang="ko-KR" sz="1800" dirty="0"/>
              <a:t> 설정</a:t>
            </a:r>
          </a:p>
          <a:p>
            <a:r>
              <a:rPr lang="en-US" altLang="ko-KR" sz="1800" dirty="0" smtClean="0"/>
              <a:t>ref </a:t>
            </a:r>
            <a:r>
              <a:rPr lang="ko-KR" altLang="ko-KR" sz="1800"/>
              <a:t>선 그리고 교점 구하기</a:t>
            </a:r>
          </a:p>
          <a:p>
            <a:r>
              <a:rPr lang="en-US" altLang="ko-KR" sz="1800" dirty="0" smtClean="0"/>
              <a:t>FFT </a:t>
            </a:r>
            <a:r>
              <a:rPr lang="ko-KR" altLang="ko-KR" sz="1800"/>
              <a:t>구해서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semilogXY</a:t>
            </a:r>
            <a:r>
              <a:rPr lang="ko-KR" altLang="ko-KR" sz="1800"/>
              <a:t>로 구현</a:t>
            </a:r>
          </a:p>
          <a:p>
            <a:r>
              <a:rPr lang="ko-KR" altLang="ko-KR" sz="1800" dirty="0" err="1" smtClean="0"/>
              <a:t>리싸주</a:t>
            </a:r>
            <a:r>
              <a:rPr lang="ko-KR" altLang="ko-KR" sz="1800" dirty="0" smtClean="0"/>
              <a:t> </a:t>
            </a:r>
            <a:r>
              <a:rPr lang="ko-KR" altLang="ko-KR" sz="1800" dirty="0"/>
              <a:t>구현</a:t>
            </a:r>
            <a:r>
              <a:rPr lang="en-US" altLang="ko-KR" sz="1800" dirty="0"/>
              <a:t>(</a:t>
            </a:r>
            <a:r>
              <a:rPr lang="ko-KR" altLang="ko-KR" sz="1800"/>
              <a:t>보조선 출력</a:t>
            </a:r>
            <a:r>
              <a:rPr lang="en-US" altLang="ko-KR" sz="1800" dirty="0"/>
              <a:t>)</a:t>
            </a:r>
            <a:endParaRPr lang="ko-KR" altLang="ko-KR" sz="1800"/>
          </a:p>
          <a:p>
            <a:r>
              <a:rPr lang="ko-KR" altLang="ko-KR" sz="1800" dirty="0" err="1" smtClean="0"/>
              <a:t>세틀링타임</a:t>
            </a:r>
            <a:r>
              <a:rPr lang="ko-KR" altLang="ko-KR" sz="1800" dirty="0" smtClean="0"/>
              <a:t> </a:t>
            </a:r>
            <a:r>
              <a:rPr lang="ko-KR" altLang="ko-KR" sz="1800" dirty="0"/>
              <a:t>구하기</a:t>
            </a:r>
            <a:r>
              <a:rPr lang="en-US" altLang="ko-KR" sz="1800" dirty="0"/>
              <a:t>?</a:t>
            </a:r>
            <a:endParaRPr lang="ko-KR" altLang="ko-KR" sz="1800"/>
          </a:p>
          <a:p>
            <a:r>
              <a:rPr lang="ko-KR" altLang="ko-KR" sz="1800" dirty="0" err="1" smtClean="0"/>
              <a:t>속도리플</a:t>
            </a:r>
            <a:r>
              <a:rPr lang="ko-KR" altLang="ko-KR" sz="1800" dirty="0" smtClean="0"/>
              <a:t> </a:t>
            </a:r>
            <a:r>
              <a:rPr lang="ko-KR" altLang="ko-KR" sz="1800" dirty="0"/>
              <a:t>구하기</a:t>
            </a:r>
            <a:r>
              <a:rPr lang="en-US" altLang="ko-KR" sz="1800" dirty="0"/>
              <a:t>?</a:t>
            </a:r>
            <a:endParaRPr lang="ko-KR" altLang="ko-KR" sz="1800"/>
          </a:p>
          <a:p>
            <a:endParaRPr lang="ko-KR" altLang="ko-KR" sz="1800" dirty="0"/>
          </a:p>
          <a:p>
            <a:endParaRPr lang="ko-KR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224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모션 프로파일 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그래프 데이터가 이상함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위치 명령이 주기적으로 </a:t>
            </a:r>
            <a:r>
              <a:rPr lang="ko-KR" altLang="en-US" dirty="0" err="1" smtClean="0"/>
              <a:t>변화량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</a:p>
          <a:p>
            <a:pPr lvl="1"/>
            <a:r>
              <a:rPr lang="ko-KR" altLang="en-US" dirty="0" smtClean="0"/>
              <a:t>이 것 때문에 속도 및 가속도 계산이 이상해짐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356992"/>
            <a:ext cx="3087000" cy="23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00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160</Words>
  <Application>Microsoft Office PowerPoint</Application>
  <PresentationFormat>화면 슬라이드 쇼(4:3)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모션 프로파일 문제점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cty</dc:creator>
  <cp:lastModifiedBy>dongsoo choi</cp:lastModifiedBy>
  <cp:revision>6</cp:revision>
  <dcterms:created xsi:type="dcterms:W3CDTF">2018-02-28T01:03:40Z</dcterms:created>
  <dcterms:modified xsi:type="dcterms:W3CDTF">2018-03-14T06:33:56Z</dcterms:modified>
</cp:coreProperties>
</file>