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11C1-AF99-4905-B12B-A4482FA31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82683-4DD3-45B4-A1B7-8FA0CACA8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74B0-CBE6-4EA1-AA27-CCAE85A4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FFE1-3AF1-4BC4-9A08-F7350B31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69B6-99D5-4DCC-B80A-0B0A52FF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15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65DD-EF42-4959-8B62-31CC44CE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66561-288C-4322-A74C-E27904D6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5AEF-9012-440C-8E15-00954252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9AE0-BA2E-4B17-B817-FAF03242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C5F0-2188-40A0-A545-4AE667EF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478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C3E97-17E5-4B68-8F67-02EC8FB2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E7448-08EE-4C93-AE59-157A1D9B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E6CA-41B0-49AA-A6CF-4EB8C4CF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9D46-5830-43A2-AA10-A69CFA0D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A503-82FC-42B4-9091-E8C9316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54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13D5-4034-4E69-9B5D-3867DBA4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4BD3-2524-47C3-9531-04A910A5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E4AC-7529-4B80-8B2E-020890CC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0BE-4D46-4CD2-B1DE-50541E4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1B7D-B262-4D1E-B63B-68378D81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9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6AC0-4A43-4B4F-A73D-42C4788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148D-7801-49CC-A14E-CEC7E0B8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C551-8689-4B3F-85EA-AC353CAC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700C-20ED-4B27-AF5A-5DFE4DE3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2C0F-39FF-4686-9A0A-A545A4DF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73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8FEC-0E84-4B91-8BB2-4BAC3D83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8CA9-ED06-4DEE-8B45-0CFCD7898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5B8D3-1C7C-4AAE-A269-DB947D3F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2044-36D8-4001-8BCA-45D58B25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863F4-01F9-4632-90E3-75184338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B3EB3-B7E8-4296-B773-1EED687B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85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FDBA-B234-4628-8B23-53AAC3DB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3CC0-D777-4862-88D9-C2A855CE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D9FDB-6CC8-49EF-AA73-9B61DF3BF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D705C-4428-430A-BAF1-C1E5D5C5D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79193-DF7E-4B12-A093-1B60109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5F580-A122-4E4A-B68C-B295D9F7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43818-9CCD-46E6-9C8D-579F8F1E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1E4BA-3FC0-405F-AF77-22CF60BA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4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B04F-E494-4386-89AA-0795113C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AF954-9E49-4356-A7BB-D761BB88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D882C-E371-4B4F-A907-C73C7ED6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9C52F-7AB6-4E2C-9FD6-440F77D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7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6BE59-05DF-4794-9AC5-99B16DE4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F82A2-851A-4016-8E1A-BD94515C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AC3C8-3362-4CFF-A782-22D897EC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553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C4F6-F229-4114-AF47-6129BF2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A047-1660-4983-B90A-ADE9DCA1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F6644-6914-4614-887C-B15D2FAF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8C38-FD82-4D26-B4B2-14B6D5ED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B0EA8-FD57-45A8-84DD-1011065C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3F60C-2988-4CF9-9A86-7C430C07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074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F184-17AB-49E6-B66F-E0AE6184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F33E1-7704-46D4-9829-C4F23F74E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3D9B2-2088-4730-826F-BD09F12D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046D9-DB54-47E8-9C4B-E4053C45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7349-02EA-4FDD-B194-DD3842A3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EA1A-3FEC-4849-A9D6-2544623F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8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DDB0D-2CA7-45E2-916D-3EB9112B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34F4-DB52-4FBA-A28F-54E08459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1BEA-20BE-4015-9EE2-23612CA6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5401-5D7B-45B4-8030-C78A147C68CD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D9A09-04B7-4648-9BFC-DD5B4179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1607-F191-4522-9A68-178BD01D8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99CE-6938-4C61-BE1D-88B03CE5C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8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F3C7-DE06-4CB9-A95A-2A63A477E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tracy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1C0D0-8036-43C8-ABD2-735CB320E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556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tracy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tracy</dc:title>
  <dc:creator>Yopie</dc:creator>
  <cp:lastModifiedBy>Yopie</cp:lastModifiedBy>
  <cp:revision>1</cp:revision>
  <dcterms:created xsi:type="dcterms:W3CDTF">2020-01-13T07:05:15Z</dcterms:created>
  <dcterms:modified xsi:type="dcterms:W3CDTF">2020-01-13T07:05:38Z</dcterms:modified>
</cp:coreProperties>
</file>