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handoutMasterIdLst>
    <p:handoutMasterId r:id="rId7"/>
  </p:handoutMasterIdLst>
  <p:sldIdLst>
    <p:sldId id="3271" r:id="rId2"/>
    <p:sldId id="3272" r:id="rId3"/>
    <p:sldId id="3358" r:id="rId4"/>
    <p:sldId id="603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868" autoAdjust="0"/>
  </p:normalViewPr>
  <p:slideViewPr>
    <p:cSldViewPr>
      <p:cViewPr varScale="1">
        <p:scale>
          <a:sx n="79" d="100"/>
          <a:sy n="79" d="100"/>
        </p:scale>
        <p:origin x="50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583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A8BC-0A41-41D4-B977-9A44C3187158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70D9-57AA-4BC4-A1A7-6673B6EA9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1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7632894-2F5A-46FE-8A2B-89B309465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43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8" y="170156"/>
            <a:ext cx="8153400" cy="731520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77078" y="1295400"/>
            <a:ext cx="8362122" cy="5454359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908818"/>
            <a:ext cx="5421313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61362"/>
            <a:ext cx="4114800" cy="55204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261362"/>
            <a:ext cx="4070499" cy="552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6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96119" y="62103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96119" y="62103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0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594360" y="169342"/>
            <a:ext cx="81534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77078" y="1295400"/>
            <a:ext cx="8305800" cy="539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304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29000" y="919164"/>
            <a:ext cx="5421313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11: AVL Trees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04800"/>
            <a:ext cx="518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AVL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22" y="2133600"/>
            <a:ext cx="342584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1962 G.M. </a:t>
            </a:r>
            <a:r>
              <a:rPr lang="en-US" dirty="0" err="1"/>
              <a:t>Adel'son-Vel'skiî</a:t>
            </a:r>
            <a:r>
              <a:rPr lang="en-US" dirty="0"/>
              <a:t> and E.M. Landis developed a self-balancing tree. The tree is known by their initials: AVL.</a:t>
            </a:r>
          </a:p>
          <a:p>
            <a:r>
              <a:rPr lang="en-US" dirty="0"/>
              <a:t>The AVL tree algorithm keeps track of the difference in height of each subtree.</a:t>
            </a:r>
          </a:p>
          <a:p>
            <a:r>
              <a:rPr lang="en-US" dirty="0"/>
              <a:t>As items are added to or removed from a tree, the balance of each subtree from the insertion or removal point up to the root is updated.</a:t>
            </a:r>
          </a:p>
          <a:p>
            <a:pPr marL="366713" lvl="1" indent="0">
              <a:buNone/>
            </a:pPr>
            <a:r>
              <a:rPr lang="en-US" sz="1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BalanceFactor</a:t>
            </a:r>
            <a:r>
              <a:rPr lang="en-US" sz="1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height(right-subtree) – height(left-subtree)</a:t>
            </a:r>
          </a:p>
          <a:p>
            <a:r>
              <a:rPr lang="en-US" dirty="0"/>
              <a:t>The absolute difference between the left sub tree and right sub tree is never greater than 1.</a:t>
            </a:r>
          </a:p>
          <a:p>
            <a:r>
              <a:rPr lang="en-US" dirty="0"/>
              <a:t>If the balance gets out of the range -1 to +1, the tree is rotated to bring it back into range.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Self-Balancing Search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6200"/>
            <a:ext cx="9033019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6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Lab 03 </a:t>
            </a:r>
            <a:r>
              <a:rPr lang="en-US"/>
              <a:t>- Iterator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532830" cy="3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7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 235 Theme</Template>
  <TotalTime>48534</TotalTime>
  <Words>145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Tw Cen MT</vt:lpstr>
      <vt:lpstr>Wingdings</vt:lpstr>
      <vt:lpstr>CS 235 Theme</vt:lpstr>
      <vt:lpstr>PowerPoint Presentation</vt:lpstr>
      <vt:lpstr>AVL Trees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proper</cp:lastModifiedBy>
  <cp:revision>1212</cp:revision>
  <cp:lastPrinted>2018-04-12T23:53:11Z</cp:lastPrinted>
  <dcterms:created xsi:type="dcterms:W3CDTF">2009-08-26T14:55:55Z</dcterms:created>
  <dcterms:modified xsi:type="dcterms:W3CDTF">2018-06-15T19:45:25Z</dcterms:modified>
</cp:coreProperties>
</file>