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447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456" r:id="rId11"/>
    <p:sldId id="457" r:id="rId12"/>
    <p:sldId id="458" r:id="rId13"/>
    <p:sldId id="459" r:id="rId14"/>
    <p:sldId id="455" r:id="rId15"/>
    <p:sldId id="4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151"/>
    <a:srgbClr val="FAFAFA"/>
    <a:srgbClr val="C7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945AC-70EB-403B-9610-C4726E471E92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AC35B-8408-491B-A108-F394427E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5235-C90D-43D1-A99E-09C1FA2B9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FB438F-12A3-45FC-A2D2-D09D3CBD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B3ECC-E171-4BDA-9F8D-5745C298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B186-9E99-4F38-BB4F-99E52B20A6CC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28820-2255-4B09-8268-94B4E5D9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7EDF1-5C59-43EC-BAAD-8538DDB4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CFB0C-3B7C-460F-9B19-1B4A870F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22493-849C-4465-9916-D4DD35334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7396B-EE16-49F0-A0F2-19931D54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CA-710D-4544-97A1-B0A8F8D85794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F7850-30EA-4652-B073-29091A87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11B95-2897-4380-A97B-8CD461CE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9AB76D-C2E4-419D-B74C-249CC24BB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C11C0-F868-44E0-AF30-F21CE977D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8A859-218F-42C6-B0CC-88085028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2C4-866D-4D1E-BFDD-37C1ADBA272B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38E48-85E3-4D6D-922C-BE384C3A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F5124-B222-44D8-8770-419FEE09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5AE8-C0BF-4A0A-9983-E611C1C5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5FC18-737B-4B30-B243-27139C1E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B9C5B-6357-4BBC-A3C1-332403F2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E461-9596-41A8-9C84-FDB592432A9F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9A77B-AEE6-4E5F-9F5D-355D7F97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C4974-7B27-452D-936A-1C2ECC8D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FC82B-8FB0-4C98-AC02-C8A3D675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66EFF-5C50-40EB-B85F-9F622C8E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1B797-F7CF-4769-AAE9-4FC009F9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576D-E5C4-4209-82BF-E60523340835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46F9B-D8C6-4D3B-9351-E9C66517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2E016-7D7A-4C38-AB0F-6577DED7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8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45729-2D9D-4A6A-A43E-24164994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9376E-4BB6-4AFC-BD54-8FCD75BF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A1BD4-4CA5-433C-9CF4-0D6B2F205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CB013-7671-4959-998D-98C89BD0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9E6-C4FA-4089-8241-15DC0309B506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4B89C-5664-4EDA-AACA-467B1707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D2654-0AB7-43A7-9003-707A853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99D8-6DB4-4AE8-A7FD-279FDB0F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8289E-E467-4DEB-963D-C395E1C1A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1431F-B5D7-4F13-B59F-527524E6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8F0251-2E16-4AF9-A82F-724E9AF2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5CBA81-B4EE-446E-9A80-F237BE1BD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A3743D-DA38-44DE-8CD0-2AE00466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43-449B-4064-96F1-0462FF7E142A}" type="datetime1">
              <a:rPr lang="en-US" smtClean="0"/>
              <a:t>10/20/2022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7C055D-CA78-4272-9493-EB2792F8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90E074-24FB-4C90-9592-240897BA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02A3-1F3D-4364-83D6-46BB79A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430BD0-3980-4781-8F63-64694879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43CC-F5E0-430E-ACFC-0898CE012FE2}" type="datetime1">
              <a:rPr lang="en-US" smtClean="0"/>
              <a:t>10/20/2022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29E72-52DE-432D-B152-B70C2BF7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D68EE-2461-48B4-AD2B-A2086110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3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2D689-03BD-4FCA-8EAD-81CB9C1D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0634-3648-4E88-9B2C-3D3D590AB872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F15286-B76A-44AB-85E1-6E81E56A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5A0B8-2089-449A-ADDD-295250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06293-0A5C-4991-A5F9-04D3A5C1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F6FFB-B1B1-4CBF-AD86-C4C99A63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BFFCC-5480-41AC-9B8A-ADAB2215E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07398-6585-438B-862A-4701B218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E98E-C578-44AD-8AD2-CAB080A26467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40450-F335-4A95-BE97-6CD55D61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10728-AF67-41D3-940F-FF4A6997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20731-5E51-41FB-94ED-4EBBD7C2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AD893-485B-4088-96E1-EE2275C97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8EC45-92F5-4C77-8121-BAF7F39FB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954E1-CEAA-4B22-B69E-F5B2F938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ECD3-992A-47AE-8D22-3F1161A55C13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3B901-8682-4718-ABBF-1673690A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DF868-504E-4E23-94AC-FE3B6922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0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BFFC0D-2184-4AFD-BAC6-259E92DC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96436-4D5A-4F10-A2B4-155D79DF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A55FA-66C8-4CC1-8D0A-F4A21C714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E1B1-F47A-4B7C-B1D9-A3E655E9BEDE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FD5C8-CAC4-4B69-AC15-23FDDF65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565EC-C0B1-4825-982B-EFB4C85E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1B066F-89ED-437F-9873-8E821D1D4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56" y="817244"/>
            <a:ext cx="3459487" cy="822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95F83-0903-42AC-8AA2-79322AC1772D}"/>
              </a:ext>
            </a:extLst>
          </p:cNvPr>
          <p:cNvSpPr txBox="1"/>
          <p:nvPr/>
        </p:nvSpPr>
        <p:spPr>
          <a:xfrm>
            <a:off x="3444031" y="2057400"/>
            <a:ext cx="530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 for Engineers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818EBFF-30E8-4432-B288-39F139FF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E822A-4E32-7D1C-A71C-06DBB5F35A6E}"/>
              </a:ext>
            </a:extLst>
          </p:cNvPr>
          <p:cNvSpPr txBox="1"/>
          <p:nvPr/>
        </p:nvSpPr>
        <p:spPr>
          <a:xfrm>
            <a:off x="3373939" y="3160435"/>
            <a:ext cx="54441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8 Lecture 2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Oct. 20, 2022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Mohammad Mahdi Javidan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Semester 2022</a:t>
            </a:r>
          </a:p>
        </p:txBody>
      </p:sp>
    </p:spTree>
    <p:extLst>
      <p:ext uri="{BB962C8B-B14F-4D97-AF65-F5344CB8AC3E}">
        <p14:creationId xmlns:p14="http://schemas.microsoft.com/office/powerpoint/2010/main" val="111865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EAA705-D470-5947-3E43-046234444752}"/>
                  </a:ext>
                </a:extLst>
              </p:cNvPr>
              <p:cNvSpPr txBox="1"/>
              <p:nvPr/>
            </p:nvSpPr>
            <p:spPr>
              <a:xfrm>
                <a:off x="826169" y="1387641"/>
                <a:ext cx="5314340" cy="28974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function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divide this interval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equal subintervals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&lt;…&lt;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EAA705-D470-5947-3E43-046234444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69" y="1387641"/>
                <a:ext cx="5314340" cy="2897460"/>
              </a:xfrm>
              <a:prstGeom prst="rect">
                <a:avLst/>
              </a:prstGeom>
              <a:blipFill>
                <a:blip r:embed="rId3"/>
                <a:stretch>
                  <a:fillRect l="-2755" t="-2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806E774-0619-95C6-4F60-946D41D81E5C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</p:spTree>
    <p:extLst>
      <p:ext uri="{BB962C8B-B14F-4D97-AF65-F5344CB8AC3E}">
        <p14:creationId xmlns:p14="http://schemas.microsoft.com/office/powerpoint/2010/main" val="317997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8" y="910787"/>
            <a:ext cx="7061494" cy="51045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ECA63C-9EA4-E626-BC84-C0B722578B85}"/>
                  </a:ext>
                </a:extLst>
              </p:cNvPr>
              <p:cNvSpPr txBox="1"/>
              <p:nvPr/>
            </p:nvSpPr>
            <p:spPr>
              <a:xfrm>
                <a:off x="826169" y="1387641"/>
                <a:ext cx="2071144" cy="622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ECA63C-9EA4-E626-BC84-C0B722578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69" y="1387641"/>
                <a:ext cx="2071144" cy="622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C027F3A-6F03-384C-66F9-AAD50040524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2107" y="1250296"/>
            <a:ext cx="3810000" cy="2295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D1326E-F7F9-C136-0B35-36E8C718C60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2107" y="3664603"/>
            <a:ext cx="10953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20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12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9BE15-0D3F-9601-AB0B-A2375F2DD6D5}"/>
              </a:ext>
            </a:extLst>
          </p:cNvPr>
          <p:cNvSpPr txBox="1"/>
          <p:nvPr/>
        </p:nvSpPr>
        <p:spPr>
          <a:xfrm>
            <a:off x="4278027" y="1661353"/>
            <a:ext cx="363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Dartboard Monte Carlo integration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FD8A0-32C1-19A3-4389-67287FFC0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518" y="2049224"/>
            <a:ext cx="4148963" cy="3042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E6E094-9BBA-3CB9-1967-A5430C3AB8E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9399" y="5128411"/>
            <a:ext cx="65532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9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8" y="910787"/>
            <a:ext cx="7061494" cy="51045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CFEED4-4CC7-8337-CC72-074ADB5108E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1188384"/>
            <a:ext cx="5353050" cy="3352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A28B5F-C096-33AA-C623-BDE598074C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4814770"/>
            <a:ext cx="952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19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14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2894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Monty Hall Problem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F94879-6B1A-23B4-376A-DF69557E8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345" y="1906302"/>
            <a:ext cx="4114700" cy="228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C0273B-33F9-9A84-8F62-B3F99E64BD36}"/>
              </a:ext>
            </a:extLst>
          </p:cNvPr>
          <p:cNvSpPr txBox="1"/>
          <p:nvPr/>
        </p:nvSpPr>
        <p:spPr>
          <a:xfrm>
            <a:off x="826169" y="1387639"/>
            <a:ext cx="5655313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you're on a game show, and you're given the choice of three doors: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Behind one door is a car; behind the others, goats.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host knows what's behind the doors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pick a door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host opens another door which has a goat. He then says to you, "Do you want to pick door No. 2?“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it to your advantage to switch your choice?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F68C5-4C3F-00C5-145A-414DF6817C5C}"/>
              </a:ext>
            </a:extLst>
          </p:cNvPr>
          <p:cNvSpPr txBox="1"/>
          <p:nvPr/>
        </p:nvSpPr>
        <p:spPr>
          <a:xfrm>
            <a:off x="837727" y="5792807"/>
            <a:ext cx="446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https://en.wikipedia.org/wiki/Monty_Hall_problem</a:t>
            </a:r>
          </a:p>
        </p:txBody>
      </p:sp>
    </p:spTree>
    <p:extLst>
      <p:ext uri="{BB962C8B-B14F-4D97-AF65-F5344CB8AC3E}">
        <p14:creationId xmlns:p14="http://schemas.microsoft.com/office/powerpoint/2010/main" val="2414034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15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191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C0273B-33F9-9A84-8F62-B3F99E64BD36}"/>
              </a:ext>
            </a:extLst>
          </p:cNvPr>
          <p:cNvSpPr txBox="1"/>
          <p:nvPr/>
        </p:nvSpPr>
        <p:spPr>
          <a:xfrm>
            <a:off x="826169" y="1218754"/>
            <a:ext cx="5655313" cy="4985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code for finding the inverse of a matrix using the Gauss-Jordan method.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the Monty Hall problem and find the probability of winning when changing the door and compare it with the strategy remaining with the initial choice.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these things into consideration: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should be user-friendly.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needs to be well-documented with comments so that anyone can understand 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to prepare the presentation properly and timing is important.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Presenting is very important, decide how you are going to show your work.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to be able to answer questions from other students.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64326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899BE-2FEE-C40B-51B7-1984EDE08B64}"/>
              </a:ext>
            </a:extLst>
          </p:cNvPr>
          <p:cNvSpPr txBox="1"/>
          <p:nvPr/>
        </p:nvSpPr>
        <p:spPr>
          <a:xfrm>
            <a:off x="685800" y="1203706"/>
            <a:ext cx="3746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probability that the two numbers are different when rolling two dice?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217319C-4819-80D1-209E-1689F7789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466276"/>
              </p:ext>
            </p:extLst>
          </p:nvPr>
        </p:nvGraphicFramePr>
        <p:xfrm>
          <a:off x="5532697" y="1889492"/>
          <a:ext cx="5092157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451">
                  <a:extLst>
                    <a:ext uri="{9D8B030D-6E8A-4147-A177-3AD203B41FA5}">
                      <a16:colId xmlns:a16="http://schemas.microsoft.com/office/drawing/2014/main" val="1358067503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11336212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2281237040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1473988010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134419908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4198558520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403069774"/>
                    </a:ext>
                  </a:extLst>
                </a:gridCol>
              </a:tblGrid>
              <a:tr h="323555">
                <a:tc gridSpan="7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636646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54078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279067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316439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309655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41831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01234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1422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069DA9-39E4-3265-0D4D-C179E5E9C26E}"/>
                  </a:ext>
                </a:extLst>
              </p:cNvPr>
              <p:cNvSpPr txBox="1"/>
              <p:nvPr/>
            </p:nvSpPr>
            <p:spPr>
              <a:xfrm>
                <a:off x="685799" y="4839247"/>
                <a:ext cx="3746867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=0.83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ac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069DA9-39E4-3265-0D4D-C179E5E9C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4839247"/>
                <a:ext cx="3746867" cy="63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58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30B673-6133-ABF4-4217-6F0C243B9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8" y="676058"/>
            <a:ext cx="7061494" cy="5675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69822F-C8EE-5EFA-860D-C9ACB9A7F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11" y="873516"/>
            <a:ext cx="6329084" cy="51790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3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F809A3-5356-17EB-E55A-9E4DC31AFAE7}"/>
              </a:ext>
            </a:extLst>
          </p:cNvPr>
          <p:cNvSpPr txBox="1"/>
          <p:nvPr/>
        </p:nvSpPr>
        <p:spPr>
          <a:xfrm>
            <a:off x="685800" y="3740718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and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270162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4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AE0034-5908-19C3-EED0-F1B0E3DA8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934" y="1263974"/>
            <a:ext cx="5701554" cy="489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5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9B805-17E9-0B82-2F51-5296C5D4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1898984"/>
            <a:ext cx="8648700" cy="2514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4936FA-1C8D-4C33-AD9E-30E50FC7B328}"/>
              </a:ext>
            </a:extLst>
          </p:cNvPr>
          <p:cNvSpPr txBox="1"/>
          <p:nvPr/>
        </p:nvSpPr>
        <p:spPr>
          <a:xfrm>
            <a:off x="1752128" y="4615485"/>
            <a:ext cx="237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with very poor space filling properties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75F29-1963-3A54-1C72-55A6551D08BB}"/>
              </a:ext>
            </a:extLst>
          </p:cNvPr>
          <p:cNvSpPr txBox="1"/>
          <p:nvPr/>
        </p:nvSpPr>
        <p:spPr>
          <a:xfrm>
            <a:off x="5136092" y="4615485"/>
            <a:ext cx="168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BC673-B035-1492-7DC0-ED471A6D87F0}"/>
              </a:ext>
            </a:extLst>
          </p:cNvPr>
          <p:cNvSpPr txBox="1"/>
          <p:nvPr/>
        </p:nvSpPr>
        <p:spPr>
          <a:xfrm>
            <a:off x="7992506" y="4519233"/>
            <a:ext cx="237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with good space filling properties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F3671-A2C2-D2D6-8C5F-D896C3C1E4B1}"/>
              </a:ext>
            </a:extLst>
          </p:cNvPr>
          <p:cNvSpPr txBox="1"/>
          <p:nvPr/>
        </p:nvSpPr>
        <p:spPr>
          <a:xfrm>
            <a:off x="837727" y="5792807"/>
            <a:ext cx="10343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A.C.Viana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 Tutorial on Latin Hypercube Design of Experiments.”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and Reliability Engineering International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2015.</a:t>
            </a:r>
          </a:p>
        </p:txBody>
      </p:sp>
    </p:spTree>
    <p:extLst>
      <p:ext uri="{BB962C8B-B14F-4D97-AF65-F5344CB8AC3E}">
        <p14:creationId xmlns:p14="http://schemas.microsoft.com/office/powerpoint/2010/main" val="346626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8" y="910787"/>
            <a:ext cx="7061494" cy="51045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8E91FD-9493-3D13-B687-43D431EA3DB2}"/>
              </a:ext>
            </a:extLst>
          </p:cNvPr>
          <p:cNvSpPr txBox="1"/>
          <p:nvPr/>
        </p:nvSpPr>
        <p:spPr>
          <a:xfrm>
            <a:off x="685800" y="1203706"/>
            <a:ext cx="3746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Quasi Monte Carlo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Halton sequence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33A94-4DAD-F92F-7326-BB39786345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5691" y="1203706"/>
            <a:ext cx="3800475" cy="838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B3D5DF-4D55-DF1F-A428-035C3C87B9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5691" y="2176685"/>
            <a:ext cx="31242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1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8" y="910787"/>
            <a:ext cx="7061494" cy="51045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8E91FD-9493-3D13-B687-43D431EA3DB2}"/>
              </a:ext>
            </a:extLst>
          </p:cNvPr>
          <p:cNvSpPr txBox="1"/>
          <p:nvPr/>
        </p:nvSpPr>
        <p:spPr>
          <a:xfrm>
            <a:off x="685800" y="1203706"/>
            <a:ext cx="3746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Skipping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Leaping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Scrambling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2E8301-AF78-CF43-4510-7CBA168D8E5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0113" y="1203706"/>
            <a:ext cx="4248150" cy="1685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7F9DE5-4C74-8FC1-68E9-FAD7F33A85C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9662" y="3028892"/>
            <a:ext cx="23526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8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B56A210-8E77-C6B2-6032-875A12CC8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8" y="676058"/>
            <a:ext cx="7061494" cy="58695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8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CBC593-F23C-0157-AF15-D18B0C0B8CE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6131" y="906074"/>
            <a:ext cx="5216402" cy="5378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CC9C2E-7750-F5E7-E40C-DCCBE0B216BD}"/>
              </a:ext>
            </a:extLst>
          </p:cNvPr>
          <p:cNvSpPr txBox="1"/>
          <p:nvPr/>
        </p:nvSpPr>
        <p:spPr>
          <a:xfrm>
            <a:off x="685800" y="1203706"/>
            <a:ext cx="3746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dice problem!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probability that the two numbers are different when rolling two dice?</a:t>
            </a:r>
          </a:p>
        </p:txBody>
      </p:sp>
    </p:spTree>
    <p:extLst>
      <p:ext uri="{BB962C8B-B14F-4D97-AF65-F5344CB8AC3E}">
        <p14:creationId xmlns:p14="http://schemas.microsoft.com/office/powerpoint/2010/main" val="92349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9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1A273B-78AE-F2C0-9411-F3FE6048D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223" y="1319976"/>
            <a:ext cx="5701554" cy="491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4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9109</TotalTime>
  <Words>656</Words>
  <Application>Microsoft Office PowerPoint</Application>
  <PresentationFormat>Widescreen</PresentationFormat>
  <Paragraphs>148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SDR Lab</dc:creator>
  <cp:lastModifiedBy>Javidan</cp:lastModifiedBy>
  <cp:revision>1570</cp:revision>
  <dcterms:created xsi:type="dcterms:W3CDTF">2021-08-21T18:03:36Z</dcterms:created>
  <dcterms:modified xsi:type="dcterms:W3CDTF">2022-10-20T05:59:39Z</dcterms:modified>
</cp:coreProperties>
</file>